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sldIdLst>
    <p:sldId id="3629" r:id="rId2"/>
    <p:sldId id="256" r:id="rId3"/>
    <p:sldId id="265" r:id="rId4"/>
    <p:sldId id="268" r:id="rId5"/>
    <p:sldId id="264" r:id="rId6"/>
    <p:sldId id="266" r:id="rId7"/>
    <p:sldId id="267" r:id="rId8"/>
  </p:sldIdLst>
  <p:sldSz cx="12192000" cy="6858000"/>
  <p:notesSz cx="6858000" cy="9144000"/>
  <p:embeddedFontLst>
    <p:embeddedFont>
      <p:font typeface="Lucida Bright" panose="02040602050505020304" pitchFamily="18" charset="0"/>
      <p:regular r:id="rId10"/>
      <p:bold r:id="rId11"/>
      <p:italic r:id="rId12"/>
      <p:boldItalic r:id="rId13"/>
    </p:embeddedFont>
    <p:embeddedFont>
      <p:font typeface="Lucida Sans" panose="020B060203050402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7678"/>
    <a:srgbClr val="FAA523"/>
    <a:srgbClr val="29B6A4"/>
    <a:srgbClr val="178A7C"/>
    <a:srgbClr val="29B6A3"/>
    <a:srgbClr val="015B58"/>
    <a:srgbClr val="F3F6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587EB-956C-4063-89CB-43B67B2128DA}" v="18" dt="2024-07-23T20:20:20.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p:scale>
          <a:sx n="125" d="100"/>
          <a:sy n="125" d="100"/>
        </p:scale>
        <p:origin x="1596" y="5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ff, Emily C" userId="bd8dcee0-2e5a-4398-9aec-89b2bd080e78" providerId="ADAL" clId="{D79587EB-956C-4063-89CB-43B67B2128DA}"/>
    <pc:docChg chg="undo redo custSel modSld">
      <pc:chgData name="Leff, Emily C" userId="bd8dcee0-2e5a-4398-9aec-89b2bd080e78" providerId="ADAL" clId="{D79587EB-956C-4063-89CB-43B67B2128DA}" dt="2024-07-23T20:23:12.231" v="425"/>
      <pc:docMkLst>
        <pc:docMk/>
      </pc:docMkLst>
      <pc:sldChg chg="addSp delSp modSp mod">
        <pc:chgData name="Leff, Emily C" userId="bd8dcee0-2e5a-4398-9aec-89b2bd080e78" providerId="ADAL" clId="{D79587EB-956C-4063-89CB-43B67B2128DA}" dt="2024-07-23T20:21:42.102" v="408" actId="20577"/>
        <pc:sldMkLst>
          <pc:docMk/>
          <pc:sldMk cId="3006468913" sldId="256"/>
        </pc:sldMkLst>
        <pc:spChg chg="add mod">
          <ac:chgData name="Leff, Emily C" userId="bd8dcee0-2e5a-4398-9aec-89b2bd080e78" providerId="ADAL" clId="{D79587EB-956C-4063-89CB-43B67B2128DA}" dt="2024-07-23T20:10:01.245" v="169" actId="554"/>
          <ac:spMkLst>
            <pc:docMk/>
            <pc:sldMk cId="3006468913" sldId="256"/>
            <ac:spMk id="4" creationId="{118721A3-20C1-60A7-74EE-F97666F84C33}"/>
          </ac:spMkLst>
        </pc:spChg>
        <pc:spChg chg="add mod">
          <ac:chgData name="Leff, Emily C" userId="bd8dcee0-2e5a-4398-9aec-89b2bd080e78" providerId="ADAL" clId="{D79587EB-956C-4063-89CB-43B67B2128DA}" dt="2024-07-23T20:10:10.303" v="171" actId="554"/>
          <ac:spMkLst>
            <pc:docMk/>
            <pc:sldMk cId="3006468913" sldId="256"/>
            <ac:spMk id="7" creationId="{0E14673D-3961-3DD0-EB79-00F3CDB7D589}"/>
          </ac:spMkLst>
        </pc:spChg>
        <pc:spChg chg="mod">
          <ac:chgData name="Leff, Emily C" userId="bd8dcee0-2e5a-4398-9aec-89b2bd080e78" providerId="ADAL" clId="{D79587EB-956C-4063-89CB-43B67B2128DA}" dt="2024-07-23T19:57:23.468" v="2" actId="20577"/>
          <ac:spMkLst>
            <pc:docMk/>
            <pc:sldMk cId="3006468913" sldId="256"/>
            <ac:spMk id="9" creationId="{77BD2657-36C7-9276-E1B9-AEF31AD4D63E}"/>
          </ac:spMkLst>
        </pc:spChg>
        <pc:spChg chg="add mod">
          <ac:chgData name="Leff, Emily C" userId="bd8dcee0-2e5a-4398-9aec-89b2bd080e78" providerId="ADAL" clId="{D79587EB-956C-4063-89CB-43B67B2128DA}" dt="2024-07-23T20:10:01.245" v="169" actId="554"/>
          <ac:spMkLst>
            <pc:docMk/>
            <pc:sldMk cId="3006468913" sldId="256"/>
            <ac:spMk id="10" creationId="{BA163D98-5145-9F02-5128-EC9A18DDC760}"/>
          </ac:spMkLst>
        </pc:spChg>
        <pc:spChg chg="add mod">
          <ac:chgData name="Leff, Emily C" userId="bd8dcee0-2e5a-4398-9aec-89b2bd080e78" providerId="ADAL" clId="{D79587EB-956C-4063-89CB-43B67B2128DA}" dt="2024-07-23T20:10:10.303" v="171" actId="554"/>
          <ac:spMkLst>
            <pc:docMk/>
            <pc:sldMk cId="3006468913" sldId="256"/>
            <ac:spMk id="11" creationId="{2447B582-AC34-865B-1B96-55E8710D7094}"/>
          </ac:spMkLst>
        </pc:spChg>
        <pc:spChg chg="mod">
          <ac:chgData name="Leff, Emily C" userId="bd8dcee0-2e5a-4398-9aec-89b2bd080e78" providerId="ADAL" clId="{D79587EB-956C-4063-89CB-43B67B2128DA}" dt="2024-07-23T20:21:42.102" v="408" actId="20577"/>
          <ac:spMkLst>
            <pc:docMk/>
            <pc:sldMk cId="3006468913" sldId="256"/>
            <ac:spMk id="13" creationId="{DA3C96B1-DDCE-1BD2-561F-8310B2D05279}"/>
          </ac:spMkLst>
        </pc:spChg>
        <pc:spChg chg="add mod">
          <ac:chgData name="Leff, Emily C" userId="bd8dcee0-2e5a-4398-9aec-89b2bd080e78" providerId="ADAL" clId="{D79587EB-956C-4063-89CB-43B67B2128DA}" dt="2024-07-23T20:11:51.508" v="213" actId="164"/>
          <ac:spMkLst>
            <pc:docMk/>
            <pc:sldMk cId="3006468913" sldId="256"/>
            <ac:spMk id="14" creationId="{6D81E6FA-8FD1-F8C1-DDEF-D401CCE878A2}"/>
          </ac:spMkLst>
        </pc:spChg>
        <pc:spChg chg="add mod">
          <ac:chgData name="Leff, Emily C" userId="bd8dcee0-2e5a-4398-9aec-89b2bd080e78" providerId="ADAL" clId="{D79587EB-956C-4063-89CB-43B67B2128DA}" dt="2024-07-23T20:12:23.754" v="227" actId="14100"/>
          <ac:spMkLst>
            <pc:docMk/>
            <pc:sldMk cId="3006468913" sldId="256"/>
            <ac:spMk id="15" creationId="{90BD47FC-56D2-5070-B242-405B3FB8C959}"/>
          </ac:spMkLst>
        </pc:spChg>
        <pc:spChg chg="mod topLvl">
          <ac:chgData name="Leff, Emily C" userId="bd8dcee0-2e5a-4398-9aec-89b2bd080e78" providerId="ADAL" clId="{D79587EB-956C-4063-89CB-43B67B2128DA}" dt="2024-07-23T20:09:51.926" v="167" actId="554"/>
          <ac:spMkLst>
            <pc:docMk/>
            <pc:sldMk cId="3006468913" sldId="256"/>
            <ac:spMk id="19" creationId="{7E6B53B2-0224-1F2F-84F6-B3E5587CDFFE}"/>
          </ac:spMkLst>
        </pc:spChg>
        <pc:spChg chg="mod topLvl">
          <ac:chgData name="Leff, Emily C" userId="bd8dcee0-2e5a-4398-9aec-89b2bd080e78" providerId="ADAL" clId="{D79587EB-956C-4063-89CB-43B67B2128DA}" dt="2024-07-23T20:09:51.926" v="167" actId="554"/>
          <ac:spMkLst>
            <pc:docMk/>
            <pc:sldMk cId="3006468913" sldId="256"/>
            <ac:spMk id="20" creationId="{91DA9B26-8567-56E4-71E2-F514E105D60A}"/>
          </ac:spMkLst>
        </pc:spChg>
        <pc:spChg chg="mod topLvl">
          <ac:chgData name="Leff, Emily C" userId="bd8dcee0-2e5a-4398-9aec-89b2bd080e78" providerId="ADAL" clId="{D79587EB-956C-4063-89CB-43B67B2128DA}" dt="2024-07-23T20:10:21.353" v="173" actId="554"/>
          <ac:spMkLst>
            <pc:docMk/>
            <pc:sldMk cId="3006468913" sldId="256"/>
            <ac:spMk id="21" creationId="{FA2B5C33-4627-0756-EEBD-F7679F697DDC}"/>
          </ac:spMkLst>
        </pc:spChg>
        <pc:spChg chg="mod topLvl">
          <ac:chgData name="Leff, Emily C" userId="bd8dcee0-2e5a-4398-9aec-89b2bd080e78" providerId="ADAL" clId="{D79587EB-956C-4063-89CB-43B67B2128DA}" dt="2024-07-23T20:10:25.673" v="174" actId="554"/>
          <ac:spMkLst>
            <pc:docMk/>
            <pc:sldMk cId="3006468913" sldId="256"/>
            <ac:spMk id="22" creationId="{6FB68F35-C57A-04A7-A278-F5BF569BF17E}"/>
          </ac:spMkLst>
        </pc:spChg>
        <pc:spChg chg="mod topLvl">
          <ac:chgData name="Leff, Emily C" userId="bd8dcee0-2e5a-4398-9aec-89b2bd080e78" providerId="ADAL" clId="{D79587EB-956C-4063-89CB-43B67B2128DA}" dt="2024-07-23T20:10:21.353" v="173" actId="554"/>
          <ac:spMkLst>
            <pc:docMk/>
            <pc:sldMk cId="3006468913" sldId="256"/>
            <ac:spMk id="23" creationId="{92CE875B-6448-2BA1-C4B6-F4FADAC314A0}"/>
          </ac:spMkLst>
        </pc:spChg>
        <pc:spChg chg="mod topLvl">
          <ac:chgData name="Leff, Emily C" userId="bd8dcee0-2e5a-4398-9aec-89b2bd080e78" providerId="ADAL" clId="{D79587EB-956C-4063-89CB-43B67B2128DA}" dt="2024-07-23T20:09:57.569" v="168" actId="554"/>
          <ac:spMkLst>
            <pc:docMk/>
            <pc:sldMk cId="3006468913" sldId="256"/>
            <ac:spMk id="24" creationId="{E25AE31C-6F1C-4ADC-5D48-A43B18A76C58}"/>
          </ac:spMkLst>
        </pc:spChg>
        <pc:spChg chg="mod topLvl">
          <ac:chgData name="Leff, Emily C" userId="bd8dcee0-2e5a-4398-9aec-89b2bd080e78" providerId="ADAL" clId="{D79587EB-956C-4063-89CB-43B67B2128DA}" dt="2024-07-23T20:10:05.600" v="170" actId="554"/>
          <ac:spMkLst>
            <pc:docMk/>
            <pc:sldMk cId="3006468913" sldId="256"/>
            <ac:spMk id="25" creationId="{0710C88C-F3F1-08C1-1DE7-D3F9D64B18A2}"/>
          </ac:spMkLst>
        </pc:spChg>
        <pc:spChg chg="mod topLvl">
          <ac:chgData name="Leff, Emily C" userId="bd8dcee0-2e5a-4398-9aec-89b2bd080e78" providerId="ADAL" clId="{D79587EB-956C-4063-89CB-43B67B2128DA}" dt="2024-07-23T20:10:25.673" v="174" actId="554"/>
          <ac:spMkLst>
            <pc:docMk/>
            <pc:sldMk cId="3006468913" sldId="256"/>
            <ac:spMk id="26" creationId="{DBBAE4FA-27AE-6BDE-2BA2-4ED34771DC6E}"/>
          </ac:spMkLst>
        </pc:spChg>
        <pc:spChg chg="mod">
          <ac:chgData name="Leff, Emily C" userId="bd8dcee0-2e5a-4398-9aec-89b2bd080e78" providerId="ADAL" clId="{D79587EB-956C-4063-89CB-43B67B2128DA}" dt="2024-07-23T20:07:29.862" v="136" actId="1076"/>
          <ac:spMkLst>
            <pc:docMk/>
            <pc:sldMk cId="3006468913" sldId="256"/>
            <ac:spMk id="28" creationId="{D0F1E0C0-3385-4FE4-BC75-0BD1C94C36D6}"/>
          </ac:spMkLst>
        </pc:spChg>
        <pc:spChg chg="mod">
          <ac:chgData name="Leff, Emily C" userId="bd8dcee0-2e5a-4398-9aec-89b2bd080e78" providerId="ADAL" clId="{D79587EB-956C-4063-89CB-43B67B2128DA}" dt="2024-07-23T20:09:25.838" v="164" actId="1076"/>
          <ac:spMkLst>
            <pc:docMk/>
            <pc:sldMk cId="3006468913" sldId="256"/>
            <ac:spMk id="30" creationId="{442F4BBE-A88C-EC84-16E4-0B990491D8B2}"/>
          </ac:spMkLst>
        </pc:spChg>
        <pc:spChg chg="mod">
          <ac:chgData name="Leff, Emily C" userId="bd8dcee0-2e5a-4398-9aec-89b2bd080e78" providerId="ADAL" clId="{D79587EB-956C-4063-89CB-43B67B2128DA}" dt="2024-07-23T20:07:29.862" v="136" actId="1076"/>
          <ac:spMkLst>
            <pc:docMk/>
            <pc:sldMk cId="3006468913" sldId="256"/>
            <ac:spMk id="31" creationId="{D306CD79-672A-8DDB-E0FF-769159822669}"/>
          </ac:spMkLst>
        </pc:spChg>
        <pc:spChg chg="mod">
          <ac:chgData name="Leff, Emily C" userId="bd8dcee0-2e5a-4398-9aec-89b2bd080e78" providerId="ADAL" clId="{D79587EB-956C-4063-89CB-43B67B2128DA}" dt="2024-07-23T20:12:48.063" v="229" actId="12788"/>
          <ac:spMkLst>
            <pc:docMk/>
            <pc:sldMk cId="3006468913" sldId="256"/>
            <ac:spMk id="32" creationId="{215B987F-8985-057F-A15A-9CA197D2D2B0}"/>
          </ac:spMkLst>
        </pc:spChg>
        <pc:spChg chg="mod">
          <ac:chgData name="Leff, Emily C" userId="bd8dcee0-2e5a-4398-9aec-89b2bd080e78" providerId="ADAL" clId="{D79587EB-956C-4063-89CB-43B67B2128DA}" dt="2024-07-23T20:13:17.905" v="236" actId="1076"/>
          <ac:spMkLst>
            <pc:docMk/>
            <pc:sldMk cId="3006468913" sldId="256"/>
            <ac:spMk id="33" creationId="{CD08A83E-2887-F859-2708-3D6878E0FC32}"/>
          </ac:spMkLst>
        </pc:spChg>
        <pc:spChg chg="mod">
          <ac:chgData name="Leff, Emily C" userId="bd8dcee0-2e5a-4398-9aec-89b2bd080e78" providerId="ADAL" clId="{D79587EB-956C-4063-89CB-43B67B2128DA}" dt="2024-07-23T20:12:48.063" v="229" actId="12788"/>
          <ac:spMkLst>
            <pc:docMk/>
            <pc:sldMk cId="3006468913" sldId="256"/>
            <ac:spMk id="37" creationId="{6583550A-9668-58C7-40F0-10A3029ACB4B}"/>
          </ac:spMkLst>
        </pc:spChg>
        <pc:spChg chg="mod">
          <ac:chgData name="Leff, Emily C" userId="bd8dcee0-2e5a-4398-9aec-89b2bd080e78" providerId="ADAL" clId="{D79587EB-956C-4063-89CB-43B67B2128DA}" dt="2024-07-23T20:10:42.599" v="176" actId="113"/>
          <ac:spMkLst>
            <pc:docMk/>
            <pc:sldMk cId="3006468913" sldId="256"/>
            <ac:spMk id="55" creationId="{6AB5D4D8-F5B3-0575-B367-CAFE717BBB1A}"/>
          </ac:spMkLst>
        </pc:spChg>
        <pc:spChg chg="mod">
          <ac:chgData name="Leff, Emily C" userId="bd8dcee0-2e5a-4398-9aec-89b2bd080e78" providerId="ADAL" clId="{D79587EB-956C-4063-89CB-43B67B2128DA}" dt="2024-07-23T20:10:42.599" v="176" actId="113"/>
          <ac:spMkLst>
            <pc:docMk/>
            <pc:sldMk cId="3006468913" sldId="256"/>
            <ac:spMk id="56" creationId="{F66162D6-743C-3DCC-8A7C-EDF31073E32B}"/>
          </ac:spMkLst>
        </pc:spChg>
        <pc:spChg chg="mod">
          <ac:chgData name="Leff, Emily C" userId="bd8dcee0-2e5a-4398-9aec-89b2bd080e78" providerId="ADAL" clId="{D79587EB-956C-4063-89CB-43B67B2128DA}" dt="2024-07-23T20:07:08.934" v="133" actId="20577"/>
          <ac:spMkLst>
            <pc:docMk/>
            <pc:sldMk cId="3006468913" sldId="256"/>
            <ac:spMk id="66" creationId="{7D2E792E-9FA4-7F13-7D78-536C2BBD55A5}"/>
          </ac:spMkLst>
        </pc:spChg>
        <pc:spChg chg="mod">
          <ac:chgData name="Leff, Emily C" userId="bd8dcee0-2e5a-4398-9aec-89b2bd080e78" providerId="ADAL" clId="{D79587EB-956C-4063-89CB-43B67B2128DA}" dt="2024-07-23T20:13:08.582" v="235" actId="12788"/>
          <ac:spMkLst>
            <pc:docMk/>
            <pc:sldMk cId="3006468913" sldId="256"/>
            <ac:spMk id="71" creationId="{118EA8E7-4BED-4AFE-B122-1A3466250980}"/>
          </ac:spMkLst>
        </pc:spChg>
        <pc:spChg chg="mod">
          <ac:chgData name="Leff, Emily C" userId="bd8dcee0-2e5a-4398-9aec-89b2bd080e78" providerId="ADAL" clId="{D79587EB-956C-4063-89CB-43B67B2128DA}" dt="2024-07-23T20:10:47.606" v="178" actId="207"/>
          <ac:spMkLst>
            <pc:docMk/>
            <pc:sldMk cId="3006468913" sldId="256"/>
            <ac:spMk id="89" creationId="{F16358FF-EC76-21B4-ADB1-2A1E15CD41A3}"/>
          </ac:spMkLst>
        </pc:spChg>
        <pc:spChg chg="mod">
          <ac:chgData name="Leff, Emily C" userId="bd8dcee0-2e5a-4398-9aec-89b2bd080e78" providerId="ADAL" clId="{D79587EB-956C-4063-89CB-43B67B2128DA}" dt="2024-07-23T20:12:06.766" v="216" actId="553"/>
          <ac:spMkLst>
            <pc:docMk/>
            <pc:sldMk cId="3006468913" sldId="256"/>
            <ac:spMk id="90" creationId="{90F1C685-950D-8775-091E-B75B40B92F4F}"/>
          </ac:spMkLst>
        </pc:spChg>
        <pc:spChg chg="del">
          <ac:chgData name="Leff, Emily C" userId="bd8dcee0-2e5a-4398-9aec-89b2bd080e78" providerId="ADAL" clId="{D79587EB-956C-4063-89CB-43B67B2128DA}" dt="2024-07-23T20:07:14.112" v="134" actId="478"/>
          <ac:spMkLst>
            <pc:docMk/>
            <pc:sldMk cId="3006468913" sldId="256"/>
            <ac:spMk id="100" creationId="{D40C6484-05F3-224F-94C2-CC1A93340662}"/>
          </ac:spMkLst>
        </pc:spChg>
        <pc:grpChg chg="mod">
          <ac:chgData name="Leff, Emily C" userId="bd8dcee0-2e5a-4398-9aec-89b2bd080e78" providerId="ADAL" clId="{D79587EB-956C-4063-89CB-43B67B2128DA}" dt="2024-07-23T20:11:46.378" v="212" actId="164"/>
          <ac:grpSpMkLst>
            <pc:docMk/>
            <pc:sldMk cId="3006468913" sldId="256"/>
            <ac:grpSpMk id="5" creationId="{837BF5FC-95F0-178A-48C1-9309E45A1653}"/>
          </ac:grpSpMkLst>
        </pc:grpChg>
        <pc:grpChg chg="mod">
          <ac:chgData name="Leff, Emily C" userId="bd8dcee0-2e5a-4398-9aec-89b2bd080e78" providerId="ADAL" clId="{D79587EB-956C-4063-89CB-43B67B2128DA}" dt="2024-07-23T20:11:51.508" v="213" actId="164"/>
          <ac:grpSpMkLst>
            <pc:docMk/>
            <pc:sldMk cId="3006468913" sldId="256"/>
            <ac:grpSpMk id="6" creationId="{FDCE0D38-8638-1A50-1C05-1306024C60C4}"/>
          </ac:grpSpMkLst>
        </pc:grpChg>
        <pc:grpChg chg="del mod">
          <ac:chgData name="Leff, Emily C" userId="bd8dcee0-2e5a-4398-9aec-89b2bd080e78" providerId="ADAL" clId="{D79587EB-956C-4063-89CB-43B67B2128DA}" dt="2024-07-23T20:07:46.689" v="140" actId="165"/>
          <ac:grpSpMkLst>
            <pc:docMk/>
            <pc:sldMk cId="3006468913" sldId="256"/>
            <ac:grpSpMk id="12" creationId="{01F1C29B-A454-F28B-3725-002B42CCD0B5}"/>
          </ac:grpSpMkLst>
        </pc:grpChg>
        <pc:grpChg chg="add mod">
          <ac:chgData name="Leff, Emily C" userId="bd8dcee0-2e5a-4398-9aec-89b2bd080e78" providerId="ADAL" clId="{D79587EB-956C-4063-89CB-43B67B2128DA}" dt="2024-07-23T20:11:46.378" v="212" actId="164"/>
          <ac:grpSpMkLst>
            <pc:docMk/>
            <pc:sldMk cId="3006468913" sldId="256"/>
            <ac:grpSpMk id="16" creationId="{A4AA7702-11A0-EC18-C384-316726C13C0B}"/>
          </ac:grpSpMkLst>
        </pc:grpChg>
        <pc:grpChg chg="add mod">
          <ac:chgData name="Leff, Emily C" userId="bd8dcee0-2e5a-4398-9aec-89b2bd080e78" providerId="ADAL" clId="{D79587EB-956C-4063-89CB-43B67B2128DA}" dt="2024-07-23T20:11:51.508" v="213" actId="164"/>
          <ac:grpSpMkLst>
            <pc:docMk/>
            <pc:sldMk cId="3006468913" sldId="256"/>
            <ac:grpSpMk id="17" creationId="{B738895C-21C6-6860-9A09-C74ED5C49361}"/>
          </ac:grpSpMkLst>
        </pc:grpChg>
        <pc:graphicFrameChg chg="mod modGraphic">
          <ac:chgData name="Leff, Emily C" userId="bd8dcee0-2e5a-4398-9aec-89b2bd080e78" providerId="ADAL" clId="{D79587EB-956C-4063-89CB-43B67B2128DA}" dt="2024-07-23T20:08:32.301" v="152" actId="14100"/>
          <ac:graphicFrameMkLst>
            <pc:docMk/>
            <pc:sldMk cId="3006468913" sldId="256"/>
            <ac:graphicFrameMk id="18" creationId="{F2248446-D038-FB8A-30CF-EE421F51D7D6}"/>
          </ac:graphicFrameMkLst>
        </pc:graphicFrameChg>
      </pc:sldChg>
      <pc:sldChg chg="modSp mod">
        <pc:chgData name="Leff, Emily C" userId="bd8dcee0-2e5a-4398-9aec-89b2bd080e78" providerId="ADAL" clId="{D79587EB-956C-4063-89CB-43B67B2128DA}" dt="2024-07-23T20:15:33.292" v="248" actId="20577"/>
        <pc:sldMkLst>
          <pc:docMk/>
          <pc:sldMk cId="1220108779" sldId="264"/>
        </pc:sldMkLst>
        <pc:spChg chg="mod">
          <ac:chgData name="Leff, Emily C" userId="bd8dcee0-2e5a-4398-9aec-89b2bd080e78" providerId="ADAL" clId="{D79587EB-956C-4063-89CB-43B67B2128DA}" dt="2024-07-23T20:15:33.292" v="248" actId="20577"/>
          <ac:spMkLst>
            <pc:docMk/>
            <pc:sldMk cId="1220108779" sldId="264"/>
            <ac:spMk id="3" creationId="{60692CAC-248A-EF2F-9887-A531045BD32B}"/>
          </ac:spMkLst>
        </pc:spChg>
        <pc:spChg chg="mod">
          <ac:chgData name="Leff, Emily C" userId="bd8dcee0-2e5a-4398-9aec-89b2bd080e78" providerId="ADAL" clId="{D79587EB-956C-4063-89CB-43B67B2128DA}" dt="2024-07-23T20:15:17.552" v="241" actId="20577"/>
          <ac:spMkLst>
            <pc:docMk/>
            <pc:sldMk cId="1220108779" sldId="264"/>
            <ac:spMk id="6" creationId="{22807806-8668-9159-78C8-C5D62B790D3C}"/>
          </ac:spMkLst>
        </pc:spChg>
      </pc:sldChg>
      <pc:sldChg chg="addSp delSp modSp mod">
        <pc:chgData name="Leff, Emily C" userId="bd8dcee0-2e5a-4398-9aec-89b2bd080e78" providerId="ADAL" clId="{D79587EB-956C-4063-89CB-43B67B2128DA}" dt="2024-07-23T20:22:02.735" v="422" actId="20577"/>
        <pc:sldMkLst>
          <pc:docMk/>
          <pc:sldMk cId="449182336" sldId="265"/>
        </pc:sldMkLst>
        <pc:spChg chg="mod">
          <ac:chgData name="Leff, Emily C" userId="bd8dcee0-2e5a-4398-9aec-89b2bd080e78" providerId="ADAL" clId="{D79587EB-956C-4063-89CB-43B67B2128DA}" dt="2024-07-23T20:22:02.735" v="422" actId="20577"/>
          <ac:spMkLst>
            <pc:docMk/>
            <pc:sldMk cId="449182336" sldId="265"/>
            <ac:spMk id="3" creationId="{F35A2FBF-5452-D27C-C2DE-2EE70B72F95C}"/>
          </ac:spMkLst>
        </pc:spChg>
        <pc:spChg chg="mod">
          <ac:chgData name="Leff, Emily C" userId="bd8dcee0-2e5a-4398-9aec-89b2bd080e78" providerId="ADAL" clId="{D79587EB-956C-4063-89CB-43B67B2128DA}" dt="2024-07-23T19:58:24.597" v="6"/>
          <ac:spMkLst>
            <pc:docMk/>
            <pc:sldMk cId="449182336" sldId="265"/>
            <ac:spMk id="5" creationId="{427036E6-DB31-4C07-A81C-594532BEEC9B}"/>
          </ac:spMkLst>
        </pc:spChg>
        <pc:spChg chg="add mod">
          <ac:chgData name="Leff, Emily C" userId="bd8dcee0-2e5a-4398-9aec-89b2bd080e78" providerId="ADAL" clId="{D79587EB-956C-4063-89CB-43B67B2128DA}" dt="2024-07-23T20:02:37.586" v="37" actId="255"/>
          <ac:spMkLst>
            <pc:docMk/>
            <pc:sldMk cId="449182336" sldId="265"/>
            <ac:spMk id="7" creationId="{FF940DA6-B737-19EA-8042-BCAABA3763B3}"/>
          </ac:spMkLst>
        </pc:spChg>
        <pc:spChg chg="add mod">
          <ac:chgData name="Leff, Emily C" userId="bd8dcee0-2e5a-4398-9aec-89b2bd080e78" providerId="ADAL" clId="{D79587EB-956C-4063-89CB-43B67B2128DA}" dt="2024-07-23T20:02:37.586" v="37" actId="255"/>
          <ac:spMkLst>
            <pc:docMk/>
            <pc:sldMk cId="449182336" sldId="265"/>
            <ac:spMk id="9" creationId="{686ABA55-AF1A-48A6-FFF3-AD8F5C6802D4}"/>
          </ac:spMkLst>
        </pc:spChg>
        <pc:spChg chg="add mod">
          <ac:chgData name="Leff, Emily C" userId="bd8dcee0-2e5a-4398-9aec-89b2bd080e78" providerId="ADAL" clId="{D79587EB-956C-4063-89CB-43B67B2128DA}" dt="2024-07-23T20:02:37.586" v="37" actId="255"/>
          <ac:spMkLst>
            <pc:docMk/>
            <pc:sldMk cId="449182336" sldId="265"/>
            <ac:spMk id="11" creationId="{4045B8CE-3135-09A0-A436-1CBE6414155A}"/>
          </ac:spMkLst>
        </pc:spChg>
        <pc:spChg chg="add mod">
          <ac:chgData name="Leff, Emily C" userId="bd8dcee0-2e5a-4398-9aec-89b2bd080e78" providerId="ADAL" clId="{D79587EB-956C-4063-89CB-43B67B2128DA}" dt="2024-07-23T20:02:37.586" v="37" actId="255"/>
          <ac:spMkLst>
            <pc:docMk/>
            <pc:sldMk cId="449182336" sldId="265"/>
            <ac:spMk id="30" creationId="{E98ED2C8-114B-909C-D2D0-73578CE08D39}"/>
          </ac:spMkLst>
        </pc:spChg>
        <pc:spChg chg="add mod">
          <ac:chgData name="Leff, Emily C" userId="bd8dcee0-2e5a-4398-9aec-89b2bd080e78" providerId="ADAL" clId="{D79587EB-956C-4063-89CB-43B67B2128DA}" dt="2024-07-23T20:02:37.586" v="37" actId="255"/>
          <ac:spMkLst>
            <pc:docMk/>
            <pc:sldMk cId="449182336" sldId="265"/>
            <ac:spMk id="31" creationId="{1510E8AA-1FDD-8DFA-ED22-F4522251122D}"/>
          </ac:spMkLst>
        </pc:spChg>
        <pc:spChg chg="mod">
          <ac:chgData name="Leff, Emily C" userId="bd8dcee0-2e5a-4398-9aec-89b2bd080e78" providerId="ADAL" clId="{D79587EB-956C-4063-89CB-43B67B2128DA}" dt="2024-07-23T20:02:37.586" v="37" actId="255"/>
          <ac:spMkLst>
            <pc:docMk/>
            <pc:sldMk cId="449182336" sldId="265"/>
            <ac:spMk id="37" creationId="{41B782E3-31D5-D154-6926-3E8091B9B44C}"/>
          </ac:spMkLst>
        </pc:spChg>
        <pc:spChg chg="mod">
          <ac:chgData name="Leff, Emily C" userId="bd8dcee0-2e5a-4398-9aec-89b2bd080e78" providerId="ADAL" clId="{D79587EB-956C-4063-89CB-43B67B2128DA}" dt="2024-07-23T20:02:37.586" v="37" actId="255"/>
          <ac:spMkLst>
            <pc:docMk/>
            <pc:sldMk cId="449182336" sldId="265"/>
            <ac:spMk id="39" creationId="{8E1B04D4-87D2-5DC3-7C47-38A5FBC9F0B9}"/>
          </ac:spMkLst>
        </pc:spChg>
        <pc:spChg chg="mod">
          <ac:chgData name="Leff, Emily C" userId="bd8dcee0-2e5a-4398-9aec-89b2bd080e78" providerId="ADAL" clId="{D79587EB-956C-4063-89CB-43B67B2128DA}" dt="2024-07-23T20:02:37.586" v="37" actId="255"/>
          <ac:spMkLst>
            <pc:docMk/>
            <pc:sldMk cId="449182336" sldId="265"/>
            <ac:spMk id="41" creationId="{5BF2518B-0581-8176-498A-2DD43D0C0C72}"/>
          </ac:spMkLst>
        </pc:spChg>
        <pc:spChg chg="mod">
          <ac:chgData name="Leff, Emily C" userId="bd8dcee0-2e5a-4398-9aec-89b2bd080e78" providerId="ADAL" clId="{D79587EB-956C-4063-89CB-43B67B2128DA}" dt="2024-07-23T20:02:37.586" v="37" actId="255"/>
          <ac:spMkLst>
            <pc:docMk/>
            <pc:sldMk cId="449182336" sldId="265"/>
            <ac:spMk id="42" creationId="{1D8A025E-2BF1-35D2-1C22-28BD9D1F7EB3}"/>
          </ac:spMkLst>
        </pc:spChg>
        <pc:spChg chg="mod">
          <ac:chgData name="Leff, Emily C" userId="bd8dcee0-2e5a-4398-9aec-89b2bd080e78" providerId="ADAL" clId="{D79587EB-956C-4063-89CB-43B67B2128DA}" dt="2024-07-23T20:02:37.586" v="37" actId="255"/>
          <ac:spMkLst>
            <pc:docMk/>
            <pc:sldMk cId="449182336" sldId="265"/>
            <ac:spMk id="43" creationId="{21ABBF54-785B-5EEA-5DDC-A940771A53E4}"/>
          </ac:spMkLst>
        </pc:spChg>
        <pc:spChg chg="add mod">
          <ac:chgData name="Leff, Emily C" userId="bd8dcee0-2e5a-4398-9aec-89b2bd080e78" providerId="ADAL" clId="{D79587EB-956C-4063-89CB-43B67B2128DA}" dt="2024-07-23T20:02:21.557" v="36" actId="255"/>
          <ac:spMkLst>
            <pc:docMk/>
            <pc:sldMk cId="449182336" sldId="265"/>
            <ac:spMk id="47" creationId="{FD820160-2E40-0C64-5751-1CFFFC0C5990}"/>
          </ac:spMkLst>
        </pc:spChg>
        <pc:spChg chg="add mod">
          <ac:chgData name="Leff, Emily C" userId="bd8dcee0-2e5a-4398-9aec-89b2bd080e78" providerId="ADAL" clId="{D79587EB-956C-4063-89CB-43B67B2128DA}" dt="2024-07-23T20:02:21.557" v="36" actId="255"/>
          <ac:spMkLst>
            <pc:docMk/>
            <pc:sldMk cId="449182336" sldId="265"/>
            <ac:spMk id="48" creationId="{0876D8F0-A6E7-B69D-6205-063342D868B0}"/>
          </ac:spMkLst>
        </pc:spChg>
        <pc:spChg chg="add mod">
          <ac:chgData name="Leff, Emily C" userId="bd8dcee0-2e5a-4398-9aec-89b2bd080e78" providerId="ADAL" clId="{D79587EB-956C-4063-89CB-43B67B2128DA}" dt="2024-07-23T20:04:15.769" v="79" actId="1582"/>
          <ac:spMkLst>
            <pc:docMk/>
            <pc:sldMk cId="449182336" sldId="265"/>
            <ac:spMk id="49" creationId="{801FC415-969A-0D34-DFF9-229E8D21E9F9}"/>
          </ac:spMkLst>
        </pc:spChg>
        <pc:spChg chg="add mod">
          <ac:chgData name="Leff, Emily C" userId="bd8dcee0-2e5a-4398-9aec-89b2bd080e78" providerId="ADAL" clId="{D79587EB-956C-4063-89CB-43B67B2128DA}" dt="2024-07-23T19:59:33.018" v="14" actId="164"/>
          <ac:spMkLst>
            <pc:docMk/>
            <pc:sldMk cId="449182336" sldId="265"/>
            <ac:spMk id="50" creationId="{8373285E-507D-F0FC-31AE-82DAC61B85BB}"/>
          </ac:spMkLst>
        </pc:spChg>
        <pc:spChg chg="add mod">
          <ac:chgData name="Leff, Emily C" userId="bd8dcee0-2e5a-4398-9aec-89b2bd080e78" providerId="ADAL" clId="{D79587EB-956C-4063-89CB-43B67B2128DA}" dt="2024-07-23T19:59:33.018" v="14" actId="164"/>
          <ac:spMkLst>
            <pc:docMk/>
            <pc:sldMk cId="449182336" sldId="265"/>
            <ac:spMk id="52" creationId="{FBA22538-937E-6468-93FA-9518E1624399}"/>
          </ac:spMkLst>
        </pc:spChg>
        <pc:spChg chg="add mod">
          <ac:chgData name="Leff, Emily C" userId="bd8dcee0-2e5a-4398-9aec-89b2bd080e78" providerId="ADAL" clId="{D79587EB-956C-4063-89CB-43B67B2128DA}" dt="2024-07-23T20:04:15.769" v="79" actId="1582"/>
          <ac:spMkLst>
            <pc:docMk/>
            <pc:sldMk cId="449182336" sldId="265"/>
            <ac:spMk id="53" creationId="{12909316-EA40-194F-79B6-FD23A297718F}"/>
          </ac:spMkLst>
        </pc:spChg>
        <pc:spChg chg="add mod">
          <ac:chgData name="Leff, Emily C" userId="bd8dcee0-2e5a-4398-9aec-89b2bd080e78" providerId="ADAL" clId="{D79587EB-956C-4063-89CB-43B67B2128DA}" dt="2024-07-23T20:04:15.769" v="79" actId="1582"/>
          <ac:spMkLst>
            <pc:docMk/>
            <pc:sldMk cId="449182336" sldId="265"/>
            <ac:spMk id="55" creationId="{967C655C-B972-5747-BE23-B433F62E0946}"/>
          </ac:spMkLst>
        </pc:spChg>
        <pc:spChg chg="add mod">
          <ac:chgData name="Leff, Emily C" userId="bd8dcee0-2e5a-4398-9aec-89b2bd080e78" providerId="ADAL" clId="{D79587EB-956C-4063-89CB-43B67B2128DA}" dt="2024-07-23T19:59:33.018" v="14" actId="164"/>
          <ac:spMkLst>
            <pc:docMk/>
            <pc:sldMk cId="449182336" sldId="265"/>
            <ac:spMk id="56" creationId="{94907D42-BABB-CA88-6997-D200C8A95573}"/>
          </ac:spMkLst>
        </pc:spChg>
        <pc:spChg chg="add mod">
          <ac:chgData name="Leff, Emily C" userId="bd8dcee0-2e5a-4398-9aec-89b2bd080e78" providerId="ADAL" clId="{D79587EB-956C-4063-89CB-43B67B2128DA}" dt="2024-07-23T20:04:15.769" v="79" actId="1582"/>
          <ac:spMkLst>
            <pc:docMk/>
            <pc:sldMk cId="449182336" sldId="265"/>
            <ac:spMk id="57" creationId="{460D3E25-B729-EFBA-5791-1523BD1B02D4}"/>
          </ac:spMkLst>
        </pc:spChg>
        <pc:spChg chg="add mod">
          <ac:chgData name="Leff, Emily C" userId="bd8dcee0-2e5a-4398-9aec-89b2bd080e78" providerId="ADAL" clId="{D79587EB-956C-4063-89CB-43B67B2128DA}" dt="2024-07-23T19:59:33.018" v="14" actId="164"/>
          <ac:spMkLst>
            <pc:docMk/>
            <pc:sldMk cId="449182336" sldId="265"/>
            <ac:spMk id="58" creationId="{8A789243-8A7F-093C-0591-37B16DB2D2B9}"/>
          </ac:spMkLst>
        </pc:spChg>
        <pc:spChg chg="add mod">
          <ac:chgData name="Leff, Emily C" userId="bd8dcee0-2e5a-4398-9aec-89b2bd080e78" providerId="ADAL" clId="{D79587EB-956C-4063-89CB-43B67B2128DA}" dt="2024-07-23T20:04:27.715" v="80" actId="164"/>
          <ac:spMkLst>
            <pc:docMk/>
            <pc:sldMk cId="449182336" sldId="265"/>
            <ac:spMk id="61" creationId="{12F3A9BC-8885-9FDB-D0D5-0BE673FBF5A9}"/>
          </ac:spMkLst>
        </pc:spChg>
        <pc:spChg chg="add mod">
          <ac:chgData name="Leff, Emily C" userId="bd8dcee0-2e5a-4398-9aec-89b2bd080e78" providerId="ADAL" clId="{D79587EB-956C-4063-89CB-43B67B2128DA}" dt="2024-07-23T20:04:27.715" v="80" actId="164"/>
          <ac:spMkLst>
            <pc:docMk/>
            <pc:sldMk cId="449182336" sldId="265"/>
            <ac:spMk id="62" creationId="{17E14B9E-9D8A-60C7-E0EA-785A43181BF0}"/>
          </ac:spMkLst>
        </pc:spChg>
        <pc:spChg chg="add mod">
          <ac:chgData name="Leff, Emily C" userId="bd8dcee0-2e5a-4398-9aec-89b2bd080e78" providerId="ADAL" clId="{D79587EB-956C-4063-89CB-43B67B2128DA}" dt="2024-07-23T20:04:27.715" v="80" actId="164"/>
          <ac:spMkLst>
            <pc:docMk/>
            <pc:sldMk cId="449182336" sldId="265"/>
            <ac:spMk id="63" creationId="{1438F3BC-EB60-3415-5FF4-0B4EA26B370F}"/>
          </ac:spMkLst>
        </pc:spChg>
        <pc:spChg chg="add mod">
          <ac:chgData name="Leff, Emily C" userId="bd8dcee0-2e5a-4398-9aec-89b2bd080e78" providerId="ADAL" clId="{D79587EB-956C-4063-89CB-43B67B2128DA}" dt="2024-07-23T20:04:27.715" v="80" actId="164"/>
          <ac:spMkLst>
            <pc:docMk/>
            <pc:sldMk cId="449182336" sldId="265"/>
            <ac:spMk id="64" creationId="{50F89738-B071-51F6-19AA-30BB27C416CA}"/>
          </ac:spMkLst>
        </pc:spChg>
        <pc:spChg chg="add mod">
          <ac:chgData name="Leff, Emily C" userId="bd8dcee0-2e5a-4398-9aec-89b2bd080e78" providerId="ADAL" clId="{D79587EB-956C-4063-89CB-43B67B2128DA}" dt="2024-07-23T20:04:27.715" v="80" actId="164"/>
          <ac:spMkLst>
            <pc:docMk/>
            <pc:sldMk cId="449182336" sldId="265"/>
            <ac:spMk id="65" creationId="{922919EA-1D52-B2BB-3CFF-13304319CA91}"/>
          </ac:spMkLst>
        </pc:spChg>
        <pc:spChg chg="add mod">
          <ac:chgData name="Leff, Emily C" userId="bd8dcee0-2e5a-4398-9aec-89b2bd080e78" providerId="ADAL" clId="{D79587EB-956C-4063-89CB-43B67B2128DA}" dt="2024-07-23T20:04:27.715" v="80" actId="164"/>
          <ac:spMkLst>
            <pc:docMk/>
            <pc:sldMk cId="449182336" sldId="265"/>
            <ac:spMk id="66" creationId="{8F33A81D-D294-678C-EEB3-05C008426AA4}"/>
          </ac:spMkLst>
        </pc:spChg>
        <pc:spChg chg="add mod">
          <ac:chgData name="Leff, Emily C" userId="bd8dcee0-2e5a-4398-9aec-89b2bd080e78" providerId="ADAL" clId="{D79587EB-956C-4063-89CB-43B67B2128DA}" dt="2024-07-23T20:04:27.715" v="80" actId="164"/>
          <ac:spMkLst>
            <pc:docMk/>
            <pc:sldMk cId="449182336" sldId="265"/>
            <ac:spMk id="67" creationId="{EF64A67E-6E86-F41E-E7B3-D938FAD39644}"/>
          </ac:spMkLst>
        </pc:spChg>
        <pc:spChg chg="add mod">
          <ac:chgData name="Leff, Emily C" userId="bd8dcee0-2e5a-4398-9aec-89b2bd080e78" providerId="ADAL" clId="{D79587EB-956C-4063-89CB-43B67B2128DA}" dt="2024-07-23T20:04:27.715" v="80" actId="164"/>
          <ac:spMkLst>
            <pc:docMk/>
            <pc:sldMk cId="449182336" sldId="265"/>
            <ac:spMk id="68" creationId="{62C7A787-0674-BBAC-49B9-EDE6A2032FFC}"/>
          </ac:spMkLst>
        </pc:spChg>
        <pc:spChg chg="add mod">
          <ac:chgData name="Leff, Emily C" userId="bd8dcee0-2e5a-4398-9aec-89b2bd080e78" providerId="ADAL" clId="{D79587EB-956C-4063-89CB-43B67B2128DA}" dt="2024-07-23T20:04:27.715" v="80" actId="164"/>
          <ac:spMkLst>
            <pc:docMk/>
            <pc:sldMk cId="449182336" sldId="265"/>
            <ac:spMk id="69" creationId="{FB270F2F-A11A-BC35-7560-39068E50CDC7}"/>
          </ac:spMkLst>
        </pc:spChg>
        <pc:spChg chg="add mod">
          <ac:chgData name="Leff, Emily C" userId="bd8dcee0-2e5a-4398-9aec-89b2bd080e78" providerId="ADAL" clId="{D79587EB-956C-4063-89CB-43B67B2128DA}" dt="2024-07-23T20:04:27.715" v="80" actId="164"/>
          <ac:spMkLst>
            <pc:docMk/>
            <pc:sldMk cId="449182336" sldId="265"/>
            <ac:spMk id="70" creationId="{2A13B9B3-2404-6A9F-FD03-1A0A4F58D9C2}"/>
          </ac:spMkLst>
        </pc:spChg>
        <pc:grpChg chg="del">
          <ac:chgData name="Leff, Emily C" userId="bd8dcee0-2e5a-4398-9aec-89b2bd080e78" providerId="ADAL" clId="{D79587EB-956C-4063-89CB-43B67B2128DA}" dt="2024-07-23T19:59:29.685" v="12" actId="478"/>
          <ac:grpSpMkLst>
            <pc:docMk/>
            <pc:sldMk cId="449182336" sldId="265"/>
            <ac:grpSpMk id="4" creationId="{E0523C06-520E-071A-BDE9-1DB23BDDB649}"/>
          </ac:grpSpMkLst>
        </pc:grpChg>
        <pc:grpChg chg="add mod">
          <ac:chgData name="Leff, Emily C" userId="bd8dcee0-2e5a-4398-9aec-89b2bd080e78" providerId="ADAL" clId="{D79587EB-956C-4063-89CB-43B67B2128DA}" dt="2024-07-23T19:59:33.018" v="14" actId="164"/>
          <ac:grpSpMkLst>
            <pc:docMk/>
            <pc:sldMk cId="449182336" sldId="265"/>
            <ac:grpSpMk id="35" creationId="{F3CAEC85-4892-061D-3B16-F565ADCE7CFB}"/>
          </ac:grpSpMkLst>
        </pc:grpChg>
        <pc:grpChg chg="add mod">
          <ac:chgData name="Leff, Emily C" userId="bd8dcee0-2e5a-4398-9aec-89b2bd080e78" providerId="ADAL" clId="{D79587EB-956C-4063-89CB-43B67B2128DA}" dt="2024-07-23T20:04:27.715" v="80" actId="164"/>
          <ac:grpSpMkLst>
            <pc:docMk/>
            <pc:sldMk cId="449182336" sldId="265"/>
            <ac:grpSpMk id="60" creationId="{8DC83109-16C2-A82A-738A-3AA84B46976D}"/>
          </ac:grpSpMkLst>
        </pc:grpChg>
        <pc:grpChg chg="add mod">
          <ac:chgData name="Leff, Emily C" userId="bd8dcee0-2e5a-4398-9aec-89b2bd080e78" providerId="ADAL" clId="{D79587EB-956C-4063-89CB-43B67B2128DA}" dt="2024-07-23T20:04:38.308" v="83" actId="1076"/>
          <ac:grpSpMkLst>
            <pc:docMk/>
            <pc:sldMk cId="449182336" sldId="265"/>
            <ac:grpSpMk id="71" creationId="{53DF0703-8CE2-A7FE-16F3-BAB4C1A1C87C}"/>
          </ac:grpSpMkLst>
        </pc:grpChg>
        <pc:cxnChg chg="add mod">
          <ac:chgData name="Leff, Emily C" userId="bd8dcee0-2e5a-4398-9aec-89b2bd080e78" providerId="ADAL" clId="{D79587EB-956C-4063-89CB-43B67B2128DA}" dt="2024-07-23T19:59:33.018" v="14" actId="164"/>
          <ac:cxnSpMkLst>
            <pc:docMk/>
            <pc:sldMk cId="449182336" sldId="265"/>
            <ac:cxnSpMk id="6" creationId="{6D05E8AB-44AF-0243-1CC7-BA99D5284E5E}"/>
          </ac:cxnSpMkLst>
        </pc:cxnChg>
        <pc:cxnChg chg="add mod">
          <ac:chgData name="Leff, Emily C" userId="bd8dcee0-2e5a-4398-9aec-89b2bd080e78" providerId="ADAL" clId="{D79587EB-956C-4063-89CB-43B67B2128DA}" dt="2024-07-23T19:59:33.018" v="14" actId="164"/>
          <ac:cxnSpMkLst>
            <pc:docMk/>
            <pc:sldMk cId="449182336" sldId="265"/>
            <ac:cxnSpMk id="8" creationId="{F55A1913-33D2-BFFB-CB0B-616129357F2B}"/>
          </ac:cxnSpMkLst>
        </pc:cxnChg>
        <pc:cxnChg chg="add mod">
          <ac:chgData name="Leff, Emily C" userId="bd8dcee0-2e5a-4398-9aec-89b2bd080e78" providerId="ADAL" clId="{D79587EB-956C-4063-89CB-43B67B2128DA}" dt="2024-07-23T19:59:33.018" v="14" actId="164"/>
          <ac:cxnSpMkLst>
            <pc:docMk/>
            <pc:sldMk cId="449182336" sldId="265"/>
            <ac:cxnSpMk id="10" creationId="{FD2F088E-CB3F-9593-FCD8-B96307D91048}"/>
          </ac:cxnSpMkLst>
        </pc:cxnChg>
        <pc:cxnChg chg="add mod">
          <ac:chgData name="Leff, Emily C" userId="bd8dcee0-2e5a-4398-9aec-89b2bd080e78" providerId="ADAL" clId="{D79587EB-956C-4063-89CB-43B67B2128DA}" dt="2024-07-23T19:59:33.018" v="14" actId="164"/>
          <ac:cxnSpMkLst>
            <pc:docMk/>
            <pc:sldMk cId="449182336" sldId="265"/>
            <ac:cxnSpMk id="32" creationId="{0A591CFB-8DF1-C8BD-8D8F-8352FB268E9A}"/>
          </ac:cxnSpMkLst>
        </pc:cxnChg>
        <pc:cxnChg chg="add mod">
          <ac:chgData name="Leff, Emily C" userId="bd8dcee0-2e5a-4398-9aec-89b2bd080e78" providerId="ADAL" clId="{D79587EB-956C-4063-89CB-43B67B2128DA}" dt="2024-07-23T19:59:33.018" v="14" actId="164"/>
          <ac:cxnSpMkLst>
            <pc:docMk/>
            <pc:sldMk cId="449182336" sldId="265"/>
            <ac:cxnSpMk id="33" creationId="{A53C5961-5E81-A5CC-53A2-B5F3D9CEAC5E}"/>
          </ac:cxnSpMkLst>
        </pc:cxnChg>
        <pc:cxnChg chg="add mod">
          <ac:chgData name="Leff, Emily C" userId="bd8dcee0-2e5a-4398-9aec-89b2bd080e78" providerId="ADAL" clId="{D79587EB-956C-4063-89CB-43B67B2128DA}" dt="2024-07-23T19:59:33.018" v="14" actId="164"/>
          <ac:cxnSpMkLst>
            <pc:docMk/>
            <pc:sldMk cId="449182336" sldId="265"/>
            <ac:cxnSpMk id="34" creationId="{5CDD9690-BF6C-9ABC-3716-B77CC1E3D1EA}"/>
          </ac:cxnSpMkLst>
        </pc:cxnChg>
        <pc:cxnChg chg="mod">
          <ac:chgData name="Leff, Emily C" userId="bd8dcee0-2e5a-4398-9aec-89b2bd080e78" providerId="ADAL" clId="{D79587EB-956C-4063-89CB-43B67B2128DA}" dt="2024-07-23T19:59:30.241" v="13"/>
          <ac:cxnSpMkLst>
            <pc:docMk/>
            <pc:sldMk cId="449182336" sldId="265"/>
            <ac:cxnSpMk id="36" creationId="{F84064EA-2F03-ED43-51F3-41D82E8D4643}"/>
          </ac:cxnSpMkLst>
        </pc:cxnChg>
        <pc:cxnChg chg="mod">
          <ac:chgData name="Leff, Emily C" userId="bd8dcee0-2e5a-4398-9aec-89b2bd080e78" providerId="ADAL" clId="{D79587EB-956C-4063-89CB-43B67B2128DA}" dt="2024-07-23T19:59:30.241" v="13"/>
          <ac:cxnSpMkLst>
            <pc:docMk/>
            <pc:sldMk cId="449182336" sldId="265"/>
            <ac:cxnSpMk id="38" creationId="{752683DB-EB2F-B7BA-535F-1398CD972A7B}"/>
          </ac:cxnSpMkLst>
        </pc:cxnChg>
        <pc:cxnChg chg="mod">
          <ac:chgData name="Leff, Emily C" userId="bd8dcee0-2e5a-4398-9aec-89b2bd080e78" providerId="ADAL" clId="{D79587EB-956C-4063-89CB-43B67B2128DA}" dt="2024-07-23T19:59:30.241" v="13"/>
          <ac:cxnSpMkLst>
            <pc:docMk/>
            <pc:sldMk cId="449182336" sldId="265"/>
            <ac:cxnSpMk id="40" creationId="{BB7BDE46-AB03-0E83-EFE2-66783626817B}"/>
          </ac:cxnSpMkLst>
        </pc:cxnChg>
        <pc:cxnChg chg="mod">
          <ac:chgData name="Leff, Emily C" userId="bd8dcee0-2e5a-4398-9aec-89b2bd080e78" providerId="ADAL" clId="{D79587EB-956C-4063-89CB-43B67B2128DA}" dt="2024-07-23T19:59:30.241" v="13"/>
          <ac:cxnSpMkLst>
            <pc:docMk/>
            <pc:sldMk cId="449182336" sldId="265"/>
            <ac:cxnSpMk id="44" creationId="{B51920BB-A946-BC68-C1D2-9D8EE20F18BB}"/>
          </ac:cxnSpMkLst>
        </pc:cxnChg>
        <pc:cxnChg chg="mod">
          <ac:chgData name="Leff, Emily C" userId="bd8dcee0-2e5a-4398-9aec-89b2bd080e78" providerId="ADAL" clId="{D79587EB-956C-4063-89CB-43B67B2128DA}" dt="2024-07-23T19:59:30.241" v="13"/>
          <ac:cxnSpMkLst>
            <pc:docMk/>
            <pc:sldMk cId="449182336" sldId="265"/>
            <ac:cxnSpMk id="45" creationId="{5A60716C-EEFF-9B90-8F8B-6401FB278B50}"/>
          </ac:cxnSpMkLst>
        </pc:cxnChg>
        <pc:cxnChg chg="mod">
          <ac:chgData name="Leff, Emily C" userId="bd8dcee0-2e5a-4398-9aec-89b2bd080e78" providerId="ADAL" clId="{D79587EB-956C-4063-89CB-43B67B2128DA}" dt="2024-07-23T19:59:30.241" v="13"/>
          <ac:cxnSpMkLst>
            <pc:docMk/>
            <pc:sldMk cId="449182336" sldId="265"/>
            <ac:cxnSpMk id="46" creationId="{3122C4B0-95B4-85DE-8E3D-86888CA76C5D}"/>
          </ac:cxnSpMkLst>
        </pc:cxnChg>
        <pc:cxnChg chg="add mod">
          <ac:chgData name="Leff, Emily C" userId="bd8dcee0-2e5a-4398-9aec-89b2bd080e78" providerId="ADAL" clId="{D79587EB-956C-4063-89CB-43B67B2128DA}" dt="2024-07-23T19:59:33.018" v="14" actId="164"/>
          <ac:cxnSpMkLst>
            <pc:docMk/>
            <pc:sldMk cId="449182336" sldId="265"/>
            <ac:cxnSpMk id="51" creationId="{634203E0-1178-B1D5-3DE0-B1C06710ED1C}"/>
          </ac:cxnSpMkLst>
        </pc:cxnChg>
        <pc:cxnChg chg="add mod">
          <ac:chgData name="Leff, Emily C" userId="bd8dcee0-2e5a-4398-9aec-89b2bd080e78" providerId="ADAL" clId="{D79587EB-956C-4063-89CB-43B67B2128DA}" dt="2024-07-23T19:59:33.018" v="14" actId="164"/>
          <ac:cxnSpMkLst>
            <pc:docMk/>
            <pc:sldMk cId="449182336" sldId="265"/>
            <ac:cxnSpMk id="54" creationId="{C3FA0007-1C67-2BC7-6FBE-2F487A83AFE0}"/>
          </ac:cxnSpMkLst>
        </pc:cxnChg>
        <pc:cxnChg chg="add mod">
          <ac:chgData name="Leff, Emily C" userId="bd8dcee0-2e5a-4398-9aec-89b2bd080e78" providerId="ADAL" clId="{D79587EB-956C-4063-89CB-43B67B2128DA}" dt="2024-07-23T19:59:33.018" v="14" actId="164"/>
          <ac:cxnSpMkLst>
            <pc:docMk/>
            <pc:sldMk cId="449182336" sldId="265"/>
            <ac:cxnSpMk id="59" creationId="{17ECCDF9-88DB-016A-71C7-D285152B6D55}"/>
          </ac:cxnSpMkLst>
        </pc:cxnChg>
      </pc:sldChg>
      <pc:sldChg chg="addSp modSp mod">
        <pc:chgData name="Leff, Emily C" userId="bd8dcee0-2e5a-4398-9aec-89b2bd080e78" providerId="ADAL" clId="{D79587EB-956C-4063-89CB-43B67B2128DA}" dt="2024-07-23T20:21:30.968" v="404" actId="20577"/>
        <pc:sldMkLst>
          <pc:docMk/>
          <pc:sldMk cId="1672450319" sldId="266"/>
        </pc:sldMkLst>
        <pc:spChg chg="mod">
          <ac:chgData name="Leff, Emily C" userId="bd8dcee0-2e5a-4398-9aec-89b2bd080e78" providerId="ADAL" clId="{D79587EB-956C-4063-89CB-43B67B2128DA}" dt="2024-07-23T20:21:30.968" v="404" actId="20577"/>
          <ac:spMkLst>
            <pc:docMk/>
            <pc:sldMk cId="1672450319" sldId="266"/>
            <ac:spMk id="3" creationId="{ADA085AE-A4C5-D2F1-BB43-6913385F1359}"/>
          </ac:spMkLst>
        </pc:spChg>
        <pc:spChg chg="mod">
          <ac:chgData name="Leff, Emily C" userId="bd8dcee0-2e5a-4398-9aec-89b2bd080e78" providerId="ADAL" clId="{D79587EB-956C-4063-89CB-43B67B2128DA}" dt="2024-07-23T20:17:03.757" v="273" actId="1076"/>
          <ac:spMkLst>
            <pc:docMk/>
            <pc:sldMk cId="1672450319" sldId="266"/>
            <ac:spMk id="2646" creationId="{B09632B2-9112-8B0C-7FC3-7B6AE705F67A}"/>
          </ac:spMkLst>
        </pc:spChg>
        <pc:spChg chg="mod">
          <ac:chgData name="Leff, Emily C" userId="bd8dcee0-2e5a-4398-9aec-89b2bd080e78" providerId="ADAL" clId="{D79587EB-956C-4063-89CB-43B67B2128DA}" dt="2024-07-23T20:20:09.034" v="379" actId="164"/>
          <ac:spMkLst>
            <pc:docMk/>
            <pc:sldMk cId="1672450319" sldId="266"/>
            <ac:spMk id="2653" creationId="{50D4985E-1CBE-E80A-F2EE-07C0E7028462}"/>
          </ac:spMkLst>
        </pc:spChg>
        <pc:spChg chg="mod">
          <ac:chgData name="Leff, Emily C" userId="bd8dcee0-2e5a-4398-9aec-89b2bd080e78" providerId="ADAL" clId="{D79587EB-956C-4063-89CB-43B67B2128DA}" dt="2024-07-23T20:20:09.034" v="379" actId="164"/>
          <ac:spMkLst>
            <pc:docMk/>
            <pc:sldMk cId="1672450319" sldId="266"/>
            <ac:spMk id="2654" creationId="{92136659-DA1C-E16C-5196-7B07C194914D}"/>
          </ac:spMkLst>
        </pc:spChg>
        <pc:spChg chg="mod">
          <ac:chgData name="Leff, Emily C" userId="bd8dcee0-2e5a-4398-9aec-89b2bd080e78" providerId="ADAL" clId="{D79587EB-956C-4063-89CB-43B67B2128DA}" dt="2024-07-23T20:20:13.060" v="380" actId="164"/>
          <ac:spMkLst>
            <pc:docMk/>
            <pc:sldMk cId="1672450319" sldId="266"/>
            <ac:spMk id="2655" creationId="{96881212-4C29-C8F9-C47A-519406878A9C}"/>
          </ac:spMkLst>
        </pc:spChg>
        <pc:spChg chg="mod">
          <ac:chgData name="Leff, Emily C" userId="bd8dcee0-2e5a-4398-9aec-89b2bd080e78" providerId="ADAL" clId="{D79587EB-956C-4063-89CB-43B67B2128DA}" dt="2024-07-23T20:20:13.060" v="380" actId="164"/>
          <ac:spMkLst>
            <pc:docMk/>
            <pc:sldMk cId="1672450319" sldId="266"/>
            <ac:spMk id="2656" creationId="{E3256B7F-3821-98A3-695F-251E3A0E11F5}"/>
          </ac:spMkLst>
        </pc:spChg>
        <pc:spChg chg="mod">
          <ac:chgData name="Leff, Emily C" userId="bd8dcee0-2e5a-4398-9aec-89b2bd080e78" providerId="ADAL" clId="{D79587EB-956C-4063-89CB-43B67B2128DA}" dt="2024-07-23T20:20:17.024" v="381" actId="164"/>
          <ac:spMkLst>
            <pc:docMk/>
            <pc:sldMk cId="1672450319" sldId="266"/>
            <ac:spMk id="2657" creationId="{7EF90C2B-4C37-EDB6-AFBA-A45EE36AF41B}"/>
          </ac:spMkLst>
        </pc:spChg>
        <pc:spChg chg="mod">
          <ac:chgData name="Leff, Emily C" userId="bd8dcee0-2e5a-4398-9aec-89b2bd080e78" providerId="ADAL" clId="{D79587EB-956C-4063-89CB-43B67B2128DA}" dt="2024-07-23T20:20:17.024" v="381" actId="164"/>
          <ac:spMkLst>
            <pc:docMk/>
            <pc:sldMk cId="1672450319" sldId="266"/>
            <ac:spMk id="2658" creationId="{64E115C7-E778-7603-1465-84088B20F56F}"/>
          </ac:spMkLst>
        </pc:spChg>
        <pc:spChg chg="mod">
          <ac:chgData name="Leff, Emily C" userId="bd8dcee0-2e5a-4398-9aec-89b2bd080e78" providerId="ADAL" clId="{D79587EB-956C-4063-89CB-43B67B2128DA}" dt="2024-07-23T20:20:20.778" v="382" actId="164"/>
          <ac:spMkLst>
            <pc:docMk/>
            <pc:sldMk cId="1672450319" sldId="266"/>
            <ac:spMk id="2659" creationId="{9B74D5E1-FC22-DEC4-0F03-003B6F231C45}"/>
          </ac:spMkLst>
        </pc:spChg>
        <pc:spChg chg="mod">
          <ac:chgData name="Leff, Emily C" userId="bd8dcee0-2e5a-4398-9aec-89b2bd080e78" providerId="ADAL" clId="{D79587EB-956C-4063-89CB-43B67B2128DA}" dt="2024-07-23T20:20:20.778" v="382" actId="164"/>
          <ac:spMkLst>
            <pc:docMk/>
            <pc:sldMk cId="1672450319" sldId="266"/>
            <ac:spMk id="2660" creationId="{D5767545-E587-64C9-B4D9-88386CC183BC}"/>
          </ac:spMkLst>
        </pc:spChg>
        <pc:grpChg chg="add mod">
          <ac:chgData name="Leff, Emily C" userId="bd8dcee0-2e5a-4398-9aec-89b2bd080e78" providerId="ADAL" clId="{D79587EB-956C-4063-89CB-43B67B2128DA}" dt="2024-07-23T20:21:07.446" v="395" actId="1076"/>
          <ac:grpSpMkLst>
            <pc:docMk/>
            <pc:sldMk cId="1672450319" sldId="266"/>
            <ac:grpSpMk id="5" creationId="{C7B55417-F06D-D0A6-07B6-232D4AF56258}"/>
          </ac:grpSpMkLst>
        </pc:grpChg>
        <pc:grpChg chg="add mod">
          <ac:chgData name="Leff, Emily C" userId="bd8dcee0-2e5a-4398-9aec-89b2bd080e78" providerId="ADAL" clId="{D79587EB-956C-4063-89CB-43B67B2128DA}" dt="2024-07-23T20:21:07.446" v="395" actId="1076"/>
          <ac:grpSpMkLst>
            <pc:docMk/>
            <pc:sldMk cId="1672450319" sldId="266"/>
            <ac:grpSpMk id="6" creationId="{F6CA2C1D-42EE-DFE4-B828-11B0B825A047}"/>
          </ac:grpSpMkLst>
        </pc:grpChg>
        <pc:grpChg chg="add mod">
          <ac:chgData name="Leff, Emily C" userId="bd8dcee0-2e5a-4398-9aec-89b2bd080e78" providerId="ADAL" clId="{D79587EB-956C-4063-89CB-43B67B2128DA}" dt="2024-07-23T20:21:07.446" v="395" actId="1076"/>
          <ac:grpSpMkLst>
            <pc:docMk/>
            <pc:sldMk cId="1672450319" sldId="266"/>
            <ac:grpSpMk id="7" creationId="{C8351BB3-9E6A-EB59-83F8-0E1A9BFD900E}"/>
          </ac:grpSpMkLst>
        </pc:grpChg>
        <pc:grpChg chg="add mod">
          <ac:chgData name="Leff, Emily C" userId="bd8dcee0-2e5a-4398-9aec-89b2bd080e78" providerId="ADAL" clId="{D79587EB-956C-4063-89CB-43B67B2128DA}" dt="2024-07-23T20:21:07.446" v="395" actId="1076"/>
          <ac:grpSpMkLst>
            <pc:docMk/>
            <pc:sldMk cId="1672450319" sldId="266"/>
            <ac:grpSpMk id="8" creationId="{D2E6F7EC-0FD1-6FF1-82FC-A80944B3159B}"/>
          </ac:grpSpMkLst>
        </pc:grpChg>
      </pc:sldChg>
      <pc:sldChg chg="modSp mod">
        <pc:chgData name="Leff, Emily C" userId="bd8dcee0-2e5a-4398-9aec-89b2bd080e78" providerId="ADAL" clId="{D79587EB-956C-4063-89CB-43B67B2128DA}" dt="2024-07-23T20:23:12.231" v="425"/>
        <pc:sldMkLst>
          <pc:docMk/>
          <pc:sldMk cId="2027859682" sldId="267"/>
        </pc:sldMkLst>
        <pc:spChg chg="mod">
          <ac:chgData name="Leff, Emily C" userId="bd8dcee0-2e5a-4398-9aec-89b2bd080e78" providerId="ADAL" clId="{D79587EB-956C-4063-89CB-43B67B2128DA}" dt="2024-07-23T20:23:12.231" v="425"/>
          <ac:spMkLst>
            <pc:docMk/>
            <pc:sldMk cId="2027859682" sldId="267"/>
            <ac:spMk id="6" creationId="{738348EE-3538-89AB-5D84-8DFE35ADB3B5}"/>
          </ac:spMkLst>
        </pc:spChg>
      </pc:sldChg>
      <pc:sldChg chg="modSp mod">
        <pc:chgData name="Leff, Emily C" userId="bd8dcee0-2e5a-4398-9aec-89b2bd080e78" providerId="ADAL" clId="{D79587EB-956C-4063-89CB-43B67B2128DA}" dt="2024-07-23T20:16:20.334" v="270" actId="20577"/>
        <pc:sldMkLst>
          <pc:docMk/>
          <pc:sldMk cId="1956334551" sldId="268"/>
        </pc:sldMkLst>
        <pc:spChg chg="mod">
          <ac:chgData name="Leff, Emily C" userId="bd8dcee0-2e5a-4398-9aec-89b2bd080e78" providerId="ADAL" clId="{D79587EB-956C-4063-89CB-43B67B2128DA}" dt="2024-07-23T20:16:20.334" v="270" actId="20577"/>
          <ac:spMkLst>
            <pc:docMk/>
            <pc:sldMk cId="1956334551" sldId="268"/>
            <ac:spMk id="4" creationId="{7AAE9948-FBF8-4467-8AB2-C6026D0237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F8F54-8D69-40A8-92F9-E83462A2B77B}"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1CAE2-B43C-4FCF-BBF5-4274BED75CED}" type="slidenum">
              <a:rPr lang="en-US" smtClean="0"/>
              <a:t>‹#›</a:t>
            </a:fld>
            <a:endParaRPr lang="en-US"/>
          </a:p>
        </p:txBody>
      </p:sp>
    </p:spTree>
    <p:extLst>
      <p:ext uri="{BB962C8B-B14F-4D97-AF65-F5344CB8AC3E}">
        <p14:creationId xmlns:p14="http://schemas.microsoft.com/office/powerpoint/2010/main" val="238432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DC76D-2269-4DE0-B678-715B442BD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15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21CAE2-B43C-4FCF-BBF5-4274BED75CED}" type="slidenum">
              <a:rPr lang="en-US" smtClean="0"/>
              <a:t>2</a:t>
            </a:fld>
            <a:endParaRPr lang="en-US"/>
          </a:p>
        </p:txBody>
      </p:sp>
    </p:spTree>
    <p:extLst>
      <p:ext uri="{BB962C8B-B14F-4D97-AF65-F5344CB8AC3E}">
        <p14:creationId xmlns:p14="http://schemas.microsoft.com/office/powerpoint/2010/main" val="384550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Figure description</a:t>
            </a:r>
          </a:p>
          <a:p>
            <a:pPr marL="171450" indent="-171450">
              <a:buFontTx/>
              <a:buChar char="-"/>
            </a:pPr>
            <a:r>
              <a:rPr lang="en-US" dirty="0"/>
              <a:t>Source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A21CAE2-B43C-4FCF-BBF5-4274BED75CED}" type="slidenum">
              <a:rPr lang="en-US" smtClean="0"/>
              <a:t>4</a:t>
            </a:fld>
            <a:endParaRPr lang="en-US"/>
          </a:p>
        </p:txBody>
      </p:sp>
    </p:spTree>
    <p:extLst>
      <p:ext uri="{BB962C8B-B14F-4D97-AF65-F5344CB8AC3E}">
        <p14:creationId xmlns:p14="http://schemas.microsoft.com/office/powerpoint/2010/main" val="1353255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BE67-D3DD-B279-B17C-F197C62B30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A71D87-5823-2529-A4ED-49B73732F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469441-AC67-B8CA-2F4F-2C7A1EE021C4}"/>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5" name="Footer Placeholder 4">
            <a:extLst>
              <a:ext uri="{FF2B5EF4-FFF2-40B4-BE49-F238E27FC236}">
                <a16:creationId xmlns:a16="http://schemas.microsoft.com/office/drawing/2014/main" id="{2EDF6ED5-9560-2790-F286-F0AB82470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366CC-677A-FCEC-802D-7878011002D9}"/>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57208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68A8-B8FC-F081-99B6-771F823A1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7B0C2-27C3-341E-25A7-DF317144D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5B635-03E5-7E5F-4CE8-CF8912922144}"/>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5" name="Footer Placeholder 4">
            <a:extLst>
              <a:ext uri="{FF2B5EF4-FFF2-40B4-BE49-F238E27FC236}">
                <a16:creationId xmlns:a16="http://schemas.microsoft.com/office/drawing/2014/main" id="{D5BF29A6-37B8-A79A-0B40-815646711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212F8-5E22-1F69-26C2-69CE19F85EEA}"/>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131153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67CF9-DE36-CCC3-474D-8B0E6B34F1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8B048A-C7D8-8090-2EB2-5DA928E39D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3339F-5363-F1DD-175F-95AB0A3202F9}"/>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5" name="Footer Placeholder 4">
            <a:extLst>
              <a:ext uri="{FF2B5EF4-FFF2-40B4-BE49-F238E27FC236}">
                <a16:creationId xmlns:a16="http://schemas.microsoft.com/office/drawing/2014/main" id="{0799F2D5-F46C-6357-28D4-94D3BB25B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6549E-7A56-2434-1ED4-7CE50BC73CA9}"/>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19921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B52E-FEDA-F8EE-21CD-F9FEA0682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E30F0-34A0-A0B2-FF65-D651D7D424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A7C68-DF4F-DA5C-4493-5EE953027DFE}"/>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5" name="Footer Placeholder 4">
            <a:extLst>
              <a:ext uri="{FF2B5EF4-FFF2-40B4-BE49-F238E27FC236}">
                <a16:creationId xmlns:a16="http://schemas.microsoft.com/office/drawing/2014/main" id="{00691020-F891-7FDA-D05C-5229A532D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4C6E7-80CF-22EA-EC59-36F31118608E}"/>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90318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A362-DE18-2470-2D37-821F7E7ED1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DAA63B-A038-4886-FA12-2BC8C6DDEB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ECBAA-59E9-31C9-B1CA-BC83FEEBA639}"/>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5" name="Footer Placeholder 4">
            <a:extLst>
              <a:ext uri="{FF2B5EF4-FFF2-40B4-BE49-F238E27FC236}">
                <a16:creationId xmlns:a16="http://schemas.microsoft.com/office/drawing/2014/main" id="{3108C581-6ED5-89D9-B2BA-5F3BF3F96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1AAC5-B245-0855-FC25-02F0CA7F66F3}"/>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1268640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D8A3-DA87-682B-D4C2-9A5935EA8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8DCF5-0D14-7F17-F043-123DB9D3F4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D09F3-5ECB-C60B-96DE-54050D91DD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04D78A-DAB6-FF06-515F-CC12BB9CC167}"/>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6" name="Footer Placeholder 5">
            <a:extLst>
              <a:ext uri="{FF2B5EF4-FFF2-40B4-BE49-F238E27FC236}">
                <a16:creationId xmlns:a16="http://schemas.microsoft.com/office/drawing/2014/main" id="{64D70F55-EDDA-83BC-6C8D-B6AF7D5FC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4B72B-BB66-49EC-3C66-E7AEE6480F63}"/>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149416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D3D4-947D-C52F-98A6-953BD72D9E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99E580-DF95-C803-73B4-EB9FCCDB2D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06031-AF8F-4BF9-304B-C4295A9A01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C03154-9460-23B5-2848-CA343A8BA3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5E90C0-30D6-542E-B2A5-FDC763213C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F9D489-7715-343B-AA3A-D37435844217}"/>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8" name="Footer Placeholder 7">
            <a:extLst>
              <a:ext uri="{FF2B5EF4-FFF2-40B4-BE49-F238E27FC236}">
                <a16:creationId xmlns:a16="http://schemas.microsoft.com/office/drawing/2014/main" id="{B5CA8EAC-7F3E-4BDB-C176-AC75D5B971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C73265-EA6A-9208-DAD6-3A9F8ECCE090}"/>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261668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A488-3B2D-B5D7-EB71-D5EEA6075D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2CF259-AA53-5A21-9DA2-42DD0C399DF1}"/>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4" name="Footer Placeholder 3">
            <a:extLst>
              <a:ext uri="{FF2B5EF4-FFF2-40B4-BE49-F238E27FC236}">
                <a16:creationId xmlns:a16="http://schemas.microsoft.com/office/drawing/2014/main" id="{DC9CD69D-1B08-F57C-94DB-B75C7BEE74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46BB72-8275-789E-5B1E-4F78FF52FA92}"/>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48201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19C3A-4DF5-C279-09E2-92731A4E39A8}"/>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3" name="Footer Placeholder 2">
            <a:extLst>
              <a:ext uri="{FF2B5EF4-FFF2-40B4-BE49-F238E27FC236}">
                <a16:creationId xmlns:a16="http://schemas.microsoft.com/office/drawing/2014/main" id="{60624B7F-AC9F-E2BF-8FF5-6307C52026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FA648F-A4E5-1BC0-8678-1DC150DC8B9E}"/>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426572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B579-0516-E862-F280-247DEC7CB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346CC-CA86-FCEB-A853-E6441FA00A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FB81F1-8A0F-1842-3C1F-50A78B75D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986021-A9E9-BA9F-C5B8-76EF3F9029F0}"/>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6" name="Footer Placeholder 5">
            <a:extLst>
              <a:ext uri="{FF2B5EF4-FFF2-40B4-BE49-F238E27FC236}">
                <a16:creationId xmlns:a16="http://schemas.microsoft.com/office/drawing/2014/main" id="{4AE9862F-0B2A-7DC8-6FD9-D7B5B5EDE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DC9DB-6E53-FF3E-767F-1EF318E63637}"/>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376136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41A9-7DC1-C6C9-CDB9-767FDB6AA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7679FD-47D7-C31F-725D-2CBD8F371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1C6D20-4C20-FA97-DD8A-5EE0CEDEB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79D28-D0CD-32D1-4A9B-A42A83B47B69}"/>
              </a:ext>
            </a:extLst>
          </p:cNvPr>
          <p:cNvSpPr>
            <a:spLocks noGrp="1"/>
          </p:cNvSpPr>
          <p:nvPr>
            <p:ph type="dt" sz="half" idx="10"/>
          </p:nvPr>
        </p:nvSpPr>
        <p:spPr/>
        <p:txBody>
          <a:bodyPr/>
          <a:lstStyle/>
          <a:p>
            <a:fld id="{E24670FA-D878-4B0F-9328-67FF70089822}" type="datetimeFigureOut">
              <a:rPr lang="en-US" smtClean="0"/>
              <a:t>7/25/2024</a:t>
            </a:fld>
            <a:endParaRPr lang="en-US"/>
          </a:p>
        </p:txBody>
      </p:sp>
      <p:sp>
        <p:nvSpPr>
          <p:cNvPr id="6" name="Footer Placeholder 5">
            <a:extLst>
              <a:ext uri="{FF2B5EF4-FFF2-40B4-BE49-F238E27FC236}">
                <a16:creationId xmlns:a16="http://schemas.microsoft.com/office/drawing/2014/main" id="{983E409A-859D-D496-A8D5-71E225F4E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B6A56-8B09-620B-F451-EB5DADCA83C0}"/>
              </a:ext>
            </a:extLst>
          </p:cNvPr>
          <p:cNvSpPr>
            <a:spLocks noGrp="1"/>
          </p:cNvSpPr>
          <p:nvPr>
            <p:ph type="sldNum" sz="quarter" idx="12"/>
          </p:nvPr>
        </p:nvSpPr>
        <p:spPr/>
        <p:txBody>
          <a:bodyPr/>
          <a:lstStyle/>
          <a:p>
            <a:fld id="{92D367B6-BB38-4B62-A65D-A7334E5DECC2}" type="slidenum">
              <a:rPr lang="en-US" smtClean="0"/>
              <a:t>‹#›</a:t>
            </a:fld>
            <a:endParaRPr lang="en-US"/>
          </a:p>
        </p:txBody>
      </p:sp>
    </p:spTree>
    <p:extLst>
      <p:ext uri="{BB962C8B-B14F-4D97-AF65-F5344CB8AC3E}">
        <p14:creationId xmlns:p14="http://schemas.microsoft.com/office/powerpoint/2010/main" val="31261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6E0B3-3FD4-0DE1-4B6D-2C3F58C3F0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9C4D4-D99C-7A4D-D77A-A1640F344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39673-F2D0-3E5F-34C1-8CA5FDED3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4670FA-D878-4B0F-9328-67FF70089822}" type="datetimeFigureOut">
              <a:rPr lang="en-US" smtClean="0"/>
              <a:t>7/25/2024</a:t>
            </a:fld>
            <a:endParaRPr lang="en-US"/>
          </a:p>
        </p:txBody>
      </p:sp>
      <p:sp>
        <p:nvSpPr>
          <p:cNvPr id="5" name="Footer Placeholder 4">
            <a:extLst>
              <a:ext uri="{FF2B5EF4-FFF2-40B4-BE49-F238E27FC236}">
                <a16:creationId xmlns:a16="http://schemas.microsoft.com/office/drawing/2014/main" id="{53A5BA8F-CC48-1421-2BB0-C687EE1D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03C1FD-ECCF-0DDC-BF7E-8706B4DEBC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D367B6-BB38-4B62-A65D-A7334E5DECC2}" type="slidenum">
              <a:rPr lang="en-US" smtClean="0"/>
              <a:t>‹#›</a:t>
            </a:fld>
            <a:endParaRPr lang="en-US"/>
          </a:p>
        </p:txBody>
      </p:sp>
    </p:spTree>
    <p:extLst>
      <p:ext uri="{BB962C8B-B14F-4D97-AF65-F5344CB8AC3E}">
        <p14:creationId xmlns:p14="http://schemas.microsoft.com/office/powerpoint/2010/main" val="42536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opportunityinsights.org/wp-content/uploads/2024/07/ChangingOpportunity_Nontech.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opportunityinsights.org/wp-content/uploads/2024/07/ChangingOpportunity_Nontech.pdf"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opportunityinsights.org/wp-content/uploads/2024/07/ChangingOpportunity_Nontech.pdf" TargetMode="Externa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opportunityinsights.org/wp-content/uploads/2024/07/ChangingOpportunity_Nontech.pdf"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opportunityinsights.org/wp-content/uploads/2024/07/ChangingOpportunity_Nontech.pdf"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opportunityinsights.org/wp-content/uploads/2024/07/ChangingOpportunity_Nontech.pdf"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9E859-97E1-4F61-A82D-8D5F5B604E4D}"/>
              </a:ext>
            </a:extLst>
          </p:cNvPr>
          <p:cNvPicPr>
            <a:picLocks noChangeAspect="1"/>
          </p:cNvPicPr>
          <p:nvPr/>
        </p:nvPicPr>
        <p:blipFill>
          <a:blip r:embed="rId3">
            <a:extLst>
              <a:ext uri="{28A0092B-C50C-407E-A947-70E740481C1C}">
                <a14:useLocalDpi xmlns:a14="http://schemas.microsoft.com/office/drawing/2010/main" val="0"/>
              </a:ext>
            </a:extLst>
          </a:blip>
          <a:srcRect l="5558" r="5558"/>
          <a:stretch/>
        </p:blipFill>
        <p:spPr>
          <a:xfrm>
            <a:off x="0" y="0"/>
            <a:ext cx="12192001" cy="6861866"/>
          </a:xfrm>
          <a:prstGeom prst="rect">
            <a:avLst/>
          </a:prstGeom>
        </p:spPr>
      </p:pic>
      <p:grpSp>
        <p:nvGrpSpPr>
          <p:cNvPr id="6" name="Group 5">
            <a:extLst>
              <a:ext uri="{FF2B5EF4-FFF2-40B4-BE49-F238E27FC236}">
                <a16:creationId xmlns:a16="http://schemas.microsoft.com/office/drawing/2014/main" id="{753D9636-034F-384A-2B71-09C37253C646}"/>
              </a:ext>
            </a:extLst>
          </p:cNvPr>
          <p:cNvGrpSpPr/>
          <p:nvPr/>
        </p:nvGrpSpPr>
        <p:grpSpPr>
          <a:xfrm>
            <a:off x="0" y="1905000"/>
            <a:ext cx="9116291" cy="3048000"/>
            <a:chOff x="0" y="885825"/>
            <a:chExt cx="9116291" cy="3048000"/>
          </a:xfrm>
        </p:grpSpPr>
        <p:sp>
          <p:nvSpPr>
            <p:cNvPr id="2" name="Rectangle 1">
              <a:extLst>
                <a:ext uri="{FF2B5EF4-FFF2-40B4-BE49-F238E27FC236}">
                  <a16:creationId xmlns:a16="http://schemas.microsoft.com/office/drawing/2014/main" id="{63EEDB9D-5E5A-7EF8-2BD4-7DBA435FF2B3}"/>
                </a:ext>
              </a:extLst>
            </p:cNvPr>
            <p:cNvSpPr/>
            <p:nvPr/>
          </p:nvSpPr>
          <p:spPr>
            <a:xfrm>
              <a:off x="0" y="885825"/>
              <a:ext cx="9116291" cy="3048000"/>
            </a:xfrm>
            <a:prstGeom prst="rect">
              <a:avLst/>
            </a:prstGeom>
            <a:solidFill>
              <a:srgbClr val="FFFFFF">
                <a:alpha val="85098"/>
              </a:srgbClr>
            </a:solidFill>
            <a:ln>
              <a:noFill/>
            </a:ln>
          </p:spPr>
          <p:style>
            <a:lnRef idx="2">
              <a:schemeClr val="dk1">
                <a:shade val="50000"/>
              </a:schemeClr>
            </a:lnRef>
            <a:fillRef idx="1">
              <a:schemeClr val="dk1"/>
            </a:fillRef>
            <a:effectRef idx="0">
              <a:schemeClr val="dk1"/>
            </a:effectRef>
            <a:fontRef idx="minor">
              <a:schemeClr val="lt1"/>
            </a:fontRef>
          </p:style>
          <p:txBody>
            <a:bodyPr lIns="91350" tIns="45718" rIns="91350" bIns="45718" rtlCol="0" anchor="ctr"/>
            <a:lstStyle/>
            <a:p>
              <a:pPr marL="0" marR="0" lvl="0" indent="0" defTabSz="9133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C54F77E-6098-8B94-994B-9702EA6A5AF5}"/>
                </a:ext>
              </a:extLst>
            </p:cNvPr>
            <p:cNvSpPr/>
            <p:nvPr/>
          </p:nvSpPr>
          <p:spPr>
            <a:xfrm>
              <a:off x="258041" y="1018641"/>
              <a:ext cx="8137709" cy="2277543"/>
            </a:xfrm>
            <a:prstGeom prst="rect">
              <a:avLst/>
            </a:prstGeom>
            <a:noFill/>
            <a:effectLst/>
          </p:spPr>
          <p:txBody>
            <a:bodyPr wrap="square" lIns="91306" tIns="45718" rIns="91306" bIns="45718" anchor="ctr">
              <a:spAutoFit/>
            </a:bodyPr>
            <a:lstStyle/>
            <a:p>
              <a:pPr marL="0" marR="0" lvl="0" indent="0" defTabSz="91417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Lucida Bright" panose="02040602050505020304" pitchFamily="18" charset="0"/>
                  <a:ea typeface="Cambria" panose="02040503050406030204" pitchFamily="18" charset="0"/>
                  <a:cs typeface="+mn-cs"/>
                </a:rPr>
                <a:t>Changing Opportunity</a:t>
              </a:r>
            </a:p>
            <a:p>
              <a:pPr marL="0" marR="0" lvl="0" indent="0" defTabSz="914173"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cida Bright" panose="02040602050505020304" pitchFamily="18" charset="0"/>
                  <a:ea typeface="Cambria" panose="02040503050406030204" pitchFamily="18" charset="0"/>
                  <a:cs typeface="+mn-cs"/>
                </a:rPr>
                <a:t>How Changes in Children’s Social Environments Have Increased Class Gaps and Reduced Racial Gaps in Economic Mobility</a:t>
              </a:r>
            </a:p>
            <a:p>
              <a:pPr marL="0" marR="0" lvl="0" indent="0" defTabSz="91338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Calibri" panose="020F0502020204030204"/>
                <a:ea typeface="ＭＳ Ｐゴシック" pitchFamily="34" charset="-128"/>
                <a:cs typeface="+mn-cs"/>
              </a:endParaRPr>
            </a:p>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Calibri" panose="020F0502020204030204"/>
                  <a:ea typeface="ＭＳ Ｐゴシック" pitchFamily="34" charset="-128"/>
                  <a:cs typeface="+mn-cs"/>
                </a:rPr>
                <a:t>Chetty, Dobbie, Goldman, Porter, Yang</a:t>
              </a:r>
            </a:p>
            <a:p>
              <a:pPr marL="0" marR="0" lvl="0" indent="0" defTabSz="9133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Lucida Sans" panose="020B0602030504020204" pitchFamily="34" charset="0"/>
                <a:ea typeface="ＭＳ Ｐゴシック" pitchFamily="34" charset="-128"/>
                <a:cs typeface="+mn-cs"/>
              </a:endParaRPr>
            </a:p>
            <a:p>
              <a:pPr marL="0" marR="0" lvl="0" indent="0" defTabSz="91338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Lucida Sans" panose="020B0602030504020204" pitchFamily="34" charset="0"/>
                  <a:ea typeface="ＭＳ Ｐゴシック" pitchFamily="34" charset="-128"/>
                </a:rPr>
                <a:t>NONTECHNICAL SUMMARY FIGURES</a:t>
              </a:r>
              <a:endParaRPr kumimoji="0" lang="en-US" sz="1200" b="1" i="0" u="none" strike="noStrike" kern="1200" cap="none" spc="0" normalizeH="0" baseline="0" noProof="0" dirty="0">
                <a:ln>
                  <a:noFill/>
                </a:ln>
                <a:solidFill>
                  <a:prstClr val="black"/>
                </a:solidFill>
                <a:effectLst/>
                <a:uLnTx/>
                <a:uFillTx/>
                <a:latin typeface="Lucida Sans" panose="020B0602030504020204" pitchFamily="34" charset="0"/>
                <a:ea typeface="ＭＳ Ｐゴシック" pitchFamily="34" charset="-128"/>
                <a:cs typeface="+mn-cs"/>
              </a:endParaRPr>
            </a:p>
          </p:txBody>
        </p:sp>
        <p:pic>
          <p:nvPicPr>
            <p:cNvPr id="5" name="Picture 2" descr="Chetty, Friedman, and Hendren Launch Opportunity Insights | Opportunity  Insights">
              <a:extLst>
                <a:ext uri="{FF2B5EF4-FFF2-40B4-BE49-F238E27FC236}">
                  <a16:creationId xmlns:a16="http://schemas.microsoft.com/office/drawing/2014/main" id="{3AFFB97B-3480-9C70-AAA1-FD43C81BF5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8041" y="3429000"/>
              <a:ext cx="1968338" cy="3426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564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DA3C96B1-DDCE-1BD2-561F-8310B2D05279}"/>
              </a:ext>
            </a:extLst>
          </p:cNvPr>
          <p:cNvSpPr txBox="1"/>
          <p:nvPr/>
        </p:nvSpPr>
        <p:spPr>
          <a:xfrm>
            <a:off x="659809" y="5682968"/>
            <a:ext cx="11006036" cy="627736"/>
          </a:xfrm>
          <a:prstGeom prst="rect">
            <a:avLst/>
          </a:prstGeom>
        </p:spPr>
        <p:txBody>
          <a:bodyPr vert="horz" wrap="square" lIns="0" tIns="12065" rIns="0" bIns="0" rtlCol="0">
            <a:spAutoFit/>
          </a:bodyPr>
          <a:lstStyle/>
          <a:p>
            <a:pPr marL="12700">
              <a:lnSpc>
                <a:spcPct val="100000"/>
              </a:lnSpc>
              <a:spcBef>
                <a:spcPts val="95"/>
              </a:spcBef>
            </a:pPr>
            <a:r>
              <a:rPr lang="en-US" sz="1000" b="1" dirty="0">
                <a:solidFill>
                  <a:srgbClr val="7E7E7E"/>
                </a:solidFill>
                <a:latin typeface="Lucida Sans" panose="020B0602030504020204" pitchFamily="34" charset="0"/>
                <a:cs typeface="Calibri"/>
              </a:rPr>
              <a:t>Figure</a:t>
            </a:r>
            <a:r>
              <a:rPr lang="en-US" sz="1000" b="1" spc="185" dirty="0">
                <a:solidFill>
                  <a:srgbClr val="7E7E7E"/>
                </a:solidFill>
                <a:latin typeface="Lucida Sans" panose="020B0602030504020204" pitchFamily="34" charset="0"/>
                <a:cs typeface="Calibri"/>
              </a:rPr>
              <a:t> </a:t>
            </a:r>
            <a:r>
              <a:rPr lang="en-US" sz="1000" b="1" spc="-10" dirty="0">
                <a:solidFill>
                  <a:srgbClr val="7E7E7E"/>
                </a:solidFill>
                <a:latin typeface="Lucida Sans" panose="020B0602030504020204" pitchFamily="34" charset="0"/>
                <a:cs typeface="Calibri"/>
              </a:rPr>
              <a:t>Description</a:t>
            </a:r>
            <a:endParaRPr lang="en-US" sz="1000" dirty="0">
              <a:latin typeface="Lucida Sans" panose="020B0602030504020204" pitchFamily="34" charset="0"/>
              <a:cs typeface="Calibri"/>
            </a:endParaRPr>
          </a:p>
          <a:p>
            <a:pPr marL="12700" marR="5080">
              <a:lnSpc>
                <a:spcPct val="100000"/>
              </a:lnSpc>
            </a:pPr>
            <a:r>
              <a:rPr lang="en-US" sz="1000" dirty="0">
                <a:solidFill>
                  <a:srgbClr val="7E7E7E"/>
                </a:solidFill>
                <a:latin typeface="Lucida Sans" panose="020B0602030504020204" pitchFamily="34" charset="0"/>
                <a:cs typeface="Calibri"/>
              </a:rPr>
              <a:t>This figure shows 1) the change in average adult income for Black and white children born to high- and low-income parents in 1978 and 1992 along with the starting average incomes for children born in 1978 (left table), 2) the change in the income gap between white individuals who grew up in low- versus high-income families, or the class gap (center chart), and 3) the change in the income gap between Black and white individuals who grew up in low-income families, or the race gap (right chart).</a:t>
            </a:r>
            <a:endParaRPr lang="en-US" sz="1000" dirty="0">
              <a:latin typeface="Lucida Sans" panose="020B0602030504020204" pitchFamily="34" charset="0"/>
              <a:cs typeface="Calibri"/>
            </a:endParaRPr>
          </a:p>
        </p:txBody>
      </p:sp>
      <p:graphicFrame>
        <p:nvGraphicFramePr>
          <p:cNvPr id="18" name="Table 17">
            <a:extLst>
              <a:ext uri="{FF2B5EF4-FFF2-40B4-BE49-F238E27FC236}">
                <a16:creationId xmlns:a16="http://schemas.microsoft.com/office/drawing/2014/main" id="{F2248446-D038-FB8A-30CF-EE421F51D7D6}"/>
              </a:ext>
            </a:extLst>
          </p:cNvPr>
          <p:cNvGraphicFramePr>
            <a:graphicFrameLocks noGrp="1"/>
          </p:cNvGraphicFramePr>
          <p:nvPr>
            <p:extLst>
              <p:ext uri="{D42A27DB-BD31-4B8C-83A1-F6EECF244321}">
                <p14:modId xmlns:p14="http://schemas.microsoft.com/office/powerpoint/2010/main" val="867322688"/>
              </p:ext>
            </p:extLst>
          </p:nvPr>
        </p:nvGraphicFramePr>
        <p:xfrm>
          <a:off x="1237108" y="2350506"/>
          <a:ext cx="3119534" cy="2276930"/>
        </p:xfrm>
        <a:graphic>
          <a:graphicData uri="http://schemas.openxmlformats.org/drawingml/2006/table">
            <a:tbl>
              <a:tblPr firstRow="1" bandRow="1">
                <a:tableStyleId>{5C22544A-7EE6-4342-B048-85BDC9FD1C3A}</a:tableStyleId>
              </a:tblPr>
              <a:tblGrid>
                <a:gridCol w="1559767">
                  <a:extLst>
                    <a:ext uri="{9D8B030D-6E8A-4147-A177-3AD203B41FA5}">
                      <a16:colId xmlns:a16="http://schemas.microsoft.com/office/drawing/2014/main" val="2235667081"/>
                    </a:ext>
                  </a:extLst>
                </a:gridCol>
                <a:gridCol w="1559767">
                  <a:extLst>
                    <a:ext uri="{9D8B030D-6E8A-4147-A177-3AD203B41FA5}">
                      <a16:colId xmlns:a16="http://schemas.microsoft.com/office/drawing/2014/main" val="2907345325"/>
                    </a:ext>
                  </a:extLst>
                </a:gridCol>
              </a:tblGrid>
              <a:tr h="1138465">
                <a:tc>
                  <a:txBody>
                    <a:bodyPr/>
                    <a:lstStyle/>
                    <a:p>
                      <a:pPr algn="ctr"/>
                      <a:endParaRPr lang="en-US" sz="1600" b="1" dirty="0">
                        <a:solidFill>
                          <a:schemeClr val="tx1"/>
                        </a:solidFill>
                      </a:endParaRPr>
                    </a:p>
                  </a:txBody>
                  <a:tcPr marL="73453" marR="73453" marT="36726" marB="36726"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alpha val="49804"/>
                      </a:srgbClr>
                    </a:solidFill>
                  </a:tcPr>
                </a:tc>
                <a:tc>
                  <a:txBody>
                    <a:bodyPr/>
                    <a:lstStyle/>
                    <a:p>
                      <a:pPr algn="ctr"/>
                      <a:endParaRPr lang="en-US" sz="1600" b="1" dirty="0">
                        <a:solidFill>
                          <a:schemeClr val="tx1"/>
                        </a:solidFill>
                      </a:endParaRPr>
                    </a:p>
                  </a:txBody>
                  <a:tcPr marL="73453" marR="73453" marT="36726" marB="36726"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alpha val="49804"/>
                      </a:srgbClr>
                    </a:solidFill>
                  </a:tcPr>
                </a:tc>
                <a:extLst>
                  <a:ext uri="{0D108BD9-81ED-4DB2-BD59-A6C34878D82A}">
                    <a16:rowId xmlns:a16="http://schemas.microsoft.com/office/drawing/2014/main" val="3636201300"/>
                  </a:ext>
                </a:extLst>
              </a:tr>
              <a:tr h="1138465">
                <a:tc>
                  <a:txBody>
                    <a:bodyPr/>
                    <a:lstStyle/>
                    <a:p>
                      <a:pPr algn="ctr"/>
                      <a:endParaRPr lang="en-US" sz="1600" b="0" dirty="0">
                        <a:solidFill>
                          <a:schemeClr val="tx1"/>
                        </a:solidFill>
                      </a:endParaRPr>
                    </a:p>
                  </a:txBody>
                  <a:tcPr marL="73453" marR="73453" marT="36726" marB="36726"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alpha val="49804"/>
                      </a:srgbClr>
                    </a:solidFill>
                  </a:tcPr>
                </a:tc>
                <a:tc>
                  <a:txBody>
                    <a:bodyPr/>
                    <a:lstStyle/>
                    <a:p>
                      <a:pPr algn="ctr"/>
                      <a:endParaRPr lang="en-US" sz="1600" b="1" dirty="0">
                        <a:solidFill>
                          <a:schemeClr val="tx1"/>
                        </a:solidFill>
                      </a:endParaRPr>
                    </a:p>
                  </a:txBody>
                  <a:tcPr marL="73453" marR="73453" marT="36726" marB="36726"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alpha val="49804"/>
                      </a:srgbClr>
                    </a:solidFill>
                  </a:tcPr>
                </a:tc>
                <a:extLst>
                  <a:ext uri="{0D108BD9-81ED-4DB2-BD59-A6C34878D82A}">
                    <a16:rowId xmlns:a16="http://schemas.microsoft.com/office/drawing/2014/main" val="3159014507"/>
                  </a:ext>
                </a:extLst>
              </a:tr>
            </a:tbl>
          </a:graphicData>
        </a:graphic>
      </p:graphicFrame>
      <p:pic>
        <p:nvPicPr>
          <p:cNvPr id="2" name="Picture 1" descr="A black and grey text&#10;&#10;Description automatically generated">
            <a:extLst>
              <a:ext uri="{FF2B5EF4-FFF2-40B4-BE49-F238E27FC236}">
                <a16:creationId xmlns:a16="http://schemas.microsoft.com/office/drawing/2014/main" id="{947BA23A-AD81-EE51-C5AC-48DA19BA41B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cxnSp>
        <p:nvCxnSpPr>
          <p:cNvPr id="3" name="Straight Connector 2">
            <a:extLst>
              <a:ext uri="{FF2B5EF4-FFF2-40B4-BE49-F238E27FC236}">
                <a16:creationId xmlns:a16="http://schemas.microsoft.com/office/drawing/2014/main" id="{38CED982-3711-E1E8-3E8F-D61039864846}"/>
              </a:ext>
            </a:extLst>
          </p:cNvPr>
          <p:cNvCxnSpPr>
            <a:cxnSpLocks/>
          </p:cNvCxnSpPr>
          <p:nvPr/>
        </p:nvCxnSpPr>
        <p:spPr>
          <a:xfrm>
            <a:off x="620980" y="6387890"/>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62778B-DE77-A9EA-AAE1-020432594644}"/>
              </a:ext>
            </a:extLst>
          </p:cNvPr>
          <p:cNvSpPr txBox="1"/>
          <p:nvPr/>
        </p:nvSpPr>
        <p:spPr>
          <a:xfrm>
            <a:off x="568592" y="6405653"/>
            <a:ext cx="11006037" cy="400089"/>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Source: </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Chetty, Dobbie, Goldman, Porter, Yang. </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Changing Opportunity: Sociological Mechanisms Underlying Growing Class Gaps and Shrinking Race Gaps in Economic Mobility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 (July 2024) | </a:t>
            </a:r>
            <a:r>
              <a:rPr lang="en-US" sz="1000" dirty="0">
                <a:latin typeface="Lucida Sans" panose="020B0602030504020204" pitchFamily="34" charset="0"/>
                <a:ea typeface="Lato" panose="020F0502020204030203" pitchFamily="34" charset="0"/>
                <a:cs typeface="Arial" pitchFamily="34" charset="0"/>
                <a:hlinkClick r:id="rId4">
                  <a:extLst>
                    <a:ext uri="{A12FA001-AC4F-418D-AE19-62706E023703}">
                      <ahyp:hlinkClr xmlns:ahyp="http://schemas.microsoft.com/office/drawing/2018/hyperlinkcolor" val="tx"/>
                    </a:ext>
                  </a:extLst>
                </a:hlinkClick>
              </a:rPr>
              <a:t>Nontechnical Summary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hlinkClick r:id="rId4">
                  <a:extLst>
                    <a:ext uri="{A12FA001-AC4F-418D-AE19-62706E023703}">
                      <ahyp:hlinkClr xmlns:ahyp="http://schemas.microsoft.com/office/drawing/2018/hyperlinkcolor" val="tx"/>
                    </a:ext>
                  </a:extLst>
                </a:hlinkClick>
              </a:rPr>
              <a:t> </a:t>
            </a:r>
            <a:endPar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endParaRPr>
          </a:p>
        </p:txBody>
      </p:sp>
      <p:sp>
        <p:nvSpPr>
          <p:cNvPr id="9" name="object 3">
            <a:extLst>
              <a:ext uri="{FF2B5EF4-FFF2-40B4-BE49-F238E27FC236}">
                <a16:creationId xmlns:a16="http://schemas.microsoft.com/office/drawing/2014/main" id="{77BD2657-36C7-9276-E1B9-AEF31AD4D63E}"/>
              </a:ext>
            </a:extLst>
          </p:cNvPr>
          <p:cNvSpPr txBox="1">
            <a:spLocks/>
          </p:cNvSpPr>
          <p:nvPr/>
        </p:nvSpPr>
        <p:spPr>
          <a:xfrm>
            <a:off x="916939" y="466566"/>
            <a:ext cx="10461804" cy="887551"/>
          </a:xfrm>
          <a:prstGeom prst="rect">
            <a:avLst/>
          </a:prstGeom>
        </p:spPr>
        <p:txBody>
          <a:bodyPr vert="horz" wrap="square" lIns="0" tIns="218567" rIns="0" bIns="0" rtlCol="0">
            <a:spAutoFit/>
          </a:bodyPr>
          <a:lstStyle>
            <a:lvl1pPr>
              <a:defRPr sz="2400" b="1" i="0">
                <a:solidFill>
                  <a:srgbClr val="29B6A3"/>
                </a:solidFill>
                <a:latin typeface="Calibri"/>
                <a:ea typeface="+mj-ea"/>
                <a:cs typeface="Calibri"/>
              </a:defRPr>
            </a:lvl1pPr>
          </a:lstStyle>
          <a:p>
            <a:pPr marL="12700" marR="50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85" normalizeH="0" baseline="0" noProof="0" dirty="0">
                <a:ln>
                  <a:noFill/>
                </a:ln>
                <a:solidFill>
                  <a:srgbClr val="29B6A3"/>
                </a:solidFill>
                <a:effectLst/>
                <a:uLnTx/>
                <a:uFillTx/>
                <a:latin typeface="Lucida Sans" panose="020B0602030504020204" pitchFamily="34" charset="0"/>
              </a:rPr>
              <a:t>Growing Class Gaps, Shrinking Race Gaps - Changes Between Children Born in 1978 and 1992</a:t>
            </a:r>
            <a:endParaRPr kumimoji="0" lang="en-US" sz="2400" b="1" i="0" u="none" strike="noStrike" kern="0" cap="none" spc="65" normalizeH="0" baseline="0" noProof="0" dirty="0">
              <a:ln>
                <a:noFill/>
              </a:ln>
              <a:solidFill>
                <a:srgbClr val="29B6A3"/>
              </a:solidFill>
              <a:effectLst/>
              <a:uLnTx/>
              <a:uFillTx/>
              <a:latin typeface="Lucida Sans" panose="020B0602030504020204" pitchFamily="34" charset="0"/>
            </a:endParaRPr>
          </a:p>
        </p:txBody>
      </p:sp>
      <p:grpSp>
        <p:nvGrpSpPr>
          <p:cNvPr id="12" name="Group 11">
            <a:extLst>
              <a:ext uri="{FF2B5EF4-FFF2-40B4-BE49-F238E27FC236}">
                <a16:creationId xmlns:a16="http://schemas.microsoft.com/office/drawing/2014/main" id="{44D74234-BDAA-0D52-BCA0-9FFED70A68FF}"/>
              </a:ext>
            </a:extLst>
          </p:cNvPr>
          <p:cNvGrpSpPr/>
          <p:nvPr/>
        </p:nvGrpSpPr>
        <p:grpSpPr>
          <a:xfrm>
            <a:off x="-145752" y="1645518"/>
            <a:ext cx="4442913" cy="2917873"/>
            <a:chOff x="-145752" y="1645518"/>
            <a:chExt cx="4442913" cy="2917873"/>
          </a:xfrm>
        </p:grpSpPr>
        <p:sp>
          <p:nvSpPr>
            <p:cNvPr id="28" name="Freeform: Shape 27">
              <a:extLst>
                <a:ext uri="{FF2B5EF4-FFF2-40B4-BE49-F238E27FC236}">
                  <a16:creationId xmlns:a16="http://schemas.microsoft.com/office/drawing/2014/main" id="{D0F1E0C0-3385-4FE4-BC75-0BD1C94C36D6}"/>
                </a:ext>
              </a:extLst>
            </p:cNvPr>
            <p:cNvSpPr/>
            <p:nvPr/>
          </p:nvSpPr>
          <p:spPr>
            <a:xfrm>
              <a:off x="1316860" y="2475481"/>
              <a:ext cx="2980301" cy="914400"/>
            </a:xfrm>
            <a:custGeom>
              <a:avLst/>
              <a:gdLst>
                <a:gd name="connsiteX0" fmla="*/ 0 w 2806449"/>
                <a:gd name="connsiteY0" fmla="*/ 0 h 612380"/>
                <a:gd name="connsiteX1" fmla="*/ 2806450 w 2806449"/>
                <a:gd name="connsiteY1" fmla="*/ 0 h 612380"/>
                <a:gd name="connsiteX2" fmla="*/ 2806450 w 2806449"/>
                <a:gd name="connsiteY2" fmla="*/ 612380 h 612380"/>
                <a:gd name="connsiteX3" fmla="*/ 0 w 2806449"/>
                <a:gd name="connsiteY3" fmla="*/ 612380 h 612380"/>
              </a:gdLst>
              <a:ahLst/>
              <a:cxnLst>
                <a:cxn ang="0">
                  <a:pos x="connsiteX0" y="connsiteY0"/>
                </a:cxn>
                <a:cxn ang="0">
                  <a:pos x="connsiteX1" y="connsiteY1"/>
                </a:cxn>
                <a:cxn ang="0">
                  <a:pos x="connsiteX2" y="connsiteY2"/>
                </a:cxn>
                <a:cxn ang="0">
                  <a:pos x="connsiteX3" y="connsiteY3"/>
                </a:cxn>
              </a:cxnLst>
              <a:rect l="l" t="t" r="r" b="b"/>
              <a:pathLst>
                <a:path w="2806449" h="612380">
                  <a:moveTo>
                    <a:pt x="0" y="0"/>
                  </a:moveTo>
                  <a:lnTo>
                    <a:pt x="2806450" y="0"/>
                  </a:lnTo>
                  <a:lnTo>
                    <a:pt x="2806450" y="612380"/>
                  </a:lnTo>
                  <a:lnTo>
                    <a:pt x="0" y="612380"/>
                  </a:lnTo>
                  <a:close/>
                </a:path>
              </a:pathLst>
            </a:custGeom>
            <a:solidFill>
              <a:srgbClr val="2BB4A2">
                <a:alpha val="30000"/>
              </a:srgbClr>
            </a:solidFill>
            <a:ln w="0" cap="flat">
              <a:noFill/>
              <a:prstDash val="solid"/>
              <a:miter/>
            </a:ln>
          </p:spPr>
          <p:txBody>
            <a:bodyPr rtlCol="0" anchor="ct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262626"/>
                </a:solidFill>
                <a:effectLst/>
                <a:uLnTx/>
                <a:uFillTx/>
                <a:latin typeface="Lucida Sans" panose="020B0602030504020204" pitchFamily="34" charset="0"/>
              </a:endParaRPr>
            </a:p>
          </p:txBody>
        </p:sp>
        <p:sp>
          <p:nvSpPr>
            <p:cNvPr id="30" name="Freeform: Shape 29">
              <a:extLst>
                <a:ext uri="{FF2B5EF4-FFF2-40B4-BE49-F238E27FC236}">
                  <a16:creationId xmlns:a16="http://schemas.microsoft.com/office/drawing/2014/main" id="{442F4BBE-A88C-EC84-16E4-0B990491D8B2}"/>
                </a:ext>
              </a:extLst>
            </p:cNvPr>
            <p:cNvSpPr/>
            <p:nvPr/>
          </p:nvSpPr>
          <p:spPr>
            <a:xfrm rot="16200000">
              <a:off x="2500237" y="2794712"/>
              <a:ext cx="2148840" cy="1388518"/>
            </a:xfrm>
            <a:custGeom>
              <a:avLst/>
              <a:gdLst>
                <a:gd name="connsiteX0" fmla="*/ 0 w 2525731"/>
                <a:gd name="connsiteY0" fmla="*/ 0 h 900594"/>
                <a:gd name="connsiteX1" fmla="*/ 2525731 w 2525731"/>
                <a:gd name="connsiteY1" fmla="*/ 0 h 900594"/>
                <a:gd name="connsiteX2" fmla="*/ 2525731 w 2525731"/>
                <a:gd name="connsiteY2" fmla="*/ 900594 h 900594"/>
                <a:gd name="connsiteX3" fmla="*/ 0 w 2525731"/>
                <a:gd name="connsiteY3" fmla="*/ 900594 h 900594"/>
              </a:gdLst>
              <a:ahLst/>
              <a:cxnLst>
                <a:cxn ang="0">
                  <a:pos x="connsiteX0" y="connsiteY0"/>
                </a:cxn>
                <a:cxn ang="0">
                  <a:pos x="connsiteX1" y="connsiteY1"/>
                </a:cxn>
                <a:cxn ang="0">
                  <a:pos x="connsiteX2" y="connsiteY2"/>
                </a:cxn>
                <a:cxn ang="0">
                  <a:pos x="connsiteX3" y="connsiteY3"/>
                </a:cxn>
              </a:cxnLst>
              <a:rect l="l" t="t" r="r" b="b"/>
              <a:pathLst>
                <a:path w="2525731" h="900594">
                  <a:moveTo>
                    <a:pt x="0" y="0"/>
                  </a:moveTo>
                  <a:lnTo>
                    <a:pt x="2525731" y="0"/>
                  </a:lnTo>
                  <a:lnTo>
                    <a:pt x="2525731" y="900594"/>
                  </a:lnTo>
                  <a:lnTo>
                    <a:pt x="0" y="900594"/>
                  </a:lnTo>
                  <a:close/>
                </a:path>
              </a:pathLst>
            </a:custGeom>
            <a:solidFill>
              <a:srgbClr val="FAA622">
                <a:alpha val="30000"/>
              </a:srgbClr>
            </a:solidFill>
            <a:ln w="0" cap="flat">
              <a:noFill/>
              <a:prstDash val="solid"/>
              <a:miter/>
            </a:ln>
          </p:spPr>
          <p:txBody>
            <a:bodyPr rtlCol="0" anchor="ct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62626"/>
                </a:solidFill>
                <a:effectLst/>
                <a:uLnTx/>
                <a:uFillTx/>
                <a:latin typeface="Lucida Sans" panose="020B0602030504020204" pitchFamily="34" charset="0"/>
              </a:endParaRPr>
            </a:p>
          </p:txBody>
        </p:sp>
        <p:sp>
          <p:nvSpPr>
            <p:cNvPr id="19" name="TextBox 18">
              <a:extLst>
                <a:ext uri="{FF2B5EF4-FFF2-40B4-BE49-F238E27FC236}">
                  <a16:creationId xmlns:a16="http://schemas.microsoft.com/office/drawing/2014/main" id="{7E6B53B2-0224-1F2F-84F6-B3E5587CDFFE}"/>
                </a:ext>
              </a:extLst>
            </p:cNvPr>
            <p:cNvSpPr txBox="1"/>
            <p:nvPr/>
          </p:nvSpPr>
          <p:spPr>
            <a:xfrm>
              <a:off x="1331394" y="2140302"/>
              <a:ext cx="1413467" cy="246221"/>
            </a:xfrm>
            <a:prstGeom prst="rect">
              <a:avLst/>
            </a:prstGeom>
            <a:noFill/>
          </p:spPr>
          <p:txBody>
            <a:bodyPr wrap="square" rtlCol="0">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t>Black</a:t>
              </a:r>
              <a:r>
                <a:rPr lang="en-US" sz="1000" dirty="0">
                  <a:ln/>
                  <a:solidFill>
                    <a:srgbClr val="231F20"/>
                  </a:solidFill>
                  <a:latin typeface="Lucida Sans" panose="020B0602030504020204" pitchFamily="34" charset="0"/>
                  <a:ea typeface="Source Sans Pro"/>
                  <a:sym typeface="Source Sans Pro"/>
                  <a:rtl val="0"/>
                </a:rPr>
                <a:t> </a:t>
              </a:r>
              <a: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t>Children</a:t>
              </a:r>
            </a:p>
          </p:txBody>
        </p:sp>
        <p:sp>
          <p:nvSpPr>
            <p:cNvPr id="20" name="TextBox 19">
              <a:extLst>
                <a:ext uri="{FF2B5EF4-FFF2-40B4-BE49-F238E27FC236}">
                  <a16:creationId xmlns:a16="http://schemas.microsoft.com/office/drawing/2014/main" id="{91DA9B26-8567-56E4-71E2-F514E105D60A}"/>
                </a:ext>
              </a:extLst>
            </p:cNvPr>
            <p:cNvSpPr txBox="1"/>
            <p:nvPr/>
          </p:nvSpPr>
          <p:spPr>
            <a:xfrm>
              <a:off x="2867923" y="2140302"/>
              <a:ext cx="1413467" cy="246221"/>
            </a:xfrm>
            <a:prstGeom prst="rect">
              <a:avLst/>
            </a:prstGeom>
            <a:noFill/>
          </p:spPr>
          <p:txBody>
            <a:bodyPr wrap="square" rtlCol="0">
              <a:spAutoFit/>
            </a:bodyP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t>White Children</a:t>
              </a:r>
            </a:p>
          </p:txBody>
        </p:sp>
        <p:sp>
          <p:nvSpPr>
            <p:cNvPr id="21" name="TextBox 20">
              <a:extLst>
                <a:ext uri="{FF2B5EF4-FFF2-40B4-BE49-F238E27FC236}">
                  <a16:creationId xmlns:a16="http://schemas.microsoft.com/office/drawing/2014/main" id="{FA2B5C33-4627-0756-EEBD-F7679F697DDC}"/>
                </a:ext>
              </a:extLst>
            </p:cNvPr>
            <p:cNvSpPr txBox="1"/>
            <p:nvPr/>
          </p:nvSpPr>
          <p:spPr>
            <a:xfrm>
              <a:off x="-130870" y="2745279"/>
              <a:ext cx="1350433" cy="400110"/>
            </a:xfrm>
            <a:prstGeom prst="rect">
              <a:avLst/>
            </a:prstGeom>
            <a:noFill/>
          </p:spPr>
          <p:txBody>
            <a:bodyPr wrap="square" rtlCol="0">
              <a:spAutoFit/>
            </a:bodyPr>
            <a:lstStyle/>
            <a:p>
              <a:pPr marL="0" marR="0" lvl="0" indent="0" algn="r" defTabSz="91417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t>Low-income</a:t>
              </a:r>
              <a:b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br>
              <a: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t>Parents</a:t>
              </a:r>
            </a:p>
          </p:txBody>
        </p:sp>
        <p:sp>
          <p:nvSpPr>
            <p:cNvPr id="22" name="TextBox 21">
              <a:extLst>
                <a:ext uri="{FF2B5EF4-FFF2-40B4-BE49-F238E27FC236}">
                  <a16:creationId xmlns:a16="http://schemas.microsoft.com/office/drawing/2014/main" id="{6FB68F35-C57A-04A7-A278-F5BF569BF17E}"/>
                </a:ext>
              </a:extLst>
            </p:cNvPr>
            <p:cNvSpPr txBox="1"/>
            <p:nvPr/>
          </p:nvSpPr>
          <p:spPr>
            <a:xfrm>
              <a:off x="-145752" y="3878612"/>
              <a:ext cx="1419620" cy="400110"/>
            </a:xfrm>
            <a:prstGeom prst="rect">
              <a:avLst/>
            </a:prstGeom>
            <a:noFill/>
          </p:spPr>
          <p:txBody>
            <a:bodyPr wrap="square" rtlCol="0">
              <a:spAutoFit/>
            </a:bodyPr>
            <a:lstStyle/>
            <a:p>
              <a:pPr marL="0" marR="0" lvl="0" indent="0" algn="r" defTabSz="91417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t>High-income</a:t>
              </a:r>
              <a:b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br>
              <a:r>
                <a:rPr kumimoji="0" lang="en-US" sz="1000" b="0" i="0" u="none" strike="noStrike" kern="1200" cap="none" spc="0" normalizeH="0" baseline="0" noProof="0" dirty="0">
                  <a:ln/>
                  <a:solidFill>
                    <a:srgbClr val="231F20"/>
                  </a:solidFill>
                  <a:effectLst/>
                  <a:uLnTx/>
                  <a:uFillTx/>
                  <a:latin typeface="Lucida Sans" panose="020B0602030504020204" pitchFamily="34" charset="0"/>
                  <a:ea typeface="Source Sans Pro"/>
                  <a:sym typeface="Source Sans Pro"/>
                  <a:rtl val="0"/>
                </a:rPr>
                <a:t>Parents</a:t>
              </a:r>
            </a:p>
          </p:txBody>
        </p:sp>
        <p:sp>
          <p:nvSpPr>
            <p:cNvPr id="23" name="TextBox 22">
              <a:extLst>
                <a:ext uri="{FF2B5EF4-FFF2-40B4-BE49-F238E27FC236}">
                  <a16:creationId xmlns:a16="http://schemas.microsoft.com/office/drawing/2014/main" id="{92CE875B-6448-2BA1-C4B6-F4FADAC314A0}"/>
                </a:ext>
              </a:extLst>
            </p:cNvPr>
            <p:cNvSpPr txBox="1"/>
            <p:nvPr/>
          </p:nvSpPr>
          <p:spPr>
            <a:xfrm>
              <a:off x="1456250" y="2745279"/>
              <a:ext cx="1163755" cy="369332"/>
            </a:xfrm>
            <a:prstGeom prst="rect">
              <a:avLst/>
            </a:prstGeom>
            <a:noFill/>
          </p:spPr>
          <p:txBody>
            <a:bodyPr wrap="square">
              <a:spAutoFit/>
            </a:bodyPr>
            <a:lstStyle/>
            <a:p>
              <a:pPr algn="ctr"/>
              <a:r>
                <a:rPr lang="en-US" b="1" dirty="0">
                  <a:solidFill>
                    <a:schemeClr val="tx1"/>
                  </a:solidFill>
                  <a:latin typeface="Lucida Sans" panose="020B0602030504020204" pitchFamily="34" charset="0"/>
                </a:rPr>
                <a:t>+ $1.4K</a:t>
              </a:r>
            </a:p>
          </p:txBody>
        </p:sp>
        <p:sp>
          <p:nvSpPr>
            <p:cNvPr id="24" name="TextBox 23">
              <a:extLst>
                <a:ext uri="{FF2B5EF4-FFF2-40B4-BE49-F238E27FC236}">
                  <a16:creationId xmlns:a16="http://schemas.microsoft.com/office/drawing/2014/main" id="{E25AE31C-6F1C-4ADC-5D48-A43B18A76C58}"/>
                </a:ext>
              </a:extLst>
            </p:cNvPr>
            <p:cNvSpPr txBox="1"/>
            <p:nvPr/>
          </p:nvSpPr>
          <p:spPr>
            <a:xfrm>
              <a:off x="2992778" y="2745279"/>
              <a:ext cx="1163756" cy="369332"/>
            </a:xfrm>
            <a:prstGeom prst="rect">
              <a:avLst/>
            </a:prstGeom>
            <a:noFill/>
          </p:spPr>
          <p:txBody>
            <a:bodyPr wrap="square">
              <a:spAutoFit/>
            </a:bodyPr>
            <a:lstStyle/>
            <a:p>
              <a:pPr algn="ctr"/>
              <a:r>
                <a:rPr lang="en-US" b="1" dirty="0">
                  <a:latin typeface="Lucida Sans" panose="020B0602030504020204" pitchFamily="34" charset="0"/>
                </a:rPr>
                <a:t>– </a:t>
              </a:r>
              <a:r>
                <a:rPr lang="en-US" b="1" dirty="0">
                  <a:solidFill>
                    <a:schemeClr val="tx1"/>
                  </a:solidFill>
                  <a:latin typeface="Lucida Sans" panose="020B0602030504020204" pitchFamily="34" charset="0"/>
                </a:rPr>
                <a:t>$2.0K</a:t>
              </a:r>
            </a:p>
          </p:txBody>
        </p:sp>
        <p:sp>
          <p:nvSpPr>
            <p:cNvPr id="25" name="TextBox 24">
              <a:extLst>
                <a:ext uri="{FF2B5EF4-FFF2-40B4-BE49-F238E27FC236}">
                  <a16:creationId xmlns:a16="http://schemas.microsoft.com/office/drawing/2014/main" id="{0710C88C-F3F1-08C1-1DE7-D3F9D64B18A2}"/>
                </a:ext>
              </a:extLst>
            </p:cNvPr>
            <p:cNvSpPr txBox="1"/>
            <p:nvPr/>
          </p:nvSpPr>
          <p:spPr>
            <a:xfrm>
              <a:off x="2992778" y="3878612"/>
              <a:ext cx="1163756" cy="369332"/>
            </a:xfrm>
            <a:prstGeom prst="rect">
              <a:avLst/>
            </a:prstGeom>
            <a:noFill/>
          </p:spPr>
          <p:txBody>
            <a:bodyPr wrap="square">
              <a:spAutoFit/>
            </a:bodyPr>
            <a:lstStyle/>
            <a:p>
              <a:pPr algn="ctr"/>
              <a:r>
                <a:rPr lang="en-US" b="1" dirty="0">
                  <a:latin typeface="Lucida Sans" panose="020B0602030504020204" pitchFamily="34" charset="0"/>
                </a:rPr>
                <a:t>+ </a:t>
              </a:r>
              <a:r>
                <a:rPr lang="en-US" b="1" dirty="0">
                  <a:solidFill>
                    <a:schemeClr val="tx1"/>
                  </a:solidFill>
                  <a:latin typeface="Lucida Sans" panose="020B0602030504020204" pitchFamily="34" charset="0"/>
                </a:rPr>
                <a:t>$770</a:t>
              </a:r>
            </a:p>
          </p:txBody>
        </p:sp>
        <p:sp>
          <p:nvSpPr>
            <p:cNvPr id="26" name="TextBox 25">
              <a:extLst>
                <a:ext uri="{FF2B5EF4-FFF2-40B4-BE49-F238E27FC236}">
                  <a16:creationId xmlns:a16="http://schemas.microsoft.com/office/drawing/2014/main" id="{DBBAE4FA-27AE-6BDE-2BA2-4ED34771DC6E}"/>
                </a:ext>
              </a:extLst>
            </p:cNvPr>
            <p:cNvSpPr txBox="1"/>
            <p:nvPr/>
          </p:nvSpPr>
          <p:spPr>
            <a:xfrm>
              <a:off x="1456249" y="3878612"/>
              <a:ext cx="1163756" cy="369332"/>
            </a:xfrm>
            <a:prstGeom prst="rect">
              <a:avLst/>
            </a:prstGeom>
            <a:noFill/>
          </p:spPr>
          <p:txBody>
            <a:bodyPr wrap="square">
              <a:spAutoFit/>
            </a:bodyPr>
            <a:lstStyle/>
            <a:p>
              <a:pPr algn="ctr"/>
              <a:r>
                <a:rPr lang="en-US" b="1" dirty="0">
                  <a:latin typeface="Lucida Sans" panose="020B0602030504020204" pitchFamily="34" charset="0"/>
                </a:rPr>
                <a:t>+ </a:t>
              </a:r>
              <a:r>
                <a:rPr lang="en-US" b="1" dirty="0">
                  <a:solidFill>
                    <a:schemeClr val="tx1"/>
                  </a:solidFill>
                  <a:latin typeface="Lucida Sans" panose="020B0602030504020204" pitchFamily="34" charset="0"/>
                </a:rPr>
                <a:t>$1.2K</a:t>
              </a:r>
            </a:p>
          </p:txBody>
        </p:sp>
        <p:sp>
          <p:nvSpPr>
            <p:cNvPr id="31" name="TextBox 30">
              <a:extLst>
                <a:ext uri="{FF2B5EF4-FFF2-40B4-BE49-F238E27FC236}">
                  <a16:creationId xmlns:a16="http://schemas.microsoft.com/office/drawing/2014/main" id="{D306CD79-672A-8DDB-E0FF-769159822669}"/>
                </a:ext>
              </a:extLst>
            </p:cNvPr>
            <p:cNvSpPr txBox="1"/>
            <p:nvPr/>
          </p:nvSpPr>
          <p:spPr>
            <a:xfrm>
              <a:off x="1519414" y="1645518"/>
              <a:ext cx="2733736" cy="246221"/>
            </a:xfrm>
            <a:prstGeom prst="rect">
              <a:avLst/>
            </a:prstGeom>
            <a:noFill/>
          </p:spPr>
          <p:txBody>
            <a:bodyPr wrap="square">
              <a:spAutoFit/>
            </a:bodyPr>
            <a:lstStyle/>
            <a:p>
              <a:pPr algn="ctr"/>
              <a:r>
                <a:rPr lang="en-US" sz="1000" b="1" i="0" u="none" strike="noStrike" baseline="0" dirty="0">
                  <a:solidFill>
                    <a:srgbClr val="221E1F"/>
                  </a:solidFill>
                  <a:latin typeface="Lucida Sans" panose="020B0602030504020204" pitchFamily="34" charset="0"/>
                </a:rPr>
                <a:t>Change in Average Income at Age 27</a:t>
              </a:r>
              <a:endParaRPr lang="en-US" sz="1000" b="1" dirty="0">
                <a:latin typeface="Lucida Sans" panose="020B0602030504020204" pitchFamily="34" charset="0"/>
              </a:endParaRPr>
            </a:p>
          </p:txBody>
        </p:sp>
        <p:sp>
          <p:nvSpPr>
            <p:cNvPr id="4" name="TextBox 3">
              <a:extLst>
                <a:ext uri="{FF2B5EF4-FFF2-40B4-BE49-F238E27FC236}">
                  <a16:creationId xmlns:a16="http://schemas.microsoft.com/office/drawing/2014/main" id="{118721A3-20C1-60A7-74EE-F97666F84C33}"/>
                </a:ext>
              </a:extLst>
            </p:cNvPr>
            <p:cNvSpPr txBox="1"/>
            <p:nvPr/>
          </p:nvSpPr>
          <p:spPr>
            <a:xfrm>
              <a:off x="1343866" y="3043978"/>
              <a:ext cx="1388522" cy="215444"/>
            </a:xfrm>
            <a:prstGeom prst="rect">
              <a:avLst/>
            </a:prstGeom>
            <a:noFill/>
          </p:spPr>
          <p:txBody>
            <a:bodyPr wrap="none" rtlCol="0">
              <a:spAutoFit/>
            </a:bodyPr>
            <a:lstStyle/>
            <a:p>
              <a:pPr algn="l"/>
              <a:r>
                <a:rPr lang="en-US" sz="800" spc="0" baseline="0" dirty="0">
                  <a:ln/>
                  <a:solidFill>
                    <a:srgbClr val="000000"/>
                  </a:solidFill>
                  <a:latin typeface="Lucida Sans" panose="020B0602030504020204" pitchFamily="34" charset="0"/>
                  <a:sym typeface="Aptos"/>
                  <a:rtl val="0"/>
                </a:rPr>
                <a:t>Starting income: $21.5K</a:t>
              </a:r>
            </a:p>
          </p:txBody>
        </p:sp>
        <p:sp>
          <p:nvSpPr>
            <p:cNvPr id="7" name="TextBox 6">
              <a:extLst>
                <a:ext uri="{FF2B5EF4-FFF2-40B4-BE49-F238E27FC236}">
                  <a16:creationId xmlns:a16="http://schemas.microsoft.com/office/drawing/2014/main" id="{0E14673D-3961-3DD0-EB79-00F3CDB7D589}"/>
                </a:ext>
              </a:extLst>
            </p:cNvPr>
            <p:cNvSpPr txBox="1"/>
            <p:nvPr/>
          </p:nvSpPr>
          <p:spPr>
            <a:xfrm>
              <a:off x="1343866" y="4174545"/>
              <a:ext cx="1388522" cy="215444"/>
            </a:xfrm>
            <a:prstGeom prst="rect">
              <a:avLst/>
            </a:prstGeom>
            <a:noFill/>
          </p:spPr>
          <p:txBody>
            <a:bodyPr wrap="none" rtlCol="0">
              <a:spAutoFit/>
            </a:bodyPr>
            <a:lstStyle/>
            <a:p>
              <a:pPr algn="l"/>
              <a:r>
                <a:rPr lang="en-US" sz="800" spc="0" baseline="0" dirty="0">
                  <a:ln/>
                  <a:solidFill>
                    <a:srgbClr val="000000"/>
                  </a:solidFill>
                  <a:latin typeface="Lucida Sans" panose="020B0602030504020204" pitchFamily="34" charset="0"/>
                  <a:sym typeface="Aptos"/>
                  <a:rtl val="0"/>
                </a:rPr>
                <a:t>Starting income: $30.6K</a:t>
              </a:r>
            </a:p>
          </p:txBody>
        </p:sp>
        <p:sp>
          <p:nvSpPr>
            <p:cNvPr id="10" name="TextBox 9">
              <a:extLst>
                <a:ext uri="{FF2B5EF4-FFF2-40B4-BE49-F238E27FC236}">
                  <a16:creationId xmlns:a16="http://schemas.microsoft.com/office/drawing/2014/main" id="{BA163D98-5145-9F02-5128-EC9A18DDC760}"/>
                </a:ext>
              </a:extLst>
            </p:cNvPr>
            <p:cNvSpPr txBox="1"/>
            <p:nvPr/>
          </p:nvSpPr>
          <p:spPr>
            <a:xfrm>
              <a:off x="2880395" y="3043978"/>
              <a:ext cx="1388522" cy="215444"/>
            </a:xfrm>
            <a:prstGeom prst="rect">
              <a:avLst/>
            </a:prstGeom>
            <a:noFill/>
          </p:spPr>
          <p:txBody>
            <a:bodyPr wrap="none" rtlCol="0">
              <a:spAutoFit/>
            </a:bodyPr>
            <a:lstStyle/>
            <a:p>
              <a:pPr algn="l"/>
              <a:r>
                <a:rPr lang="en-US" sz="800" spc="0" baseline="0" dirty="0">
                  <a:ln/>
                  <a:solidFill>
                    <a:srgbClr val="000000"/>
                  </a:solidFill>
                  <a:latin typeface="Lucida Sans" panose="020B0602030504020204" pitchFamily="34" charset="0"/>
                  <a:sym typeface="Aptos"/>
                  <a:rtl val="0"/>
                </a:rPr>
                <a:t>Starting income: $34.5K</a:t>
              </a:r>
            </a:p>
          </p:txBody>
        </p:sp>
        <p:sp>
          <p:nvSpPr>
            <p:cNvPr id="11" name="TextBox 10">
              <a:extLst>
                <a:ext uri="{FF2B5EF4-FFF2-40B4-BE49-F238E27FC236}">
                  <a16:creationId xmlns:a16="http://schemas.microsoft.com/office/drawing/2014/main" id="{2447B582-AC34-865B-1B96-55E8710D7094}"/>
                </a:ext>
              </a:extLst>
            </p:cNvPr>
            <p:cNvSpPr txBox="1"/>
            <p:nvPr/>
          </p:nvSpPr>
          <p:spPr>
            <a:xfrm>
              <a:off x="2880395" y="4174545"/>
              <a:ext cx="1388522" cy="215444"/>
            </a:xfrm>
            <a:prstGeom prst="rect">
              <a:avLst/>
            </a:prstGeom>
            <a:noFill/>
          </p:spPr>
          <p:txBody>
            <a:bodyPr wrap="none" rtlCol="0">
              <a:spAutoFit/>
            </a:bodyPr>
            <a:lstStyle/>
            <a:p>
              <a:pPr algn="l"/>
              <a:r>
                <a:rPr lang="en-US" sz="800" spc="0" baseline="0" dirty="0">
                  <a:ln/>
                  <a:solidFill>
                    <a:srgbClr val="000000"/>
                  </a:solidFill>
                  <a:latin typeface="Lucida Sans" panose="020B0602030504020204" pitchFamily="34" charset="0"/>
                  <a:sym typeface="Aptos"/>
                  <a:rtl val="0"/>
                </a:rPr>
                <a:t>Starting income: $44.9K</a:t>
              </a:r>
            </a:p>
          </p:txBody>
        </p:sp>
      </p:grpSp>
      <p:grpSp>
        <p:nvGrpSpPr>
          <p:cNvPr id="17" name="Group 16">
            <a:extLst>
              <a:ext uri="{FF2B5EF4-FFF2-40B4-BE49-F238E27FC236}">
                <a16:creationId xmlns:a16="http://schemas.microsoft.com/office/drawing/2014/main" id="{B738895C-21C6-6860-9A09-C74ED5C49361}"/>
              </a:ext>
            </a:extLst>
          </p:cNvPr>
          <p:cNvGrpSpPr/>
          <p:nvPr/>
        </p:nvGrpSpPr>
        <p:grpSpPr>
          <a:xfrm>
            <a:off x="4499198" y="1645518"/>
            <a:ext cx="3531612" cy="3674941"/>
            <a:chOff x="4499198" y="1645518"/>
            <a:chExt cx="3531612" cy="3674941"/>
          </a:xfrm>
        </p:grpSpPr>
        <p:grpSp>
          <p:nvGrpSpPr>
            <p:cNvPr id="6" name="Group 5">
              <a:extLst>
                <a:ext uri="{FF2B5EF4-FFF2-40B4-BE49-F238E27FC236}">
                  <a16:creationId xmlns:a16="http://schemas.microsoft.com/office/drawing/2014/main" id="{FDCE0D38-8638-1A50-1C05-1306024C60C4}"/>
                </a:ext>
              </a:extLst>
            </p:cNvPr>
            <p:cNvGrpSpPr/>
            <p:nvPr/>
          </p:nvGrpSpPr>
          <p:grpSpPr>
            <a:xfrm>
              <a:off x="4499198" y="1645518"/>
              <a:ext cx="3486567" cy="3674941"/>
              <a:chOff x="4054897" y="1645518"/>
              <a:chExt cx="3486567" cy="3674941"/>
            </a:xfrm>
          </p:grpSpPr>
          <p:sp>
            <p:nvSpPr>
              <p:cNvPr id="32" name="TextBox 31">
                <a:extLst>
                  <a:ext uri="{FF2B5EF4-FFF2-40B4-BE49-F238E27FC236}">
                    <a16:creationId xmlns:a16="http://schemas.microsoft.com/office/drawing/2014/main" id="{215B987F-8985-057F-A15A-9CA197D2D2B0}"/>
                  </a:ext>
                </a:extLst>
              </p:cNvPr>
              <p:cNvSpPr txBox="1"/>
              <p:nvPr/>
            </p:nvSpPr>
            <p:spPr>
              <a:xfrm>
                <a:off x="4926207" y="1645518"/>
                <a:ext cx="2156418" cy="246221"/>
              </a:xfrm>
              <a:prstGeom prst="rect">
                <a:avLst/>
              </a:prstGeom>
              <a:noFill/>
            </p:spPr>
            <p:txBody>
              <a:bodyPr wrap="square">
                <a:spAutoFit/>
              </a:bodyPr>
              <a:lstStyle/>
              <a:p>
                <a:pPr algn="ctr"/>
                <a:r>
                  <a:rPr lang="en-US" sz="1000" b="1" i="0" u="none" strike="noStrike" baseline="0" dirty="0">
                    <a:solidFill>
                      <a:srgbClr val="221E1F"/>
                    </a:solidFill>
                    <a:latin typeface="Lucida Sans" panose="020B0602030504020204" pitchFamily="34" charset="0"/>
                  </a:rPr>
                  <a:t>Change in White Class Gap</a:t>
                </a:r>
                <a:endParaRPr lang="en-US" sz="1000" b="1" dirty="0">
                  <a:latin typeface="Lucida Sans" panose="020B0602030504020204" pitchFamily="34" charset="0"/>
                </a:endParaRPr>
              </a:p>
            </p:txBody>
          </p:sp>
          <p:grpSp>
            <p:nvGrpSpPr>
              <p:cNvPr id="105" name="Group 104">
                <a:extLst>
                  <a:ext uri="{FF2B5EF4-FFF2-40B4-BE49-F238E27FC236}">
                    <a16:creationId xmlns:a16="http://schemas.microsoft.com/office/drawing/2014/main" id="{0D943E73-E235-E239-1CC9-B231072A1978}"/>
                  </a:ext>
                </a:extLst>
              </p:cNvPr>
              <p:cNvGrpSpPr/>
              <p:nvPr/>
            </p:nvGrpSpPr>
            <p:grpSpPr>
              <a:xfrm>
                <a:off x="4054897" y="1932385"/>
                <a:ext cx="3486567" cy="3388074"/>
                <a:chOff x="4054897" y="1932385"/>
                <a:chExt cx="3486567" cy="3388074"/>
              </a:xfrm>
            </p:grpSpPr>
            <p:sp>
              <p:nvSpPr>
                <p:cNvPr id="36" name="Freeform: Shape 35">
                  <a:extLst>
                    <a:ext uri="{FF2B5EF4-FFF2-40B4-BE49-F238E27FC236}">
                      <a16:creationId xmlns:a16="http://schemas.microsoft.com/office/drawing/2014/main" id="{0209DF7A-682E-84C8-CC3C-CD3101C8430D}"/>
                    </a:ext>
                  </a:extLst>
                </p:cNvPr>
                <p:cNvSpPr/>
                <p:nvPr/>
              </p:nvSpPr>
              <p:spPr>
                <a:xfrm>
                  <a:off x="4698911" y="2387040"/>
                  <a:ext cx="46294" cy="2401141"/>
                </a:xfrm>
                <a:custGeom>
                  <a:avLst/>
                  <a:gdLst>
                    <a:gd name="connsiteX0" fmla="*/ -1072 w 46294"/>
                    <a:gd name="connsiteY0" fmla="*/ 2399820 h 2401141"/>
                    <a:gd name="connsiteX1" fmla="*/ 45222 w 46294"/>
                    <a:gd name="connsiteY1" fmla="*/ 2399820 h 2401141"/>
                    <a:gd name="connsiteX2" fmla="*/ -1072 w 46294"/>
                    <a:gd name="connsiteY2" fmla="*/ 1801294 h 2401141"/>
                    <a:gd name="connsiteX3" fmla="*/ 45222 w 46294"/>
                    <a:gd name="connsiteY3" fmla="*/ 1801294 h 2401141"/>
                    <a:gd name="connsiteX4" fmla="*/ -1072 w 46294"/>
                    <a:gd name="connsiteY4" fmla="*/ 1199435 h 2401141"/>
                    <a:gd name="connsiteX5" fmla="*/ 45222 w 46294"/>
                    <a:gd name="connsiteY5" fmla="*/ 1199435 h 2401141"/>
                    <a:gd name="connsiteX6" fmla="*/ -1072 w 46294"/>
                    <a:gd name="connsiteY6" fmla="*/ 600662 h 2401141"/>
                    <a:gd name="connsiteX7" fmla="*/ 45222 w 46294"/>
                    <a:gd name="connsiteY7" fmla="*/ 600662 h 2401141"/>
                    <a:gd name="connsiteX8" fmla="*/ -1072 w 46294"/>
                    <a:gd name="connsiteY8" fmla="*/ -1321 h 2401141"/>
                    <a:gd name="connsiteX9" fmla="*/ 45222 w 46294"/>
                    <a:gd name="connsiteY9" fmla="*/ -1321 h 240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4" h="2401141">
                      <a:moveTo>
                        <a:pt x="-1072" y="2399820"/>
                      </a:moveTo>
                      <a:lnTo>
                        <a:pt x="45222" y="2399820"/>
                      </a:lnTo>
                      <a:moveTo>
                        <a:pt x="-1072" y="1801294"/>
                      </a:moveTo>
                      <a:lnTo>
                        <a:pt x="45222" y="1801294"/>
                      </a:lnTo>
                      <a:moveTo>
                        <a:pt x="-1072" y="1199435"/>
                      </a:moveTo>
                      <a:lnTo>
                        <a:pt x="45222" y="1199435"/>
                      </a:lnTo>
                      <a:moveTo>
                        <a:pt x="-1072" y="600662"/>
                      </a:moveTo>
                      <a:lnTo>
                        <a:pt x="45222" y="600662"/>
                      </a:lnTo>
                      <a:moveTo>
                        <a:pt x="-1072" y="-1321"/>
                      </a:moveTo>
                      <a:lnTo>
                        <a:pt x="45222" y="-1321"/>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37" name="Freeform: Shape 36">
                  <a:extLst>
                    <a:ext uri="{FF2B5EF4-FFF2-40B4-BE49-F238E27FC236}">
                      <a16:creationId xmlns:a16="http://schemas.microsoft.com/office/drawing/2014/main" id="{6583550A-9668-58C7-40F0-10A3029ACB4B}"/>
                    </a:ext>
                  </a:extLst>
                </p:cNvPr>
                <p:cNvSpPr/>
                <p:nvPr/>
              </p:nvSpPr>
              <p:spPr>
                <a:xfrm>
                  <a:off x="4745206" y="4788181"/>
                  <a:ext cx="2518420" cy="3086"/>
                </a:xfrm>
                <a:custGeom>
                  <a:avLst/>
                  <a:gdLst>
                    <a:gd name="connsiteX0" fmla="*/ -1072 w 2518420"/>
                    <a:gd name="connsiteY0" fmla="*/ -1321 h 3086"/>
                    <a:gd name="connsiteX1" fmla="*/ 2517349 w 2518420"/>
                    <a:gd name="connsiteY1" fmla="*/ -1321 h 3086"/>
                  </a:gdLst>
                  <a:ahLst/>
                  <a:cxnLst>
                    <a:cxn ang="0">
                      <a:pos x="connsiteX0" y="connsiteY0"/>
                    </a:cxn>
                    <a:cxn ang="0">
                      <a:pos x="connsiteX1" y="connsiteY1"/>
                    </a:cxn>
                  </a:cxnLst>
                  <a:rect l="l" t="t" r="r" b="b"/>
                  <a:pathLst>
                    <a:path w="2518420" h="3086">
                      <a:moveTo>
                        <a:pt x="-1072" y="-1321"/>
                      </a:moveTo>
                      <a:lnTo>
                        <a:pt x="2517349" y="-1321"/>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38" name="Freeform: Shape 37">
                  <a:extLst>
                    <a:ext uri="{FF2B5EF4-FFF2-40B4-BE49-F238E27FC236}">
                      <a16:creationId xmlns:a16="http://schemas.microsoft.com/office/drawing/2014/main" id="{FE4985B8-628F-B217-785A-4A8A491A64C2}"/>
                    </a:ext>
                  </a:extLst>
                </p:cNvPr>
                <p:cNvSpPr/>
                <p:nvPr/>
              </p:nvSpPr>
              <p:spPr>
                <a:xfrm>
                  <a:off x="4745206" y="4788181"/>
                  <a:ext cx="2518420" cy="49380"/>
                </a:xfrm>
                <a:custGeom>
                  <a:avLst/>
                  <a:gdLst>
                    <a:gd name="connsiteX0" fmla="*/ -1072 w 2518420"/>
                    <a:gd name="connsiteY0" fmla="*/ -1321 h 49380"/>
                    <a:gd name="connsiteX1" fmla="*/ -1072 w 2518420"/>
                    <a:gd name="connsiteY1" fmla="*/ 48060 h 49380"/>
                    <a:gd name="connsiteX2" fmla="*/ 168829 w 2518420"/>
                    <a:gd name="connsiteY2" fmla="*/ -1321 h 49380"/>
                    <a:gd name="connsiteX3" fmla="*/ 168829 w 2518420"/>
                    <a:gd name="connsiteY3" fmla="*/ 48060 h 49380"/>
                    <a:gd name="connsiteX4" fmla="*/ 335489 w 2518420"/>
                    <a:gd name="connsiteY4" fmla="*/ -1321 h 49380"/>
                    <a:gd name="connsiteX5" fmla="*/ 335489 w 2518420"/>
                    <a:gd name="connsiteY5" fmla="*/ 48060 h 49380"/>
                    <a:gd name="connsiteX6" fmla="*/ 502149 w 2518420"/>
                    <a:gd name="connsiteY6" fmla="*/ -1321 h 49380"/>
                    <a:gd name="connsiteX7" fmla="*/ 502149 w 2518420"/>
                    <a:gd name="connsiteY7" fmla="*/ 48060 h 49380"/>
                    <a:gd name="connsiteX8" fmla="*/ 671896 w 2518420"/>
                    <a:gd name="connsiteY8" fmla="*/ -1321 h 49380"/>
                    <a:gd name="connsiteX9" fmla="*/ 671896 w 2518420"/>
                    <a:gd name="connsiteY9" fmla="*/ 48060 h 49380"/>
                    <a:gd name="connsiteX10" fmla="*/ 838556 w 2518420"/>
                    <a:gd name="connsiteY10" fmla="*/ -1321 h 49380"/>
                    <a:gd name="connsiteX11" fmla="*/ 838556 w 2518420"/>
                    <a:gd name="connsiteY11" fmla="*/ 48060 h 49380"/>
                    <a:gd name="connsiteX12" fmla="*/ 1008302 w 2518420"/>
                    <a:gd name="connsiteY12" fmla="*/ -1321 h 49380"/>
                    <a:gd name="connsiteX13" fmla="*/ 1008302 w 2518420"/>
                    <a:gd name="connsiteY13" fmla="*/ 48060 h 49380"/>
                    <a:gd name="connsiteX14" fmla="*/ 1174994 w 2518420"/>
                    <a:gd name="connsiteY14" fmla="*/ -1321 h 49380"/>
                    <a:gd name="connsiteX15" fmla="*/ 1174994 w 2518420"/>
                    <a:gd name="connsiteY15" fmla="*/ 48060 h 49380"/>
                    <a:gd name="connsiteX16" fmla="*/ 1341654 w 2518420"/>
                    <a:gd name="connsiteY16" fmla="*/ -1321 h 49380"/>
                    <a:gd name="connsiteX17" fmla="*/ 1341654 w 2518420"/>
                    <a:gd name="connsiteY17" fmla="*/ 48060 h 49380"/>
                    <a:gd name="connsiteX18" fmla="*/ 1511400 w 2518420"/>
                    <a:gd name="connsiteY18" fmla="*/ -1321 h 49380"/>
                    <a:gd name="connsiteX19" fmla="*/ 1511400 w 2518420"/>
                    <a:gd name="connsiteY19" fmla="*/ 48060 h 49380"/>
                    <a:gd name="connsiteX20" fmla="*/ 1678060 w 2518420"/>
                    <a:gd name="connsiteY20" fmla="*/ -1321 h 49380"/>
                    <a:gd name="connsiteX21" fmla="*/ 1678060 w 2518420"/>
                    <a:gd name="connsiteY21" fmla="*/ 48060 h 49380"/>
                    <a:gd name="connsiteX22" fmla="*/ 1847807 w 2518420"/>
                    <a:gd name="connsiteY22" fmla="*/ -1321 h 49380"/>
                    <a:gd name="connsiteX23" fmla="*/ 1847807 w 2518420"/>
                    <a:gd name="connsiteY23" fmla="*/ 48060 h 49380"/>
                    <a:gd name="connsiteX24" fmla="*/ 2014498 w 2518420"/>
                    <a:gd name="connsiteY24" fmla="*/ -1321 h 49380"/>
                    <a:gd name="connsiteX25" fmla="*/ 2014498 w 2518420"/>
                    <a:gd name="connsiteY25" fmla="*/ 48060 h 49380"/>
                    <a:gd name="connsiteX26" fmla="*/ 2181158 w 2518420"/>
                    <a:gd name="connsiteY26" fmla="*/ -1321 h 49380"/>
                    <a:gd name="connsiteX27" fmla="*/ 2181158 w 2518420"/>
                    <a:gd name="connsiteY27" fmla="*/ 48060 h 49380"/>
                    <a:gd name="connsiteX28" fmla="*/ 2350905 w 2518420"/>
                    <a:gd name="connsiteY28" fmla="*/ -1321 h 49380"/>
                    <a:gd name="connsiteX29" fmla="*/ 2350905 w 2518420"/>
                    <a:gd name="connsiteY29" fmla="*/ 48060 h 49380"/>
                    <a:gd name="connsiteX30" fmla="*/ 2517349 w 2518420"/>
                    <a:gd name="connsiteY30" fmla="*/ -1321 h 49380"/>
                    <a:gd name="connsiteX31" fmla="*/ 2517349 w 2518420"/>
                    <a:gd name="connsiteY31" fmla="*/ 48060 h 4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8420" h="49380">
                      <a:moveTo>
                        <a:pt x="-1072" y="-1321"/>
                      </a:moveTo>
                      <a:lnTo>
                        <a:pt x="-1072" y="48060"/>
                      </a:lnTo>
                      <a:moveTo>
                        <a:pt x="168829" y="-1321"/>
                      </a:moveTo>
                      <a:lnTo>
                        <a:pt x="168829" y="48060"/>
                      </a:lnTo>
                      <a:moveTo>
                        <a:pt x="335489" y="-1321"/>
                      </a:moveTo>
                      <a:lnTo>
                        <a:pt x="335489" y="48060"/>
                      </a:lnTo>
                      <a:moveTo>
                        <a:pt x="502149" y="-1321"/>
                      </a:moveTo>
                      <a:lnTo>
                        <a:pt x="502149" y="48060"/>
                      </a:lnTo>
                      <a:moveTo>
                        <a:pt x="671896" y="-1321"/>
                      </a:moveTo>
                      <a:lnTo>
                        <a:pt x="671896" y="48060"/>
                      </a:lnTo>
                      <a:moveTo>
                        <a:pt x="838556" y="-1321"/>
                      </a:moveTo>
                      <a:lnTo>
                        <a:pt x="838556" y="48060"/>
                      </a:lnTo>
                      <a:moveTo>
                        <a:pt x="1008302" y="-1321"/>
                      </a:moveTo>
                      <a:lnTo>
                        <a:pt x="1008302" y="48060"/>
                      </a:lnTo>
                      <a:moveTo>
                        <a:pt x="1174994" y="-1321"/>
                      </a:moveTo>
                      <a:lnTo>
                        <a:pt x="1174994" y="48060"/>
                      </a:lnTo>
                      <a:moveTo>
                        <a:pt x="1341654" y="-1321"/>
                      </a:moveTo>
                      <a:lnTo>
                        <a:pt x="1341654" y="48060"/>
                      </a:lnTo>
                      <a:moveTo>
                        <a:pt x="1511400" y="-1321"/>
                      </a:moveTo>
                      <a:lnTo>
                        <a:pt x="1511400" y="48060"/>
                      </a:lnTo>
                      <a:moveTo>
                        <a:pt x="1678060" y="-1321"/>
                      </a:moveTo>
                      <a:lnTo>
                        <a:pt x="1678060" y="48060"/>
                      </a:lnTo>
                      <a:moveTo>
                        <a:pt x="1847807" y="-1321"/>
                      </a:moveTo>
                      <a:lnTo>
                        <a:pt x="1847807" y="48060"/>
                      </a:lnTo>
                      <a:moveTo>
                        <a:pt x="2014498" y="-1321"/>
                      </a:moveTo>
                      <a:lnTo>
                        <a:pt x="2014498" y="48060"/>
                      </a:lnTo>
                      <a:moveTo>
                        <a:pt x="2181158" y="-1321"/>
                      </a:moveTo>
                      <a:lnTo>
                        <a:pt x="2181158" y="48060"/>
                      </a:lnTo>
                      <a:moveTo>
                        <a:pt x="2350905" y="-1321"/>
                      </a:moveTo>
                      <a:lnTo>
                        <a:pt x="2350905" y="48060"/>
                      </a:lnTo>
                      <a:moveTo>
                        <a:pt x="2517349" y="-1321"/>
                      </a:moveTo>
                      <a:lnTo>
                        <a:pt x="2517349" y="48060"/>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39" name="Freeform: Shape 38">
                  <a:extLst>
                    <a:ext uri="{FF2B5EF4-FFF2-40B4-BE49-F238E27FC236}">
                      <a16:creationId xmlns:a16="http://schemas.microsoft.com/office/drawing/2014/main" id="{C677C674-2F10-35B1-2A7E-9207490713E5}"/>
                    </a:ext>
                  </a:extLst>
                </p:cNvPr>
                <p:cNvSpPr/>
                <p:nvPr/>
              </p:nvSpPr>
              <p:spPr>
                <a:xfrm>
                  <a:off x="4796130" y="3922474"/>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69"/>
                        <a:pt x="54018" y="69664"/>
                        <a:pt x="34420" y="69664"/>
                      </a:cubicBezTo>
                      <a:cubicBezTo>
                        <a:pt x="14823" y="69664"/>
                        <a:pt x="-1072" y="53769"/>
                        <a:pt x="-1072" y="34171"/>
                      </a:cubicBezTo>
                      <a:cubicBezTo>
                        <a:pt x="-1072" y="14574"/>
                        <a:pt x="14823" y="-1321"/>
                        <a:pt x="34420" y="-1321"/>
                      </a:cubicBezTo>
                      <a:cubicBezTo>
                        <a:pt x="54018" y="-1321"/>
                        <a:pt x="69913" y="14574"/>
                        <a:pt x="69913" y="34171"/>
                      </a:cubicBezTo>
                      <a:close/>
                    </a:path>
                  </a:pathLst>
                </a:custGeom>
                <a:solidFill>
                  <a:srgbClr val="FAA523"/>
                </a:solidFill>
                <a:ln w="3084" cap="flat">
                  <a:noFill/>
                  <a:prstDash val="solid"/>
                  <a:miter/>
                </a:ln>
              </p:spPr>
              <p:txBody>
                <a:bodyPr rtlCol="0" anchor="ctr"/>
                <a:lstStyle/>
                <a:p>
                  <a:endParaRPr lang="en-US" sz="1000">
                    <a:latin typeface="Lucida Sans" panose="020B0602030504020204" pitchFamily="34" charset="0"/>
                  </a:endParaRPr>
                </a:p>
              </p:txBody>
            </p:sp>
            <p:grpSp>
              <p:nvGrpSpPr>
                <p:cNvPr id="40" name="Graphic 14">
                  <a:extLst>
                    <a:ext uri="{FF2B5EF4-FFF2-40B4-BE49-F238E27FC236}">
                      <a16:creationId xmlns:a16="http://schemas.microsoft.com/office/drawing/2014/main" id="{37A99A81-D485-1373-D1F4-05C37B9B77AC}"/>
                    </a:ext>
                  </a:extLst>
                </p:cNvPr>
                <p:cNvGrpSpPr/>
                <p:nvPr/>
              </p:nvGrpSpPr>
              <p:grpSpPr>
                <a:xfrm>
                  <a:off x="4962574" y="2251458"/>
                  <a:ext cx="2086338" cy="1623393"/>
                  <a:chOff x="4962574" y="2251458"/>
                  <a:chExt cx="2086338" cy="1623393"/>
                </a:xfrm>
                <a:solidFill>
                  <a:srgbClr val="FAA523">
                    <a:alpha val="50000"/>
                  </a:srgbClr>
                </a:solidFill>
              </p:grpSpPr>
              <p:sp>
                <p:nvSpPr>
                  <p:cNvPr id="41" name="Freeform: Shape 40">
                    <a:extLst>
                      <a:ext uri="{FF2B5EF4-FFF2-40B4-BE49-F238E27FC236}">
                        <a16:creationId xmlns:a16="http://schemas.microsoft.com/office/drawing/2014/main" id="{BF67BEC2-5FB9-F24A-7D27-ED0C445C7958}"/>
                      </a:ext>
                    </a:extLst>
                  </p:cNvPr>
                  <p:cNvSpPr/>
                  <p:nvPr/>
                </p:nvSpPr>
                <p:spPr>
                  <a:xfrm>
                    <a:off x="4962574" y="3803867"/>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2" name="Freeform: Shape 41">
                    <a:extLst>
                      <a:ext uri="{FF2B5EF4-FFF2-40B4-BE49-F238E27FC236}">
                        <a16:creationId xmlns:a16="http://schemas.microsoft.com/office/drawing/2014/main" id="{887AD4AF-9B66-4CBC-0858-280D701CAA55}"/>
                      </a:ext>
                    </a:extLst>
                  </p:cNvPr>
                  <p:cNvSpPr/>
                  <p:nvPr/>
                </p:nvSpPr>
                <p:spPr>
                  <a:xfrm>
                    <a:off x="5132321" y="3782263"/>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3" name="Freeform: Shape 42">
                    <a:extLst>
                      <a:ext uri="{FF2B5EF4-FFF2-40B4-BE49-F238E27FC236}">
                        <a16:creationId xmlns:a16="http://schemas.microsoft.com/office/drawing/2014/main" id="{8E890BAF-F408-C1C5-D3AB-A798C162788D}"/>
                      </a:ext>
                    </a:extLst>
                  </p:cNvPr>
                  <p:cNvSpPr/>
                  <p:nvPr/>
                </p:nvSpPr>
                <p:spPr>
                  <a:xfrm>
                    <a:off x="5298981" y="3316232"/>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4" name="Freeform: Shape 43">
                    <a:extLst>
                      <a:ext uri="{FF2B5EF4-FFF2-40B4-BE49-F238E27FC236}">
                        <a16:creationId xmlns:a16="http://schemas.microsoft.com/office/drawing/2014/main" id="{FB4D9A1E-3DC5-6C84-F0B7-5E1961BDDF74}"/>
                      </a:ext>
                    </a:extLst>
                  </p:cNvPr>
                  <p:cNvSpPr/>
                  <p:nvPr/>
                </p:nvSpPr>
                <p:spPr>
                  <a:xfrm>
                    <a:off x="5468727" y="3106363"/>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5" name="Freeform: Shape 44">
                    <a:extLst>
                      <a:ext uri="{FF2B5EF4-FFF2-40B4-BE49-F238E27FC236}">
                        <a16:creationId xmlns:a16="http://schemas.microsoft.com/office/drawing/2014/main" id="{4B76FE74-313E-E4E7-1122-24C663B8972A}"/>
                      </a:ext>
                    </a:extLst>
                  </p:cNvPr>
                  <p:cNvSpPr/>
                  <p:nvPr/>
                </p:nvSpPr>
                <p:spPr>
                  <a:xfrm>
                    <a:off x="5635387" y="3158830"/>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6" name="Freeform: Shape 45">
                    <a:extLst>
                      <a:ext uri="{FF2B5EF4-FFF2-40B4-BE49-F238E27FC236}">
                        <a16:creationId xmlns:a16="http://schemas.microsoft.com/office/drawing/2014/main" id="{E416D809-AAC3-DA1B-320F-9D92FF847535}"/>
                      </a:ext>
                    </a:extLst>
                  </p:cNvPr>
                  <p:cNvSpPr/>
                  <p:nvPr/>
                </p:nvSpPr>
                <p:spPr>
                  <a:xfrm>
                    <a:off x="5802048" y="2918099"/>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7" name="Freeform: Shape 46">
                    <a:extLst>
                      <a:ext uri="{FF2B5EF4-FFF2-40B4-BE49-F238E27FC236}">
                        <a16:creationId xmlns:a16="http://schemas.microsoft.com/office/drawing/2014/main" id="{E3D71A4D-F2A5-36B5-07A8-D5C5F5E5C595}"/>
                      </a:ext>
                    </a:extLst>
                  </p:cNvPr>
                  <p:cNvSpPr/>
                  <p:nvPr/>
                </p:nvSpPr>
                <p:spPr>
                  <a:xfrm>
                    <a:off x="5971794" y="2757611"/>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8" name="Freeform: Shape 47">
                    <a:extLst>
                      <a:ext uri="{FF2B5EF4-FFF2-40B4-BE49-F238E27FC236}">
                        <a16:creationId xmlns:a16="http://schemas.microsoft.com/office/drawing/2014/main" id="{E19FAC08-4D68-F5C7-DED0-E5D3D7283151}"/>
                      </a:ext>
                    </a:extLst>
                  </p:cNvPr>
                  <p:cNvSpPr/>
                  <p:nvPr/>
                </p:nvSpPr>
                <p:spPr>
                  <a:xfrm>
                    <a:off x="6138454" y="2606383"/>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49" name="Freeform: Shape 48">
                    <a:extLst>
                      <a:ext uri="{FF2B5EF4-FFF2-40B4-BE49-F238E27FC236}">
                        <a16:creationId xmlns:a16="http://schemas.microsoft.com/office/drawing/2014/main" id="{8F4446EA-9894-AAC2-15B1-306DD79AB82B}"/>
                      </a:ext>
                    </a:extLst>
                  </p:cNvPr>
                  <p:cNvSpPr/>
                  <p:nvPr/>
                </p:nvSpPr>
                <p:spPr>
                  <a:xfrm>
                    <a:off x="6308201" y="2541570"/>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50" name="Freeform: Shape 49">
                    <a:extLst>
                      <a:ext uri="{FF2B5EF4-FFF2-40B4-BE49-F238E27FC236}">
                        <a16:creationId xmlns:a16="http://schemas.microsoft.com/office/drawing/2014/main" id="{5AA05133-4269-27DD-4EFD-0132A993F742}"/>
                      </a:ext>
                    </a:extLst>
                  </p:cNvPr>
                  <p:cNvSpPr/>
                  <p:nvPr/>
                </p:nvSpPr>
                <p:spPr>
                  <a:xfrm>
                    <a:off x="6474861" y="2387255"/>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51" name="Freeform: Shape 50">
                    <a:extLst>
                      <a:ext uri="{FF2B5EF4-FFF2-40B4-BE49-F238E27FC236}">
                        <a16:creationId xmlns:a16="http://schemas.microsoft.com/office/drawing/2014/main" id="{229330C2-445A-7A1E-B98D-E0517CEBAC73}"/>
                      </a:ext>
                    </a:extLst>
                  </p:cNvPr>
                  <p:cNvSpPr/>
                  <p:nvPr/>
                </p:nvSpPr>
                <p:spPr>
                  <a:xfrm>
                    <a:off x="6641521" y="2408860"/>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52" name="Freeform: Shape 51">
                    <a:extLst>
                      <a:ext uri="{FF2B5EF4-FFF2-40B4-BE49-F238E27FC236}">
                        <a16:creationId xmlns:a16="http://schemas.microsoft.com/office/drawing/2014/main" id="{B2A27185-FF27-FA74-859B-A4093FBEC502}"/>
                      </a:ext>
                    </a:extLst>
                  </p:cNvPr>
                  <p:cNvSpPr/>
                  <p:nvPr/>
                </p:nvSpPr>
                <p:spPr>
                  <a:xfrm>
                    <a:off x="6811268" y="2331702"/>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8" y="69664"/>
                          <a:pt x="34420" y="69664"/>
                        </a:cubicBezTo>
                        <a:cubicBezTo>
                          <a:pt x="14822" y="69664"/>
                          <a:pt x="-1072" y="53770"/>
                          <a:pt x="-1072" y="34171"/>
                        </a:cubicBezTo>
                        <a:cubicBezTo>
                          <a:pt x="-1072" y="14574"/>
                          <a:pt x="14822" y="-1321"/>
                          <a:pt x="34420" y="-1321"/>
                        </a:cubicBezTo>
                        <a:cubicBezTo>
                          <a:pt x="54018"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sp>
                <p:nvSpPr>
                  <p:cNvPr id="53" name="Freeform: Shape 52">
                    <a:extLst>
                      <a:ext uri="{FF2B5EF4-FFF2-40B4-BE49-F238E27FC236}">
                        <a16:creationId xmlns:a16="http://schemas.microsoft.com/office/drawing/2014/main" id="{4B9AB7CC-D6E3-722F-8E1D-EFD9527460D9}"/>
                      </a:ext>
                    </a:extLst>
                  </p:cNvPr>
                  <p:cNvSpPr/>
                  <p:nvPr/>
                </p:nvSpPr>
                <p:spPr>
                  <a:xfrm>
                    <a:off x="6977927" y="2251458"/>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70"/>
                          <a:pt x="54019" y="69664"/>
                          <a:pt x="34420" y="69664"/>
                        </a:cubicBezTo>
                        <a:cubicBezTo>
                          <a:pt x="14823" y="69664"/>
                          <a:pt x="-1072" y="53770"/>
                          <a:pt x="-1072" y="34171"/>
                        </a:cubicBezTo>
                        <a:cubicBezTo>
                          <a:pt x="-1072" y="14574"/>
                          <a:pt x="14823" y="-1321"/>
                          <a:pt x="34420" y="-1321"/>
                        </a:cubicBezTo>
                        <a:cubicBezTo>
                          <a:pt x="54019" y="-1321"/>
                          <a:pt x="69913" y="14574"/>
                          <a:pt x="69913" y="34171"/>
                        </a:cubicBezTo>
                        <a:close/>
                      </a:path>
                    </a:pathLst>
                  </a:custGeom>
                  <a:solidFill>
                    <a:srgbClr val="FAA523">
                      <a:alpha val="50000"/>
                    </a:srgbClr>
                  </a:solidFill>
                  <a:ln w="3084" cap="flat">
                    <a:noFill/>
                    <a:prstDash val="solid"/>
                    <a:miter/>
                  </a:ln>
                </p:spPr>
                <p:txBody>
                  <a:bodyPr rtlCol="0" anchor="ctr"/>
                  <a:lstStyle/>
                  <a:p>
                    <a:endParaRPr lang="en-US" sz="1000">
                      <a:latin typeface="Lucida Sans" panose="020B0602030504020204" pitchFamily="34" charset="0"/>
                    </a:endParaRPr>
                  </a:p>
                </p:txBody>
              </p:sp>
            </p:grpSp>
            <p:sp>
              <p:nvSpPr>
                <p:cNvPr id="54" name="Freeform: Shape 53">
                  <a:extLst>
                    <a:ext uri="{FF2B5EF4-FFF2-40B4-BE49-F238E27FC236}">
                      <a16:creationId xmlns:a16="http://schemas.microsoft.com/office/drawing/2014/main" id="{9710E51B-3CA2-BBD0-F305-F2DD52DFA538}"/>
                    </a:ext>
                  </a:extLst>
                </p:cNvPr>
                <p:cNvSpPr/>
                <p:nvPr/>
              </p:nvSpPr>
              <p:spPr>
                <a:xfrm>
                  <a:off x="7144804" y="2231181"/>
                  <a:ext cx="70984" cy="70984"/>
                </a:xfrm>
                <a:custGeom>
                  <a:avLst/>
                  <a:gdLst>
                    <a:gd name="connsiteX0" fmla="*/ 69913 w 70984"/>
                    <a:gd name="connsiteY0" fmla="*/ 34171 h 70984"/>
                    <a:gd name="connsiteX1" fmla="*/ 34420 w 70984"/>
                    <a:gd name="connsiteY1" fmla="*/ 69664 h 70984"/>
                    <a:gd name="connsiteX2" fmla="*/ -1072 w 70984"/>
                    <a:gd name="connsiteY2" fmla="*/ 34171 h 70984"/>
                    <a:gd name="connsiteX3" fmla="*/ 34420 w 70984"/>
                    <a:gd name="connsiteY3" fmla="*/ -1321 h 70984"/>
                    <a:gd name="connsiteX4" fmla="*/ 69913 w 70984"/>
                    <a:gd name="connsiteY4" fmla="*/ 34171 h 7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4" h="70984">
                      <a:moveTo>
                        <a:pt x="69913" y="34171"/>
                      </a:moveTo>
                      <a:cubicBezTo>
                        <a:pt x="69913" y="53769"/>
                        <a:pt x="54019" y="69664"/>
                        <a:pt x="34420" y="69664"/>
                      </a:cubicBezTo>
                      <a:cubicBezTo>
                        <a:pt x="14822" y="69664"/>
                        <a:pt x="-1072" y="53769"/>
                        <a:pt x="-1072" y="34171"/>
                      </a:cubicBezTo>
                      <a:cubicBezTo>
                        <a:pt x="-1072" y="14574"/>
                        <a:pt x="14822" y="-1321"/>
                        <a:pt x="34420" y="-1321"/>
                      </a:cubicBezTo>
                      <a:cubicBezTo>
                        <a:pt x="54019" y="-1321"/>
                        <a:pt x="69913" y="14574"/>
                        <a:pt x="69913" y="34171"/>
                      </a:cubicBezTo>
                      <a:close/>
                    </a:path>
                  </a:pathLst>
                </a:custGeom>
                <a:solidFill>
                  <a:srgbClr val="FAA523"/>
                </a:solidFill>
                <a:ln w="3084" cap="flat">
                  <a:noFill/>
                  <a:prstDash val="solid"/>
                  <a:miter/>
                </a:ln>
              </p:spPr>
              <p:txBody>
                <a:bodyPr rtlCol="0" anchor="ctr"/>
                <a:lstStyle/>
                <a:p>
                  <a:endParaRPr lang="en-US" sz="1000">
                    <a:latin typeface="Lucida Sans" panose="020B0602030504020204" pitchFamily="34" charset="0"/>
                  </a:endParaRPr>
                </a:p>
              </p:txBody>
            </p:sp>
            <p:sp>
              <p:nvSpPr>
                <p:cNvPr id="55" name="TextBox 54">
                  <a:extLst>
                    <a:ext uri="{FF2B5EF4-FFF2-40B4-BE49-F238E27FC236}">
                      <a16:creationId xmlns:a16="http://schemas.microsoft.com/office/drawing/2014/main" id="{6AB5D4D8-F5B3-0575-B367-CAFE717BBB1A}"/>
                    </a:ext>
                  </a:extLst>
                </p:cNvPr>
                <p:cNvSpPr txBox="1"/>
                <p:nvPr/>
              </p:nvSpPr>
              <p:spPr>
                <a:xfrm>
                  <a:off x="4890547" y="3818114"/>
                  <a:ext cx="748923" cy="246221"/>
                </a:xfrm>
                <a:prstGeom prst="rect">
                  <a:avLst/>
                </a:prstGeom>
                <a:noFill/>
              </p:spPr>
              <p:txBody>
                <a:bodyPr wrap="none" rtlCol="0">
                  <a:spAutoFit/>
                </a:bodyPr>
                <a:lstStyle/>
                <a:p>
                  <a:pPr algn="l"/>
                  <a:r>
                    <a:rPr lang="en-US" sz="1000" spc="0" baseline="0" dirty="0">
                      <a:ln/>
                      <a:latin typeface="Lucida Sans" panose="020B0602030504020204" pitchFamily="34" charset="0"/>
                      <a:sym typeface="Aptos"/>
                      <a:rtl val="0"/>
                    </a:rPr>
                    <a:t>$10,383 </a:t>
                  </a:r>
                </a:p>
              </p:txBody>
            </p:sp>
            <p:sp>
              <p:nvSpPr>
                <p:cNvPr id="56" name="TextBox 55">
                  <a:extLst>
                    <a:ext uri="{FF2B5EF4-FFF2-40B4-BE49-F238E27FC236}">
                      <a16:creationId xmlns:a16="http://schemas.microsoft.com/office/drawing/2014/main" id="{F66162D6-743C-3DCC-8A7C-EDF31073E32B}"/>
                    </a:ext>
                  </a:extLst>
                </p:cNvPr>
                <p:cNvSpPr txBox="1"/>
                <p:nvPr/>
              </p:nvSpPr>
              <p:spPr>
                <a:xfrm>
                  <a:off x="6792541" y="1932385"/>
                  <a:ext cx="748923" cy="246221"/>
                </a:xfrm>
                <a:prstGeom prst="rect">
                  <a:avLst/>
                </a:prstGeom>
                <a:noFill/>
              </p:spPr>
              <p:txBody>
                <a:bodyPr wrap="none" rtlCol="0">
                  <a:spAutoFit/>
                </a:bodyPr>
                <a:lstStyle/>
                <a:p>
                  <a:pPr algn="l"/>
                  <a:r>
                    <a:rPr lang="en-US" sz="1000" spc="0" baseline="0" dirty="0">
                      <a:ln/>
                      <a:latin typeface="Lucida Sans" panose="020B0602030504020204" pitchFamily="34" charset="0"/>
                      <a:sym typeface="Aptos"/>
                      <a:rtl val="0"/>
                    </a:rPr>
                    <a:t>$13,202 </a:t>
                  </a:r>
                </a:p>
              </p:txBody>
            </p:sp>
            <p:sp>
              <p:nvSpPr>
                <p:cNvPr id="57" name="Freeform: Shape 56">
                  <a:extLst>
                    <a:ext uri="{FF2B5EF4-FFF2-40B4-BE49-F238E27FC236}">
                      <a16:creationId xmlns:a16="http://schemas.microsoft.com/office/drawing/2014/main" id="{84A99432-0B5C-71BB-D613-C4F5C742684B}"/>
                    </a:ext>
                  </a:extLst>
                </p:cNvPr>
                <p:cNvSpPr/>
                <p:nvPr/>
              </p:nvSpPr>
              <p:spPr>
                <a:xfrm>
                  <a:off x="4831622" y="2285192"/>
                  <a:ext cx="2348673" cy="1734500"/>
                </a:xfrm>
                <a:custGeom>
                  <a:avLst/>
                  <a:gdLst>
                    <a:gd name="connsiteX0" fmla="*/ -1072 w 2348673"/>
                    <a:gd name="connsiteY0" fmla="*/ 1733179 h 1734500"/>
                    <a:gd name="connsiteX1" fmla="*/ 8341 w 2348673"/>
                    <a:gd name="connsiteY1" fmla="*/ 1721050 h 1734500"/>
                    <a:gd name="connsiteX2" fmla="*/ 17600 w 2348673"/>
                    <a:gd name="connsiteY2" fmla="*/ 1708705 h 1734500"/>
                    <a:gd name="connsiteX3" fmla="*/ 26859 w 2348673"/>
                    <a:gd name="connsiteY3" fmla="*/ 1696360 h 1734500"/>
                    <a:gd name="connsiteX4" fmla="*/ 36118 w 2348673"/>
                    <a:gd name="connsiteY4" fmla="*/ 1684015 h 1734500"/>
                    <a:gd name="connsiteX5" fmla="*/ 48463 w 2348673"/>
                    <a:gd name="connsiteY5" fmla="*/ 1674756 h 1734500"/>
                    <a:gd name="connsiteX6" fmla="*/ 57722 w 2348673"/>
                    <a:gd name="connsiteY6" fmla="*/ 1662410 h 1734500"/>
                    <a:gd name="connsiteX7" fmla="*/ 66981 w 2348673"/>
                    <a:gd name="connsiteY7" fmla="*/ 1650035 h 1734500"/>
                    <a:gd name="connsiteX8" fmla="*/ 76240 w 2348673"/>
                    <a:gd name="connsiteY8" fmla="*/ 1637689 h 1734500"/>
                    <a:gd name="connsiteX9" fmla="*/ 85499 w 2348673"/>
                    <a:gd name="connsiteY9" fmla="*/ 1628431 h 1734500"/>
                    <a:gd name="connsiteX10" fmla="*/ 97844 w 2348673"/>
                    <a:gd name="connsiteY10" fmla="*/ 1616085 h 1734500"/>
                    <a:gd name="connsiteX11" fmla="*/ 107103 w 2348673"/>
                    <a:gd name="connsiteY11" fmla="*/ 1603740 h 1734500"/>
                    <a:gd name="connsiteX12" fmla="*/ 116362 w 2348673"/>
                    <a:gd name="connsiteY12" fmla="*/ 1591395 h 1734500"/>
                    <a:gd name="connsiteX13" fmla="*/ 125621 w 2348673"/>
                    <a:gd name="connsiteY13" fmla="*/ 1582136 h 1734500"/>
                    <a:gd name="connsiteX14" fmla="*/ 134880 w 2348673"/>
                    <a:gd name="connsiteY14" fmla="*/ 1569791 h 1734500"/>
                    <a:gd name="connsiteX15" fmla="*/ 147225 w 2348673"/>
                    <a:gd name="connsiteY15" fmla="*/ 1557446 h 1734500"/>
                    <a:gd name="connsiteX16" fmla="*/ 156484 w 2348673"/>
                    <a:gd name="connsiteY16" fmla="*/ 1545101 h 1734500"/>
                    <a:gd name="connsiteX17" fmla="*/ 165743 w 2348673"/>
                    <a:gd name="connsiteY17" fmla="*/ 1535842 h 1734500"/>
                    <a:gd name="connsiteX18" fmla="*/ 175002 w 2348673"/>
                    <a:gd name="connsiteY18" fmla="*/ 1523496 h 1734500"/>
                    <a:gd name="connsiteX19" fmla="*/ 187347 w 2348673"/>
                    <a:gd name="connsiteY19" fmla="*/ 1511151 h 1734500"/>
                    <a:gd name="connsiteX20" fmla="*/ 196606 w 2348673"/>
                    <a:gd name="connsiteY20" fmla="*/ 1498806 h 1734500"/>
                    <a:gd name="connsiteX21" fmla="*/ 205865 w 2348673"/>
                    <a:gd name="connsiteY21" fmla="*/ 1489547 h 1734500"/>
                    <a:gd name="connsiteX22" fmla="*/ 215123 w 2348673"/>
                    <a:gd name="connsiteY22" fmla="*/ 1477202 h 1734500"/>
                    <a:gd name="connsiteX23" fmla="*/ 224382 w 2348673"/>
                    <a:gd name="connsiteY23" fmla="*/ 1464857 h 1734500"/>
                    <a:gd name="connsiteX24" fmla="*/ 236728 w 2348673"/>
                    <a:gd name="connsiteY24" fmla="*/ 1455598 h 1734500"/>
                    <a:gd name="connsiteX25" fmla="*/ 245986 w 2348673"/>
                    <a:gd name="connsiteY25" fmla="*/ 1443253 h 1734500"/>
                    <a:gd name="connsiteX26" fmla="*/ 255245 w 2348673"/>
                    <a:gd name="connsiteY26" fmla="*/ 1430907 h 1734500"/>
                    <a:gd name="connsiteX27" fmla="*/ 264504 w 2348673"/>
                    <a:gd name="connsiteY27" fmla="*/ 1421649 h 1734500"/>
                    <a:gd name="connsiteX28" fmla="*/ 273763 w 2348673"/>
                    <a:gd name="connsiteY28" fmla="*/ 1409303 h 1734500"/>
                    <a:gd name="connsiteX29" fmla="*/ 286108 w 2348673"/>
                    <a:gd name="connsiteY29" fmla="*/ 1396958 h 1734500"/>
                    <a:gd name="connsiteX30" fmla="*/ 295367 w 2348673"/>
                    <a:gd name="connsiteY30" fmla="*/ 1387699 h 1734500"/>
                    <a:gd name="connsiteX31" fmla="*/ 304626 w 2348673"/>
                    <a:gd name="connsiteY31" fmla="*/ 1375354 h 1734500"/>
                    <a:gd name="connsiteX32" fmla="*/ 313885 w 2348673"/>
                    <a:gd name="connsiteY32" fmla="*/ 1363009 h 1734500"/>
                    <a:gd name="connsiteX33" fmla="*/ 323144 w 2348673"/>
                    <a:gd name="connsiteY33" fmla="*/ 1353750 h 1734500"/>
                    <a:gd name="connsiteX34" fmla="*/ 335489 w 2348673"/>
                    <a:gd name="connsiteY34" fmla="*/ 1341405 h 1734500"/>
                    <a:gd name="connsiteX35" fmla="*/ 344748 w 2348673"/>
                    <a:gd name="connsiteY35" fmla="*/ 1332146 h 1734500"/>
                    <a:gd name="connsiteX36" fmla="*/ 354007 w 2348673"/>
                    <a:gd name="connsiteY36" fmla="*/ 1319801 h 1734500"/>
                    <a:gd name="connsiteX37" fmla="*/ 363266 w 2348673"/>
                    <a:gd name="connsiteY37" fmla="*/ 1307455 h 1734500"/>
                    <a:gd name="connsiteX38" fmla="*/ 375611 w 2348673"/>
                    <a:gd name="connsiteY38" fmla="*/ 1298197 h 1734500"/>
                    <a:gd name="connsiteX39" fmla="*/ 384870 w 2348673"/>
                    <a:gd name="connsiteY39" fmla="*/ 1285851 h 1734500"/>
                    <a:gd name="connsiteX40" fmla="*/ 394129 w 2348673"/>
                    <a:gd name="connsiteY40" fmla="*/ 1276592 h 1734500"/>
                    <a:gd name="connsiteX41" fmla="*/ 403388 w 2348673"/>
                    <a:gd name="connsiteY41" fmla="*/ 1264247 h 1734500"/>
                    <a:gd name="connsiteX42" fmla="*/ 412647 w 2348673"/>
                    <a:gd name="connsiteY42" fmla="*/ 1254988 h 1734500"/>
                    <a:gd name="connsiteX43" fmla="*/ 424992 w 2348673"/>
                    <a:gd name="connsiteY43" fmla="*/ 1242643 h 1734500"/>
                    <a:gd name="connsiteX44" fmla="*/ 434251 w 2348673"/>
                    <a:gd name="connsiteY44" fmla="*/ 1233384 h 1734500"/>
                    <a:gd name="connsiteX45" fmla="*/ 443510 w 2348673"/>
                    <a:gd name="connsiteY45" fmla="*/ 1221039 h 1734500"/>
                    <a:gd name="connsiteX46" fmla="*/ 452769 w 2348673"/>
                    <a:gd name="connsiteY46" fmla="*/ 1208694 h 1734500"/>
                    <a:gd name="connsiteX47" fmla="*/ 462027 w 2348673"/>
                    <a:gd name="connsiteY47" fmla="*/ 1199435 h 1734500"/>
                    <a:gd name="connsiteX48" fmla="*/ 474373 w 2348673"/>
                    <a:gd name="connsiteY48" fmla="*/ 1187090 h 1734500"/>
                    <a:gd name="connsiteX49" fmla="*/ 483632 w 2348673"/>
                    <a:gd name="connsiteY49" fmla="*/ 1177831 h 1734500"/>
                    <a:gd name="connsiteX50" fmla="*/ 492890 w 2348673"/>
                    <a:gd name="connsiteY50" fmla="*/ 1168572 h 1734500"/>
                    <a:gd name="connsiteX51" fmla="*/ 502149 w 2348673"/>
                    <a:gd name="connsiteY51" fmla="*/ 1156227 h 1734500"/>
                    <a:gd name="connsiteX52" fmla="*/ 514495 w 2348673"/>
                    <a:gd name="connsiteY52" fmla="*/ 1146968 h 1734500"/>
                    <a:gd name="connsiteX53" fmla="*/ 523753 w 2348673"/>
                    <a:gd name="connsiteY53" fmla="*/ 1134623 h 1734500"/>
                    <a:gd name="connsiteX54" fmla="*/ 533012 w 2348673"/>
                    <a:gd name="connsiteY54" fmla="*/ 1125364 h 1734500"/>
                    <a:gd name="connsiteX55" fmla="*/ 542271 w 2348673"/>
                    <a:gd name="connsiteY55" fmla="*/ 1113019 h 1734500"/>
                    <a:gd name="connsiteX56" fmla="*/ 551530 w 2348673"/>
                    <a:gd name="connsiteY56" fmla="*/ 1103760 h 1734500"/>
                    <a:gd name="connsiteX57" fmla="*/ 563875 w 2348673"/>
                    <a:gd name="connsiteY57" fmla="*/ 1091414 h 1734500"/>
                    <a:gd name="connsiteX58" fmla="*/ 573134 w 2348673"/>
                    <a:gd name="connsiteY58" fmla="*/ 1082156 h 1734500"/>
                    <a:gd name="connsiteX59" fmla="*/ 582393 w 2348673"/>
                    <a:gd name="connsiteY59" fmla="*/ 1072897 h 1734500"/>
                    <a:gd name="connsiteX60" fmla="*/ 591652 w 2348673"/>
                    <a:gd name="connsiteY60" fmla="*/ 1060551 h 1734500"/>
                    <a:gd name="connsiteX61" fmla="*/ 600911 w 2348673"/>
                    <a:gd name="connsiteY61" fmla="*/ 1051293 h 1734500"/>
                    <a:gd name="connsiteX62" fmla="*/ 613256 w 2348673"/>
                    <a:gd name="connsiteY62" fmla="*/ 1042034 h 1734500"/>
                    <a:gd name="connsiteX63" fmla="*/ 622515 w 2348673"/>
                    <a:gd name="connsiteY63" fmla="*/ 1029688 h 1734500"/>
                    <a:gd name="connsiteX64" fmla="*/ 631774 w 2348673"/>
                    <a:gd name="connsiteY64" fmla="*/ 1020430 h 1734500"/>
                    <a:gd name="connsiteX65" fmla="*/ 641033 w 2348673"/>
                    <a:gd name="connsiteY65" fmla="*/ 1011171 h 1734500"/>
                    <a:gd name="connsiteX66" fmla="*/ 653378 w 2348673"/>
                    <a:gd name="connsiteY66" fmla="*/ 998825 h 1734500"/>
                    <a:gd name="connsiteX67" fmla="*/ 662637 w 2348673"/>
                    <a:gd name="connsiteY67" fmla="*/ 989567 h 1734500"/>
                    <a:gd name="connsiteX68" fmla="*/ 671896 w 2348673"/>
                    <a:gd name="connsiteY68" fmla="*/ 980308 h 1734500"/>
                    <a:gd name="connsiteX69" fmla="*/ 681155 w 2348673"/>
                    <a:gd name="connsiteY69" fmla="*/ 967962 h 1734500"/>
                    <a:gd name="connsiteX70" fmla="*/ 690414 w 2348673"/>
                    <a:gd name="connsiteY70" fmla="*/ 958704 h 1734500"/>
                    <a:gd name="connsiteX71" fmla="*/ 702759 w 2348673"/>
                    <a:gd name="connsiteY71" fmla="*/ 949445 h 1734500"/>
                    <a:gd name="connsiteX72" fmla="*/ 712018 w 2348673"/>
                    <a:gd name="connsiteY72" fmla="*/ 940186 h 1734500"/>
                    <a:gd name="connsiteX73" fmla="*/ 721277 w 2348673"/>
                    <a:gd name="connsiteY73" fmla="*/ 927841 h 1734500"/>
                    <a:gd name="connsiteX74" fmla="*/ 730535 w 2348673"/>
                    <a:gd name="connsiteY74" fmla="*/ 918582 h 1734500"/>
                    <a:gd name="connsiteX75" fmla="*/ 739794 w 2348673"/>
                    <a:gd name="connsiteY75" fmla="*/ 909323 h 1734500"/>
                    <a:gd name="connsiteX76" fmla="*/ 752140 w 2348673"/>
                    <a:gd name="connsiteY76" fmla="*/ 900064 h 1734500"/>
                    <a:gd name="connsiteX77" fmla="*/ 761398 w 2348673"/>
                    <a:gd name="connsiteY77" fmla="*/ 890805 h 1734500"/>
                    <a:gd name="connsiteX78" fmla="*/ 770657 w 2348673"/>
                    <a:gd name="connsiteY78" fmla="*/ 878460 h 1734500"/>
                    <a:gd name="connsiteX79" fmla="*/ 779916 w 2348673"/>
                    <a:gd name="connsiteY79" fmla="*/ 869201 h 1734500"/>
                    <a:gd name="connsiteX80" fmla="*/ 789175 w 2348673"/>
                    <a:gd name="connsiteY80" fmla="*/ 859942 h 1734500"/>
                    <a:gd name="connsiteX81" fmla="*/ 801520 w 2348673"/>
                    <a:gd name="connsiteY81" fmla="*/ 850683 h 1734500"/>
                    <a:gd name="connsiteX82" fmla="*/ 810779 w 2348673"/>
                    <a:gd name="connsiteY82" fmla="*/ 841424 h 1734500"/>
                    <a:gd name="connsiteX83" fmla="*/ 820038 w 2348673"/>
                    <a:gd name="connsiteY83" fmla="*/ 832165 h 1734500"/>
                    <a:gd name="connsiteX84" fmla="*/ 829297 w 2348673"/>
                    <a:gd name="connsiteY84" fmla="*/ 822906 h 1734500"/>
                    <a:gd name="connsiteX85" fmla="*/ 841642 w 2348673"/>
                    <a:gd name="connsiteY85" fmla="*/ 813647 h 1734500"/>
                    <a:gd name="connsiteX86" fmla="*/ 850901 w 2348673"/>
                    <a:gd name="connsiteY86" fmla="*/ 801302 h 1734500"/>
                    <a:gd name="connsiteX87" fmla="*/ 860160 w 2348673"/>
                    <a:gd name="connsiteY87" fmla="*/ 792043 h 1734500"/>
                    <a:gd name="connsiteX88" fmla="*/ 869419 w 2348673"/>
                    <a:gd name="connsiteY88" fmla="*/ 782784 h 1734500"/>
                    <a:gd name="connsiteX89" fmla="*/ 878678 w 2348673"/>
                    <a:gd name="connsiteY89" fmla="*/ 773526 h 1734500"/>
                    <a:gd name="connsiteX90" fmla="*/ 891023 w 2348673"/>
                    <a:gd name="connsiteY90" fmla="*/ 764267 h 1734500"/>
                    <a:gd name="connsiteX91" fmla="*/ 900282 w 2348673"/>
                    <a:gd name="connsiteY91" fmla="*/ 755008 h 1734500"/>
                    <a:gd name="connsiteX92" fmla="*/ 909541 w 2348673"/>
                    <a:gd name="connsiteY92" fmla="*/ 745749 h 1734500"/>
                    <a:gd name="connsiteX93" fmla="*/ 918831 w 2348673"/>
                    <a:gd name="connsiteY93" fmla="*/ 736490 h 1734500"/>
                    <a:gd name="connsiteX94" fmla="*/ 928090 w 2348673"/>
                    <a:gd name="connsiteY94" fmla="*/ 727231 h 1734500"/>
                    <a:gd name="connsiteX95" fmla="*/ 940435 w 2348673"/>
                    <a:gd name="connsiteY95" fmla="*/ 717972 h 1734500"/>
                    <a:gd name="connsiteX96" fmla="*/ 949694 w 2348673"/>
                    <a:gd name="connsiteY96" fmla="*/ 708682 h 1734500"/>
                    <a:gd name="connsiteX97" fmla="*/ 958953 w 2348673"/>
                    <a:gd name="connsiteY97" fmla="*/ 699423 h 1734500"/>
                    <a:gd name="connsiteX98" fmla="*/ 968211 w 2348673"/>
                    <a:gd name="connsiteY98" fmla="*/ 693251 h 1734500"/>
                    <a:gd name="connsiteX99" fmla="*/ 980557 w 2348673"/>
                    <a:gd name="connsiteY99" fmla="*/ 683992 h 1734500"/>
                    <a:gd name="connsiteX100" fmla="*/ 989816 w 2348673"/>
                    <a:gd name="connsiteY100" fmla="*/ 674733 h 1734500"/>
                    <a:gd name="connsiteX101" fmla="*/ 999074 w 2348673"/>
                    <a:gd name="connsiteY101" fmla="*/ 665474 h 1734500"/>
                    <a:gd name="connsiteX102" fmla="*/ 1008333 w 2348673"/>
                    <a:gd name="connsiteY102" fmla="*/ 656215 h 1734500"/>
                    <a:gd name="connsiteX103" fmla="*/ 1017592 w 2348673"/>
                    <a:gd name="connsiteY103" fmla="*/ 646956 h 1734500"/>
                    <a:gd name="connsiteX104" fmla="*/ 1029937 w 2348673"/>
                    <a:gd name="connsiteY104" fmla="*/ 637698 h 1734500"/>
                    <a:gd name="connsiteX105" fmla="*/ 1039196 w 2348673"/>
                    <a:gd name="connsiteY105" fmla="*/ 631525 h 1734500"/>
                    <a:gd name="connsiteX106" fmla="*/ 1048455 w 2348673"/>
                    <a:gd name="connsiteY106" fmla="*/ 622266 h 1734500"/>
                    <a:gd name="connsiteX107" fmla="*/ 1057714 w 2348673"/>
                    <a:gd name="connsiteY107" fmla="*/ 613007 h 1734500"/>
                    <a:gd name="connsiteX108" fmla="*/ 1066973 w 2348673"/>
                    <a:gd name="connsiteY108" fmla="*/ 603748 h 1734500"/>
                    <a:gd name="connsiteX109" fmla="*/ 1079318 w 2348673"/>
                    <a:gd name="connsiteY109" fmla="*/ 594489 h 1734500"/>
                    <a:gd name="connsiteX110" fmla="*/ 1088577 w 2348673"/>
                    <a:gd name="connsiteY110" fmla="*/ 588317 h 1734500"/>
                    <a:gd name="connsiteX111" fmla="*/ 1097836 w 2348673"/>
                    <a:gd name="connsiteY111" fmla="*/ 579058 h 1734500"/>
                    <a:gd name="connsiteX112" fmla="*/ 1107095 w 2348673"/>
                    <a:gd name="connsiteY112" fmla="*/ 569799 h 1734500"/>
                    <a:gd name="connsiteX113" fmla="*/ 1119440 w 2348673"/>
                    <a:gd name="connsiteY113" fmla="*/ 563626 h 1734500"/>
                    <a:gd name="connsiteX114" fmla="*/ 1128699 w 2348673"/>
                    <a:gd name="connsiteY114" fmla="*/ 554367 h 1734500"/>
                    <a:gd name="connsiteX115" fmla="*/ 1137958 w 2348673"/>
                    <a:gd name="connsiteY115" fmla="*/ 545109 h 1734500"/>
                    <a:gd name="connsiteX116" fmla="*/ 1147217 w 2348673"/>
                    <a:gd name="connsiteY116" fmla="*/ 538936 h 1734500"/>
                    <a:gd name="connsiteX117" fmla="*/ 1156476 w 2348673"/>
                    <a:gd name="connsiteY117" fmla="*/ 529677 h 1734500"/>
                    <a:gd name="connsiteX118" fmla="*/ 1168821 w 2348673"/>
                    <a:gd name="connsiteY118" fmla="*/ 520418 h 1734500"/>
                    <a:gd name="connsiteX119" fmla="*/ 1178080 w 2348673"/>
                    <a:gd name="connsiteY119" fmla="*/ 514246 h 1734500"/>
                    <a:gd name="connsiteX120" fmla="*/ 1187339 w 2348673"/>
                    <a:gd name="connsiteY120" fmla="*/ 504987 h 1734500"/>
                    <a:gd name="connsiteX121" fmla="*/ 1196598 w 2348673"/>
                    <a:gd name="connsiteY121" fmla="*/ 498814 h 1734500"/>
                    <a:gd name="connsiteX122" fmla="*/ 1205857 w 2348673"/>
                    <a:gd name="connsiteY122" fmla="*/ 489555 h 1734500"/>
                    <a:gd name="connsiteX123" fmla="*/ 1218202 w 2348673"/>
                    <a:gd name="connsiteY123" fmla="*/ 483383 h 1734500"/>
                    <a:gd name="connsiteX124" fmla="*/ 1227461 w 2348673"/>
                    <a:gd name="connsiteY124" fmla="*/ 474124 h 1734500"/>
                    <a:gd name="connsiteX125" fmla="*/ 1236720 w 2348673"/>
                    <a:gd name="connsiteY125" fmla="*/ 467951 h 1734500"/>
                    <a:gd name="connsiteX126" fmla="*/ 1245978 w 2348673"/>
                    <a:gd name="connsiteY126" fmla="*/ 458692 h 1734500"/>
                    <a:gd name="connsiteX127" fmla="*/ 1255237 w 2348673"/>
                    <a:gd name="connsiteY127" fmla="*/ 452520 h 1734500"/>
                    <a:gd name="connsiteX128" fmla="*/ 1267583 w 2348673"/>
                    <a:gd name="connsiteY128" fmla="*/ 443261 h 1734500"/>
                    <a:gd name="connsiteX129" fmla="*/ 1276841 w 2348673"/>
                    <a:gd name="connsiteY129" fmla="*/ 437088 h 1734500"/>
                    <a:gd name="connsiteX130" fmla="*/ 1286100 w 2348673"/>
                    <a:gd name="connsiteY130" fmla="*/ 427829 h 1734500"/>
                    <a:gd name="connsiteX131" fmla="*/ 1295359 w 2348673"/>
                    <a:gd name="connsiteY131" fmla="*/ 421657 h 1734500"/>
                    <a:gd name="connsiteX132" fmla="*/ 1307704 w 2348673"/>
                    <a:gd name="connsiteY132" fmla="*/ 412398 h 1734500"/>
                    <a:gd name="connsiteX133" fmla="*/ 1316963 w 2348673"/>
                    <a:gd name="connsiteY133" fmla="*/ 406225 h 1734500"/>
                    <a:gd name="connsiteX134" fmla="*/ 1326222 w 2348673"/>
                    <a:gd name="connsiteY134" fmla="*/ 400052 h 1734500"/>
                    <a:gd name="connsiteX135" fmla="*/ 1335481 w 2348673"/>
                    <a:gd name="connsiteY135" fmla="*/ 390794 h 1734500"/>
                    <a:gd name="connsiteX136" fmla="*/ 1344740 w 2348673"/>
                    <a:gd name="connsiteY136" fmla="*/ 384621 h 1734500"/>
                    <a:gd name="connsiteX137" fmla="*/ 1357085 w 2348673"/>
                    <a:gd name="connsiteY137" fmla="*/ 378448 h 1734500"/>
                    <a:gd name="connsiteX138" fmla="*/ 1366344 w 2348673"/>
                    <a:gd name="connsiteY138" fmla="*/ 372276 h 1734500"/>
                    <a:gd name="connsiteX139" fmla="*/ 1375603 w 2348673"/>
                    <a:gd name="connsiteY139" fmla="*/ 363017 h 1734500"/>
                    <a:gd name="connsiteX140" fmla="*/ 1384862 w 2348673"/>
                    <a:gd name="connsiteY140" fmla="*/ 356844 h 1734500"/>
                    <a:gd name="connsiteX141" fmla="*/ 1394121 w 2348673"/>
                    <a:gd name="connsiteY141" fmla="*/ 350672 h 1734500"/>
                    <a:gd name="connsiteX142" fmla="*/ 1406466 w 2348673"/>
                    <a:gd name="connsiteY142" fmla="*/ 344499 h 1734500"/>
                    <a:gd name="connsiteX143" fmla="*/ 1415725 w 2348673"/>
                    <a:gd name="connsiteY143" fmla="*/ 335240 h 1734500"/>
                    <a:gd name="connsiteX144" fmla="*/ 1424984 w 2348673"/>
                    <a:gd name="connsiteY144" fmla="*/ 329068 h 1734500"/>
                    <a:gd name="connsiteX145" fmla="*/ 1434243 w 2348673"/>
                    <a:gd name="connsiteY145" fmla="*/ 322895 h 1734500"/>
                    <a:gd name="connsiteX146" fmla="*/ 1446588 w 2348673"/>
                    <a:gd name="connsiteY146" fmla="*/ 316722 h 1734500"/>
                    <a:gd name="connsiteX147" fmla="*/ 1455847 w 2348673"/>
                    <a:gd name="connsiteY147" fmla="*/ 310550 h 1734500"/>
                    <a:gd name="connsiteX148" fmla="*/ 1465106 w 2348673"/>
                    <a:gd name="connsiteY148" fmla="*/ 304377 h 1734500"/>
                    <a:gd name="connsiteX149" fmla="*/ 1474365 w 2348673"/>
                    <a:gd name="connsiteY149" fmla="*/ 298205 h 1734500"/>
                    <a:gd name="connsiteX150" fmla="*/ 1483624 w 2348673"/>
                    <a:gd name="connsiteY150" fmla="*/ 292032 h 1734500"/>
                    <a:gd name="connsiteX151" fmla="*/ 1495969 w 2348673"/>
                    <a:gd name="connsiteY151" fmla="*/ 285859 h 1734500"/>
                    <a:gd name="connsiteX152" fmla="*/ 1505228 w 2348673"/>
                    <a:gd name="connsiteY152" fmla="*/ 279687 h 1734500"/>
                    <a:gd name="connsiteX153" fmla="*/ 1514487 w 2348673"/>
                    <a:gd name="connsiteY153" fmla="*/ 273514 h 1734500"/>
                    <a:gd name="connsiteX154" fmla="*/ 1523745 w 2348673"/>
                    <a:gd name="connsiteY154" fmla="*/ 267342 h 1734500"/>
                    <a:gd name="connsiteX155" fmla="*/ 1533004 w 2348673"/>
                    <a:gd name="connsiteY155" fmla="*/ 261169 h 1734500"/>
                    <a:gd name="connsiteX156" fmla="*/ 1545350 w 2348673"/>
                    <a:gd name="connsiteY156" fmla="*/ 254996 h 1734500"/>
                    <a:gd name="connsiteX157" fmla="*/ 1554608 w 2348673"/>
                    <a:gd name="connsiteY157" fmla="*/ 248824 h 1734500"/>
                    <a:gd name="connsiteX158" fmla="*/ 1563867 w 2348673"/>
                    <a:gd name="connsiteY158" fmla="*/ 242651 h 1734500"/>
                    <a:gd name="connsiteX159" fmla="*/ 1573126 w 2348673"/>
                    <a:gd name="connsiteY159" fmla="*/ 236479 h 1734500"/>
                    <a:gd name="connsiteX160" fmla="*/ 1582385 w 2348673"/>
                    <a:gd name="connsiteY160" fmla="*/ 230306 h 1734500"/>
                    <a:gd name="connsiteX161" fmla="*/ 1594730 w 2348673"/>
                    <a:gd name="connsiteY161" fmla="*/ 224133 h 1734500"/>
                    <a:gd name="connsiteX162" fmla="*/ 1603989 w 2348673"/>
                    <a:gd name="connsiteY162" fmla="*/ 221047 h 1734500"/>
                    <a:gd name="connsiteX163" fmla="*/ 1613248 w 2348673"/>
                    <a:gd name="connsiteY163" fmla="*/ 214874 h 1734500"/>
                    <a:gd name="connsiteX164" fmla="*/ 1622507 w 2348673"/>
                    <a:gd name="connsiteY164" fmla="*/ 208702 h 1734500"/>
                    <a:gd name="connsiteX165" fmla="*/ 1634852 w 2348673"/>
                    <a:gd name="connsiteY165" fmla="*/ 202529 h 1734500"/>
                    <a:gd name="connsiteX166" fmla="*/ 1644111 w 2348673"/>
                    <a:gd name="connsiteY166" fmla="*/ 196357 h 1734500"/>
                    <a:gd name="connsiteX167" fmla="*/ 1653370 w 2348673"/>
                    <a:gd name="connsiteY167" fmla="*/ 193270 h 1734500"/>
                    <a:gd name="connsiteX168" fmla="*/ 1662629 w 2348673"/>
                    <a:gd name="connsiteY168" fmla="*/ 187098 h 1734500"/>
                    <a:gd name="connsiteX169" fmla="*/ 1671888 w 2348673"/>
                    <a:gd name="connsiteY169" fmla="*/ 180925 h 1734500"/>
                    <a:gd name="connsiteX170" fmla="*/ 1684233 w 2348673"/>
                    <a:gd name="connsiteY170" fmla="*/ 177839 h 1734500"/>
                    <a:gd name="connsiteX171" fmla="*/ 1693492 w 2348673"/>
                    <a:gd name="connsiteY171" fmla="*/ 171666 h 1734500"/>
                    <a:gd name="connsiteX172" fmla="*/ 1702751 w 2348673"/>
                    <a:gd name="connsiteY172" fmla="*/ 165494 h 1734500"/>
                    <a:gd name="connsiteX173" fmla="*/ 1712010 w 2348673"/>
                    <a:gd name="connsiteY173" fmla="*/ 162407 h 1734500"/>
                    <a:gd name="connsiteX174" fmla="*/ 1721269 w 2348673"/>
                    <a:gd name="connsiteY174" fmla="*/ 156235 h 1734500"/>
                    <a:gd name="connsiteX175" fmla="*/ 1733614 w 2348673"/>
                    <a:gd name="connsiteY175" fmla="*/ 153148 h 1734500"/>
                    <a:gd name="connsiteX176" fmla="*/ 1742873 w 2348673"/>
                    <a:gd name="connsiteY176" fmla="*/ 146976 h 1734500"/>
                    <a:gd name="connsiteX177" fmla="*/ 1752132 w 2348673"/>
                    <a:gd name="connsiteY177" fmla="*/ 143890 h 1734500"/>
                    <a:gd name="connsiteX178" fmla="*/ 1761390 w 2348673"/>
                    <a:gd name="connsiteY178" fmla="*/ 137717 h 1734500"/>
                    <a:gd name="connsiteX179" fmla="*/ 1773736 w 2348673"/>
                    <a:gd name="connsiteY179" fmla="*/ 134631 h 1734500"/>
                    <a:gd name="connsiteX180" fmla="*/ 1782995 w 2348673"/>
                    <a:gd name="connsiteY180" fmla="*/ 128458 h 1734500"/>
                    <a:gd name="connsiteX181" fmla="*/ 1792253 w 2348673"/>
                    <a:gd name="connsiteY181" fmla="*/ 125372 h 1734500"/>
                    <a:gd name="connsiteX182" fmla="*/ 1801512 w 2348673"/>
                    <a:gd name="connsiteY182" fmla="*/ 122285 h 1734500"/>
                    <a:gd name="connsiteX183" fmla="*/ 1810771 w 2348673"/>
                    <a:gd name="connsiteY183" fmla="*/ 116113 h 1734500"/>
                    <a:gd name="connsiteX184" fmla="*/ 1823116 w 2348673"/>
                    <a:gd name="connsiteY184" fmla="*/ 113027 h 1734500"/>
                    <a:gd name="connsiteX185" fmla="*/ 1832375 w 2348673"/>
                    <a:gd name="connsiteY185" fmla="*/ 109940 h 1734500"/>
                    <a:gd name="connsiteX186" fmla="*/ 1841634 w 2348673"/>
                    <a:gd name="connsiteY186" fmla="*/ 103768 h 1734500"/>
                    <a:gd name="connsiteX187" fmla="*/ 1850893 w 2348673"/>
                    <a:gd name="connsiteY187" fmla="*/ 100681 h 1734500"/>
                    <a:gd name="connsiteX188" fmla="*/ 1860152 w 2348673"/>
                    <a:gd name="connsiteY188" fmla="*/ 97595 h 1734500"/>
                    <a:gd name="connsiteX189" fmla="*/ 1872528 w 2348673"/>
                    <a:gd name="connsiteY189" fmla="*/ 91422 h 1734500"/>
                    <a:gd name="connsiteX190" fmla="*/ 1881787 w 2348673"/>
                    <a:gd name="connsiteY190" fmla="*/ 88336 h 1734500"/>
                    <a:gd name="connsiteX191" fmla="*/ 1891046 w 2348673"/>
                    <a:gd name="connsiteY191" fmla="*/ 85250 h 1734500"/>
                    <a:gd name="connsiteX192" fmla="*/ 1900304 w 2348673"/>
                    <a:gd name="connsiteY192" fmla="*/ 82164 h 1734500"/>
                    <a:gd name="connsiteX193" fmla="*/ 1912650 w 2348673"/>
                    <a:gd name="connsiteY193" fmla="*/ 79077 h 1734500"/>
                    <a:gd name="connsiteX194" fmla="*/ 1921909 w 2348673"/>
                    <a:gd name="connsiteY194" fmla="*/ 75991 h 1734500"/>
                    <a:gd name="connsiteX195" fmla="*/ 1931167 w 2348673"/>
                    <a:gd name="connsiteY195" fmla="*/ 69818 h 1734500"/>
                    <a:gd name="connsiteX196" fmla="*/ 1940426 w 2348673"/>
                    <a:gd name="connsiteY196" fmla="*/ 66732 h 1734500"/>
                    <a:gd name="connsiteX197" fmla="*/ 1949685 w 2348673"/>
                    <a:gd name="connsiteY197" fmla="*/ 63646 h 1734500"/>
                    <a:gd name="connsiteX198" fmla="*/ 1962030 w 2348673"/>
                    <a:gd name="connsiteY198" fmla="*/ 60559 h 1734500"/>
                    <a:gd name="connsiteX199" fmla="*/ 1971289 w 2348673"/>
                    <a:gd name="connsiteY199" fmla="*/ 57473 h 1734500"/>
                    <a:gd name="connsiteX200" fmla="*/ 1980548 w 2348673"/>
                    <a:gd name="connsiteY200" fmla="*/ 54387 h 1734500"/>
                    <a:gd name="connsiteX201" fmla="*/ 1989807 w 2348673"/>
                    <a:gd name="connsiteY201" fmla="*/ 51301 h 1734500"/>
                    <a:gd name="connsiteX202" fmla="*/ 1999066 w 2348673"/>
                    <a:gd name="connsiteY202" fmla="*/ 48214 h 1734500"/>
                    <a:gd name="connsiteX203" fmla="*/ 2011411 w 2348673"/>
                    <a:gd name="connsiteY203" fmla="*/ 48214 h 1734500"/>
                    <a:gd name="connsiteX204" fmla="*/ 2020670 w 2348673"/>
                    <a:gd name="connsiteY204" fmla="*/ 45128 h 1734500"/>
                    <a:gd name="connsiteX205" fmla="*/ 2029929 w 2348673"/>
                    <a:gd name="connsiteY205" fmla="*/ 42042 h 1734500"/>
                    <a:gd name="connsiteX206" fmla="*/ 2039188 w 2348673"/>
                    <a:gd name="connsiteY206" fmla="*/ 38955 h 1734500"/>
                    <a:gd name="connsiteX207" fmla="*/ 2048447 w 2348673"/>
                    <a:gd name="connsiteY207" fmla="*/ 35869 h 1734500"/>
                    <a:gd name="connsiteX208" fmla="*/ 2060792 w 2348673"/>
                    <a:gd name="connsiteY208" fmla="*/ 32783 h 1734500"/>
                    <a:gd name="connsiteX209" fmla="*/ 2070051 w 2348673"/>
                    <a:gd name="connsiteY209" fmla="*/ 32783 h 1734500"/>
                    <a:gd name="connsiteX210" fmla="*/ 2079310 w 2348673"/>
                    <a:gd name="connsiteY210" fmla="*/ 29696 h 1734500"/>
                    <a:gd name="connsiteX211" fmla="*/ 2088569 w 2348673"/>
                    <a:gd name="connsiteY211" fmla="*/ 26610 h 1734500"/>
                    <a:gd name="connsiteX212" fmla="*/ 2100914 w 2348673"/>
                    <a:gd name="connsiteY212" fmla="*/ 26610 h 1734500"/>
                    <a:gd name="connsiteX213" fmla="*/ 2110173 w 2348673"/>
                    <a:gd name="connsiteY213" fmla="*/ 23524 h 1734500"/>
                    <a:gd name="connsiteX214" fmla="*/ 2119432 w 2348673"/>
                    <a:gd name="connsiteY214" fmla="*/ 20438 h 1734500"/>
                    <a:gd name="connsiteX215" fmla="*/ 2128691 w 2348673"/>
                    <a:gd name="connsiteY215" fmla="*/ 20438 h 1734500"/>
                    <a:gd name="connsiteX216" fmla="*/ 2137950 w 2348673"/>
                    <a:gd name="connsiteY216" fmla="*/ 17351 h 1734500"/>
                    <a:gd name="connsiteX217" fmla="*/ 2150295 w 2348673"/>
                    <a:gd name="connsiteY217" fmla="*/ 14265 h 1734500"/>
                    <a:gd name="connsiteX218" fmla="*/ 2159554 w 2348673"/>
                    <a:gd name="connsiteY218" fmla="*/ 14265 h 1734500"/>
                    <a:gd name="connsiteX219" fmla="*/ 2168813 w 2348673"/>
                    <a:gd name="connsiteY219" fmla="*/ 11179 h 1734500"/>
                    <a:gd name="connsiteX220" fmla="*/ 2178072 w 2348673"/>
                    <a:gd name="connsiteY220" fmla="*/ 11179 h 1734500"/>
                    <a:gd name="connsiteX221" fmla="*/ 2187331 w 2348673"/>
                    <a:gd name="connsiteY221" fmla="*/ 8092 h 1734500"/>
                    <a:gd name="connsiteX222" fmla="*/ 2199676 w 2348673"/>
                    <a:gd name="connsiteY222" fmla="*/ 8092 h 1734500"/>
                    <a:gd name="connsiteX223" fmla="*/ 2208935 w 2348673"/>
                    <a:gd name="connsiteY223" fmla="*/ 8092 h 1734500"/>
                    <a:gd name="connsiteX224" fmla="*/ 2218194 w 2348673"/>
                    <a:gd name="connsiteY224" fmla="*/ 5006 h 1734500"/>
                    <a:gd name="connsiteX225" fmla="*/ 2227453 w 2348673"/>
                    <a:gd name="connsiteY225" fmla="*/ 5006 h 1734500"/>
                    <a:gd name="connsiteX226" fmla="*/ 2239798 w 2348673"/>
                    <a:gd name="connsiteY226" fmla="*/ 5006 h 1734500"/>
                    <a:gd name="connsiteX227" fmla="*/ 2249057 w 2348673"/>
                    <a:gd name="connsiteY227" fmla="*/ 1920 h 1734500"/>
                    <a:gd name="connsiteX228" fmla="*/ 2258316 w 2348673"/>
                    <a:gd name="connsiteY228" fmla="*/ 1920 h 1734500"/>
                    <a:gd name="connsiteX229" fmla="*/ 2267575 w 2348673"/>
                    <a:gd name="connsiteY229" fmla="*/ 1920 h 1734500"/>
                    <a:gd name="connsiteX230" fmla="*/ 2276833 w 2348673"/>
                    <a:gd name="connsiteY230" fmla="*/ 1920 h 1734500"/>
                    <a:gd name="connsiteX231" fmla="*/ 2289179 w 2348673"/>
                    <a:gd name="connsiteY231" fmla="*/ -1167 h 1734500"/>
                    <a:gd name="connsiteX232" fmla="*/ 2298438 w 2348673"/>
                    <a:gd name="connsiteY232" fmla="*/ -1167 h 1734500"/>
                    <a:gd name="connsiteX233" fmla="*/ 2307696 w 2348673"/>
                    <a:gd name="connsiteY233" fmla="*/ -1167 h 1734500"/>
                    <a:gd name="connsiteX234" fmla="*/ 2316955 w 2348673"/>
                    <a:gd name="connsiteY234" fmla="*/ -1167 h 1734500"/>
                    <a:gd name="connsiteX235" fmla="*/ 2326214 w 2348673"/>
                    <a:gd name="connsiteY235" fmla="*/ -1167 h 1734500"/>
                    <a:gd name="connsiteX236" fmla="*/ 2338559 w 2348673"/>
                    <a:gd name="connsiteY236" fmla="*/ -1167 h 1734500"/>
                    <a:gd name="connsiteX237" fmla="*/ 2347602 w 2348673"/>
                    <a:gd name="connsiteY237" fmla="*/ -1321 h 173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348673" h="1734500">
                      <a:moveTo>
                        <a:pt x="-1072" y="1733179"/>
                      </a:moveTo>
                      <a:lnTo>
                        <a:pt x="8341" y="1721050"/>
                      </a:lnTo>
                      <a:lnTo>
                        <a:pt x="17600" y="1708705"/>
                      </a:lnTo>
                      <a:lnTo>
                        <a:pt x="26859" y="1696360"/>
                      </a:lnTo>
                      <a:lnTo>
                        <a:pt x="36118" y="1684015"/>
                      </a:lnTo>
                      <a:lnTo>
                        <a:pt x="48463" y="1674756"/>
                      </a:lnTo>
                      <a:lnTo>
                        <a:pt x="57722" y="1662410"/>
                      </a:lnTo>
                      <a:lnTo>
                        <a:pt x="66981" y="1650035"/>
                      </a:lnTo>
                      <a:lnTo>
                        <a:pt x="76240" y="1637689"/>
                      </a:lnTo>
                      <a:lnTo>
                        <a:pt x="85499" y="1628431"/>
                      </a:lnTo>
                      <a:lnTo>
                        <a:pt x="97844" y="1616085"/>
                      </a:lnTo>
                      <a:lnTo>
                        <a:pt x="107103" y="1603740"/>
                      </a:lnTo>
                      <a:lnTo>
                        <a:pt x="116362" y="1591395"/>
                      </a:lnTo>
                      <a:lnTo>
                        <a:pt x="125621" y="1582136"/>
                      </a:lnTo>
                      <a:lnTo>
                        <a:pt x="134880" y="1569791"/>
                      </a:lnTo>
                      <a:lnTo>
                        <a:pt x="147225" y="1557446"/>
                      </a:lnTo>
                      <a:lnTo>
                        <a:pt x="156484" y="1545101"/>
                      </a:lnTo>
                      <a:lnTo>
                        <a:pt x="165743" y="1535842"/>
                      </a:lnTo>
                      <a:lnTo>
                        <a:pt x="175002" y="1523496"/>
                      </a:lnTo>
                      <a:lnTo>
                        <a:pt x="187347" y="1511151"/>
                      </a:lnTo>
                      <a:lnTo>
                        <a:pt x="196606" y="1498806"/>
                      </a:lnTo>
                      <a:lnTo>
                        <a:pt x="205865" y="1489547"/>
                      </a:lnTo>
                      <a:lnTo>
                        <a:pt x="215123" y="1477202"/>
                      </a:lnTo>
                      <a:lnTo>
                        <a:pt x="224382" y="1464857"/>
                      </a:lnTo>
                      <a:lnTo>
                        <a:pt x="236728" y="1455598"/>
                      </a:lnTo>
                      <a:lnTo>
                        <a:pt x="245986" y="1443253"/>
                      </a:lnTo>
                      <a:lnTo>
                        <a:pt x="255245" y="1430907"/>
                      </a:lnTo>
                      <a:lnTo>
                        <a:pt x="264504" y="1421649"/>
                      </a:lnTo>
                      <a:lnTo>
                        <a:pt x="273763" y="1409303"/>
                      </a:lnTo>
                      <a:lnTo>
                        <a:pt x="286108" y="1396958"/>
                      </a:lnTo>
                      <a:lnTo>
                        <a:pt x="295367" y="1387699"/>
                      </a:lnTo>
                      <a:lnTo>
                        <a:pt x="304626" y="1375354"/>
                      </a:lnTo>
                      <a:lnTo>
                        <a:pt x="313885" y="1363009"/>
                      </a:lnTo>
                      <a:lnTo>
                        <a:pt x="323144" y="1353750"/>
                      </a:lnTo>
                      <a:lnTo>
                        <a:pt x="335489" y="1341405"/>
                      </a:lnTo>
                      <a:lnTo>
                        <a:pt x="344748" y="1332146"/>
                      </a:lnTo>
                      <a:lnTo>
                        <a:pt x="354007" y="1319801"/>
                      </a:lnTo>
                      <a:lnTo>
                        <a:pt x="363266" y="1307455"/>
                      </a:lnTo>
                      <a:lnTo>
                        <a:pt x="375611" y="1298197"/>
                      </a:lnTo>
                      <a:lnTo>
                        <a:pt x="384870" y="1285851"/>
                      </a:lnTo>
                      <a:lnTo>
                        <a:pt x="394129" y="1276592"/>
                      </a:lnTo>
                      <a:lnTo>
                        <a:pt x="403388" y="1264247"/>
                      </a:lnTo>
                      <a:lnTo>
                        <a:pt x="412647" y="1254988"/>
                      </a:lnTo>
                      <a:lnTo>
                        <a:pt x="424992" y="1242643"/>
                      </a:lnTo>
                      <a:lnTo>
                        <a:pt x="434251" y="1233384"/>
                      </a:lnTo>
                      <a:lnTo>
                        <a:pt x="443510" y="1221039"/>
                      </a:lnTo>
                      <a:lnTo>
                        <a:pt x="452769" y="1208694"/>
                      </a:lnTo>
                      <a:lnTo>
                        <a:pt x="462027" y="1199435"/>
                      </a:lnTo>
                      <a:lnTo>
                        <a:pt x="474373" y="1187090"/>
                      </a:lnTo>
                      <a:lnTo>
                        <a:pt x="483632" y="1177831"/>
                      </a:lnTo>
                      <a:lnTo>
                        <a:pt x="492890" y="1168572"/>
                      </a:lnTo>
                      <a:lnTo>
                        <a:pt x="502149" y="1156227"/>
                      </a:lnTo>
                      <a:lnTo>
                        <a:pt x="514495" y="1146968"/>
                      </a:lnTo>
                      <a:lnTo>
                        <a:pt x="523753" y="1134623"/>
                      </a:lnTo>
                      <a:lnTo>
                        <a:pt x="533012" y="1125364"/>
                      </a:lnTo>
                      <a:lnTo>
                        <a:pt x="542271" y="1113019"/>
                      </a:lnTo>
                      <a:lnTo>
                        <a:pt x="551530" y="1103760"/>
                      </a:lnTo>
                      <a:lnTo>
                        <a:pt x="563875" y="1091414"/>
                      </a:lnTo>
                      <a:lnTo>
                        <a:pt x="573134" y="1082156"/>
                      </a:lnTo>
                      <a:lnTo>
                        <a:pt x="582393" y="1072897"/>
                      </a:lnTo>
                      <a:lnTo>
                        <a:pt x="591652" y="1060551"/>
                      </a:lnTo>
                      <a:lnTo>
                        <a:pt x="600911" y="1051293"/>
                      </a:lnTo>
                      <a:lnTo>
                        <a:pt x="613256" y="1042034"/>
                      </a:lnTo>
                      <a:lnTo>
                        <a:pt x="622515" y="1029688"/>
                      </a:lnTo>
                      <a:lnTo>
                        <a:pt x="631774" y="1020430"/>
                      </a:lnTo>
                      <a:lnTo>
                        <a:pt x="641033" y="1011171"/>
                      </a:lnTo>
                      <a:lnTo>
                        <a:pt x="653378" y="998825"/>
                      </a:lnTo>
                      <a:lnTo>
                        <a:pt x="662637" y="989567"/>
                      </a:lnTo>
                      <a:lnTo>
                        <a:pt x="671896" y="980308"/>
                      </a:lnTo>
                      <a:lnTo>
                        <a:pt x="681155" y="967962"/>
                      </a:lnTo>
                      <a:lnTo>
                        <a:pt x="690414" y="958704"/>
                      </a:lnTo>
                      <a:lnTo>
                        <a:pt x="702759" y="949445"/>
                      </a:lnTo>
                      <a:lnTo>
                        <a:pt x="712018" y="940186"/>
                      </a:lnTo>
                      <a:lnTo>
                        <a:pt x="721277" y="927841"/>
                      </a:lnTo>
                      <a:lnTo>
                        <a:pt x="730535" y="918582"/>
                      </a:lnTo>
                      <a:lnTo>
                        <a:pt x="739794" y="909323"/>
                      </a:lnTo>
                      <a:lnTo>
                        <a:pt x="752140" y="900064"/>
                      </a:lnTo>
                      <a:lnTo>
                        <a:pt x="761398" y="890805"/>
                      </a:lnTo>
                      <a:lnTo>
                        <a:pt x="770657" y="878460"/>
                      </a:lnTo>
                      <a:lnTo>
                        <a:pt x="779916" y="869201"/>
                      </a:lnTo>
                      <a:lnTo>
                        <a:pt x="789175" y="859942"/>
                      </a:lnTo>
                      <a:lnTo>
                        <a:pt x="801520" y="850683"/>
                      </a:lnTo>
                      <a:lnTo>
                        <a:pt x="810779" y="841424"/>
                      </a:lnTo>
                      <a:lnTo>
                        <a:pt x="820038" y="832165"/>
                      </a:lnTo>
                      <a:lnTo>
                        <a:pt x="829297" y="822906"/>
                      </a:lnTo>
                      <a:lnTo>
                        <a:pt x="841642" y="813647"/>
                      </a:lnTo>
                      <a:lnTo>
                        <a:pt x="850901" y="801302"/>
                      </a:lnTo>
                      <a:lnTo>
                        <a:pt x="860160" y="792043"/>
                      </a:lnTo>
                      <a:lnTo>
                        <a:pt x="869419" y="782784"/>
                      </a:lnTo>
                      <a:lnTo>
                        <a:pt x="878678" y="773526"/>
                      </a:lnTo>
                      <a:lnTo>
                        <a:pt x="891023" y="764267"/>
                      </a:lnTo>
                      <a:lnTo>
                        <a:pt x="900282" y="755008"/>
                      </a:lnTo>
                      <a:lnTo>
                        <a:pt x="909541" y="745749"/>
                      </a:lnTo>
                      <a:lnTo>
                        <a:pt x="918831" y="736490"/>
                      </a:lnTo>
                      <a:lnTo>
                        <a:pt x="928090" y="727231"/>
                      </a:lnTo>
                      <a:lnTo>
                        <a:pt x="940435" y="717972"/>
                      </a:lnTo>
                      <a:lnTo>
                        <a:pt x="949694" y="708682"/>
                      </a:lnTo>
                      <a:lnTo>
                        <a:pt x="958953" y="699423"/>
                      </a:lnTo>
                      <a:lnTo>
                        <a:pt x="968211" y="693251"/>
                      </a:lnTo>
                      <a:lnTo>
                        <a:pt x="980557" y="683992"/>
                      </a:lnTo>
                      <a:lnTo>
                        <a:pt x="989816" y="674733"/>
                      </a:lnTo>
                      <a:lnTo>
                        <a:pt x="999074" y="665474"/>
                      </a:lnTo>
                      <a:lnTo>
                        <a:pt x="1008333" y="656215"/>
                      </a:lnTo>
                      <a:lnTo>
                        <a:pt x="1017592" y="646956"/>
                      </a:lnTo>
                      <a:lnTo>
                        <a:pt x="1029937" y="637698"/>
                      </a:lnTo>
                      <a:lnTo>
                        <a:pt x="1039196" y="631525"/>
                      </a:lnTo>
                      <a:lnTo>
                        <a:pt x="1048455" y="622266"/>
                      </a:lnTo>
                      <a:lnTo>
                        <a:pt x="1057714" y="613007"/>
                      </a:lnTo>
                      <a:lnTo>
                        <a:pt x="1066973" y="603748"/>
                      </a:lnTo>
                      <a:lnTo>
                        <a:pt x="1079318" y="594489"/>
                      </a:lnTo>
                      <a:lnTo>
                        <a:pt x="1088577" y="588317"/>
                      </a:lnTo>
                      <a:lnTo>
                        <a:pt x="1097836" y="579058"/>
                      </a:lnTo>
                      <a:lnTo>
                        <a:pt x="1107095" y="569799"/>
                      </a:lnTo>
                      <a:lnTo>
                        <a:pt x="1119440" y="563626"/>
                      </a:lnTo>
                      <a:lnTo>
                        <a:pt x="1128699" y="554367"/>
                      </a:lnTo>
                      <a:lnTo>
                        <a:pt x="1137958" y="545109"/>
                      </a:lnTo>
                      <a:lnTo>
                        <a:pt x="1147217" y="538936"/>
                      </a:lnTo>
                      <a:lnTo>
                        <a:pt x="1156476" y="529677"/>
                      </a:lnTo>
                      <a:lnTo>
                        <a:pt x="1168821" y="520418"/>
                      </a:lnTo>
                      <a:lnTo>
                        <a:pt x="1178080" y="514246"/>
                      </a:lnTo>
                      <a:lnTo>
                        <a:pt x="1187339" y="504987"/>
                      </a:lnTo>
                      <a:lnTo>
                        <a:pt x="1196598" y="498814"/>
                      </a:lnTo>
                      <a:lnTo>
                        <a:pt x="1205857" y="489555"/>
                      </a:lnTo>
                      <a:lnTo>
                        <a:pt x="1218202" y="483383"/>
                      </a:lnTo>
                      <a:lnTo>
                        <a:pt x="1227461" y="474124"/>
                      </a:lnTo>
                      <a:lnTo>
                        <a:pt x="1236720" y="467951"/>
                      </a:lnTo>
                      <a:lnTo>
                        <a:pt x="1245978" y="458692"/>
                      </a:lnTo>
                      <a:lnTo>
                        <a:pt x="1255237" y="452520"/>
                      </a:lnTo>
                      <a:lnTo>
                        <a:pt x="1267583" y="443261"/>
                      </a:lnTo>
                      <a:lnTo>
                        <a:pt x="1276841" y="437088"/>
                      </a:lnTo>
                      <a:lnTo>
                        <a:pt x="1286100" y="427829"/>
                      </a:lnTo>
                      <a:lnTo>
                        <a:pt x="1295359" y="421657"/>
                      </a:lnTo>
                      <a:lnTo>
                        <a:pt x="1307704" y="412398"/>
                      </a:lnTo>
                      <a:lnTo>
                        <a:pt x="1316963" y="406225"/>
                      </a:lnTo>
                      <a:lnTo>
                        <a:pt x="1326222" y="400052"/>
                      </a:lnTo>
                      <a:lnTo>
                        <a:pt x="1335481" y="390794"/>
                      </a:lnTo>
                      <a:lnTo>
                        <a:pt x="1344740" y="384621"/>
                      </a:lnTo>
                      <a:lnTo>
                        <a:pt x="1357085" y="378448"/>
                      </a:lnTo>
                      <a:lnTo>
                        <a:pt x="1366344" y="372276"/>
                      </a:lnTo>
                      <a:lnTo>
                        <a:pt x="1375603" y="363017"/>
                      </a:lnTo>
                      <a:lnTo>
                        <a:pt x="1384862" y="356844"/>
                      </a:lnTo>
                      <a:lnTo>
                        <a:pt x="1394121" y="350672"/>
                      </a:lnTo>
                      <a:lnTo>
                        <a:pt x="1406466" y="344499"/>
                      </a:lnTo>
                      <a:lnTo>
                        <a:pt x="1415725" y="335240"/>
                      </a:lnTo>
                      <a:lnTo>
                        <a:pt x="1424984" y="329068"/>
                      </a:lnTo>
                      <a:lnTo>
                        <a:pt x="1434243" y="322895"/>
                      </a:lnTo>
                      <a:lnTo>
                        <a:pt x="1446588" y="316722"/>
                      </a:lnTo>
                      <a:lnTo>
                        <a:pt x="1455847" y="310550"/>
                      </a:lnTo>
                      <a:lnTo>
                        <a:pt x="1465106" y="304377"/>
                      </a:lnTo>
                      <a:lnTo>
                        <a:pt x="1474365" y="298205"/>
                      </a:lnTo>
                      <a:lnTo>
                        <a:pt x="1483624" y="292032"/>
                      </a:lnTo>
                      <a:lnTo>
                        <a:pt x="1495969" y="285859"/>
                      </a:lnTo>
                      <a:lnTo>
                        <a:pt x="1505228" y="279687"/>
                      </a:lnTo>
                      <a:lnTo>
                        <a:pt x="1514487" y="273514"/>
                      </a:lnTo>
                      <a:lnTo>
                        <a:pt x="1523745" y="267342"/>
                      </a:lnTo>
                      <a:lnTo>
                        <a:pt x="1533004" y="261169"/>
                      </a:lnTo>
                      <a:lnTo>
                        <a:pt x="1545350" y="254996"/>
                      </a:lnTo>
                      <a:lnTo>
                        <a:pt x="1554608" y="248824"/>
                      </a:lnTo>
                      <a:lnTo>
                        <a:pt x="1563867" y="242651"/>
                      </a:lnTo>
                      <a:lnTo>
                        <a:pt x="1573126" y="236479"/>
                      </a:lnTo>
                      <a:lnTo>
                        <a:pt x="1582385" y="230306"/>
                      </a:lnTo>
                      <a:lnTo>
                        <a:pt x="1594730" y="224133"/>
                      </a:lnTo>
                      <a:lnTo>
                        <a:pt x="1603989" y="221047"/>
                      </a:lnTo>
                      <a:lnTo>
                        <a:pt x="1613248" y="214874"/>
                      </a:lnTo>
                      <a:lnTo>
                        <a:pt x="1622507" y="208702"/>
                      </a:lnTo>
                      <a:lnTo>
                        <a:pt x="1634852" y="202529"/>
                      </a:lnTo>
                      <a:lnTo>
                        <a:pt x="1644111" y="196357"/>
                      </a:lnTo>
                      <a:lnTo>
                        <a:pt x="1653370" y="193270"/>
                      </a:lnTo>
                      <a:lnTo>
                        <a:pt x="1662629" y="187098"/>
                      </a:lnTo>
                      <a:lnTo>
                        <a:pt x="1671888" y="180925"/>
                      </a:lnTo>
                      <a:lnTo>
                        <a:pt x="1684233" y="177839"/>
                      </a:lnTo>
                      <a:lnTo>
                        <a:pt x="1693492" y="171666"/>
                      </a:lnTo>
                      <a:lnTo>
                        <a:pt x="1702751" y="165494"/>
                      </a:lnTo>
                      <a:lnTo>
                        <a:pt x="1712010" y="162407"/>
                      </a:lnTo>
                      <a:lnTo>
                        <a:pt x="1721269" y="156235"/>
                      </a:lnTo>
                      <a:lnTo>
                        <a:pt x="1733614" y="153148"/>
                      </a:lnTo>
                      <a:lnTo>
                        <a:pt x="1742873" y="146976"/>
                      </a:lnTo>
                      <a:lnTo>
                        <a:pt x="1752132" y="143890"/>
                      </a:lnTo>
                      <a:lnTo>
                        <a:pt x="1761390" y="137717"/>
                      </a:lnTo>
                      <a:lnTo>
                        <a:pt x="1773736" y="134631"/>
                      </a:lnTo>
                      <a:lnTo>
                        <a:pt x="1782995" y="128458"/>
                      </a:lnTo>
                      <a:lnTo>
                        <a:pt x="1792253" y="125372"/>
                      </a:lnTo>
                      <a:lnTo>
                        <a:pt x="1801512" y="122285"/>
                      </a:lnTo>
                      <a:lnTo>
                        <a:pt x="1810771" y="116113"/>
                      </a:lnTo>
                      <a:lnTo>
                        <a:pt x="1823116" y="113027"/>
                      </a:lnTo>
                      <a:lnTo>
                        <a:pt x="1832375" y="109940"/>
                      </a:lnTo>
                      <a:lnTo>
                        <a:pt x="1841634" y="103768"/>
                      </a:lnTo>
                      <a:lnTo>
                        <a:pt x="1850893" y="100681"/>
                      </a:lnTo>
                      <a:lnTo>
                        <a:pt x="1860152" y="97595"/>
                      </a:lnTo>
                      <a:lnTo>
                        <a:pt x="1872528" y="91422"/>
                      </a:lnTo>
                      <a:lnTo>
                        <a:pt x="1881787" y="88336"/>
                      </a:lnTo>
                      <a:lnTo>
                        <a:pt x="1891046" y="85250"/>
                      </a:lnTo>
                      <a:lnTo>
                        <a:pt x="1900304" y="82164"/>
                      </a:lnTo>
                      <a:lnTo>
                        <a:pt x="1912650" y="79077"/>
                      </a:lnTo>
                      <a:lnTo>
                        <a:pt x="1921909" y="75991"/>
                      </a:lnTo>
                      <a:lnTo>
                        <a:pt x="1931167" y="69818"/>
                      </a:lnTo>
                      <a:lnTo>
                        <a:pt x="1940426" y="66732"/>
                      </a:lnTo>
                      <a:lnTo>
                        <a:pt x="1949685" y="63646"/>
                      </a:lnTo>
                      <a:lnTo>
                        <a:pt x="1962030" y="60559"/>
                      </a:lnTo>
                      <a:lnTo>
                        <a:pt x="1971289" y="57473"/>
                      </a:lnTo>
                      <a:lnTo>
                        <a:pt x="1980548" y="54387"/>
                      </a:lnTo>
                      <a:lnTo>
                        <a:pt x="1989807" y="51301"/>
                      </a:lnTo>
                      <a:lnTo>
                        <a:pt x="1999066" y="48214"/>
                      </a:lnTo>
                      <a:lnTo>
                        <a:pt x="2011411" y="48214"/>
                      </a:lnTo>
                      <a:lnTo>
                        <a:pt x="2020670" y="45128"/>
                      </a:lnTo>
                      <a:lnTo>
                        <a:pt x="2029929" y="42042"/>
                      </a:lnTo>
                      <a:lnTo>
                        <a:pt x="2039188" y="38955"/>
                      </a:lnTo>
                      <a:lnTo>
                        <a:pt x="2048447" y="35869"/>
                      </a:lnTo>
                      <a:lnTo>
                        <a:pt x="2060792" y="32783"/>
                      </a:lnTo>
                      <a:lnTo>
                        <a:pt x="2070051" y="32783"/>
                      </a:lnTo>
                      <a:lnTo>
                        <a:pt x="2079310" y="29696"/>
                      </a:lnTo>
                      <a:lnTo>
                        <a:pt x="2088569" y="26610"/>
                      </a:lnTo>
                      <a:lnTo>
                        <a:pt x="2100914" y="26610"/>
                      </a:lnTo>
                      <a:lnTo>
                        <a:pt x="2110173" y="23524"/>
                      </a:lnTo>
                      <a:lnTo>
                        <a:pt x="2119432" y="20438"/>
                      </a:lnTo>
                      <a:lnTo>
                        <a:pt x="2128691" y="20438"/>
                      </a:lnTo>
                      <a:lnTo>
                        <a:pt x="2137950" y="17351"/>
                      </a:lnTo>
                      <a:lnTo>
                        <a:pt x="2150295" y="14265"/>
                      </a:lnTo>
                      <a:lnTo>
                        <a:pt x="2159554" y="14265"/>
                      </a:lnTo>
                      <a:lnTo>
                        <a:pt x="2168813" y="11179"/>
                      </a:lnTo>
                      <a:lnTo>
                        <a:pt x="2178072" y="11179"/>
                      </a:lnTo>
                      <a:lnTo>
                        <a:pt x="2187331" y="8092"/>
                      </a:lnTo>
                      <a:lnTo>
                        <a:pt x="2199676" y="8092"/>
                      </a:lnTo>
                      <a:lnTo>
                        <a:pt x="2208935" y="8092"/>
                      </a:lnTo>
                      <a:lnTo>
                        <a:pt x="2218194" y="5006"/>
                      </a:lnTo>
                      <a:lnTo>
                        <a:pt x="2227453" y="5006"/>
                      </a:lnTo>
                      <a:lnTo>
                        <a:pt x="2239798" y="5006"/>
                      </a:lnTo>
                      <a:lnTo>
                        <a:pt x="2249057" y="1920"/>
                      </a:lnTo>
                      <a:lnTo>
                        <a:pt x="2258316" y="1920"/>
                      </a:lnTo>
                      <a:lnTo>
                        <a:pt x="2267575" y="1920"/>
                      </a:lnTo>
                      <a:lnTo>
                        <a:pt x="2276833" y="1920"/>
                      </a:lnTo>
                      <a:lnTo>
                        <a:pt x="2289179" y="-1167"/>
                      </a:lnTo>
                      <a:lnTo>
                        <a:pt x="2298438" y="-1167"/>
                      </a:lnTo>
                      <a:lnTo>
                        <a:pt x="2307696" y="-1167"/>
                      </a:lnTo>
                      <a:lnTo>
                        <a:pt x="2316955" y="-1167"/>
                      </a:lnTo>
                      <a:lnTo>
                        <a:pt x="2326214" y="-1167"/>
                      </a:lnTo>
                      <a:lnTo>
                        <a:pt x="2338559" y="-1167"/>
                      </a:lnTo>
                      <a:lnTo>
                        <a:pt x="2347602" y="-1321"/>
                      </a:lnTo>
                    </a:path>
                  </a:pathLst>
                </a:custGeom>
                <a:noFill/>
                <a:ln w="14136" cap="rnd">
                  <a:solidFill>
                    <a:srgbClr val="FAA523"/>
                  </a:solidFill>
                  <a:prstDash val="solid"/>
                  <a:round/>
                </a:ln>
              </p:spPr>
              <p:txBody>
                <a:bodyPr rtlCol="0" anchor="ctr"/>
                <a:lstStyle/>
                <a:p>
                  <a:endParaRPr lang="en-US" sz="1000">
                    <a:latin typeface="Lucida Sans" panose="020B0602030504020204" pitchFamily="34" charset="0"/>
                  </a:endParaRPr>
                </a:p>
              </p:txBody>
            </p:sp>
            <p:sp>
              <p:nvSpPr>
                <p:cNvPr id="58" name="TextBox 57">
                  <a:extLst>
                    <a:ext uri="{FF2B5EF4-FFF2-40B4-BE49-F238E27FC236}">
                      <a16:creationId xmlns:a16="http://schemas.microsoft.com/office/drawing/2014/main" id="{48214DA6-057C-215F-319D-12EBF71FF710}"/>
                    </a:ext>
                  </a:extLst>
                </p:cNvPr>
                <p:cNvSpPr txBox="1"/>
                <p:nvPr/>
              </p:nvSpPr>
              <p:spPr>
                <a:xfrm>
                  <a:off x="4441296" y="4639070"/>
                  <a:ext cx="349776"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9K</a:t>
                  </a:r>
                </a:p>
              </p:txBody>
            </p:sp>
            <p:sp>
              <p:nvSpPr>
                <p:cNvPr id="59" name="TextBox 58">
                  <a:extLst>
                    <a:ext uri="{FF2B5EF4-FFF2-40B4-BE49-F238E27FC236}">
                      <a16:creationId xmlns:a16="http://schemas.microsoft.com/office/drawing/2014/main" id="{8E975E09-30ED-A87D-856C-F32E73811DC5}"/>
                    </a:ext>
                  </a:extLst>
                </p:cNvPr>
                <p:cNvSpPr txBox="1"/>
                <p:nvPr/>
              </p:nvSpPr>
              <p:spPr>
                <a:xfrm>
                  <a:off x="4358182" y="4040327"/>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10K</a:t>
                  </a:r>
                </a:p>
              </p:txBody>
            </p:sp>
            <p:sp>
              <p:nvSpPr>
                <p:cNvPr id="60" name="TextBox 59">
                  <a:extLst>
                    <a:ext uri="{FF2B5EF4-FFF2-40B4-BE49-F238E27FC236}">
                      <a16:creationId xmlns:a16="http://schemas.microsoft.com/office/drawing/2014/main" id="{9C19D230-A13E-161D-66BA-3BE0CADAA858}"/>
                    </a:ext>
                  </a:extLst>
                </p:cNvPr>
                <p:cNvSpPr txBox="1"/>
                <p:nvPr/>
              </p:nvSpPr>
              <p:spPr>
                <a:xfrm>
                  <a:off x="4358182" y="3438499"/>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11K</a:t>
                  </a:r>
                </a:p>
              </p:txBody>
            </p:sp>
            <p:sp>
              <p:nvSpPr>
                <p:cNvPr id="61" name="TextBox 60">
                  <a:extLst>
                    <a:ext uri="{FF2B5EF4-FFF2-40B4-BE49-F238E27FC236}">
                      <a16:creationId xmlns:a16="http://schemas.microsoft.com/office/drawing/2014/main" id="{CFC4062B-532A-2682-3B9A-71DC03F433DD}"/>
                    </a:ext>
                  </a:extLst>
                </p:cNvPr>
                <p:cNvSpPr txBox="1"/>
                <p:nvPr/>
              </p:nvSpPr>
              <p:spPr>
                <a:xfrm>
                  <a:off x="4358182" y="2839757"/>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12K</a:t>
                  </a:r>
                </a:p>
              </p:txBody>
            </p:sp>
            <p:sp>
              <p:nvSpPr>
                <p:cNvPr id="62" name="TextBox 61">
                  <a:extLst>
                    <a:ext uri="{FF2B5EF4-FFF2-40B4-BE49-F238E27FC236}">
                      <a16:creationId xmlns:a16="http://schemas.microsoft.com/office/drawing/2014/main" id="{4B49D146-05C4-A5A4-1316-F23D68F44BB7}"/>
                    </a:ext>
                  </a:extLst>
                </p:cNvPr>
                <p:cNvSpPr txBox="1"/>
                <p:nvPr/>
              </p:nvSpPr>
              <p:spPr>
                <a:xfrm>
                  <a:off x="4358182" y="2237929"/>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13K</a:t>
                  </a:r>
                </a:p>
              </p:txBody>
            </p:sp>
            <p:sp>
              <p:nvSpPr>
                <p:cNvPr id="63" name="TextBox 62">
                  <a:extLst>
                    <a:ext uri="{FF2B5EF4-FFF2-40B4-BE49-F238E27FC236}">
                      <a16:creationId xmlns:a16="http://schemas.microsoft.com/office/drawing/2014/main" id="{B8ED75BD-63F9-1D75-CFC0-E34234E3C4AE}"/>
                    </a:ext>
                  </a:extLst>
                </p:cNvPr>
                <p:cNvSpPr txBox="1"/>
                <p:nvPr/>
              </p:nvSpPr>
              <p:spPr>
                <a:xfrm>
                  <a:off x="4572473" y="4839679"/>
                  <a:ext cx="511679"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1978</a:t>
                  </a:r>
                </a:p>
              </p:txBody>
            </p:sp>
            <p:sp>
              <p:nvSpPr>
                <p:cNvPr id="64" name="TextBox 63">
                  <a:extLst>
                    <a:ext uri="{FF2B5EF4-FFF2-40B4-BE49-F238E27FC236}">
                      <a16:creationId xmlns:a16="http://schemas.microsoft.com/office/drawing/2014/main" id="{A7D469A4-7FD4-53FC-198E-65758146C714}"/>
                    </a:ext>
                  </a:extLst>
                </p:cNvPr>
                <p:cNvSpPr txBox="1"/>
                <p:nvPr/>
              </p:nvSpPr>
              <p:spPr>
                <a:xfrm>
                  <a:off x="5747458" y="4839679"/>
                  <a:ext cx="511679" cy="246221"/>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Aptos"/>
                      <a:rtl val="0"/>
                    </a:rPr>
                    <a:t>1985</a:t>
                  </a:r>
                </a:p>
              </p:txBody>
            </p:sp>
            <p:sp>
              <p:nvSpPr>
                <p:cNvPr id="65" name="TextBox 64">
                  <a:extLst>
                    <a:ext uri="{FF2B5EF4-FFF2-40B4-BE49-F238E27FC236}">
                      <a16:creationId xmlns:a16="http://schemas.microsoft.com/office/drawing/2014/main" id="{E24F2DB9-C4B9-F05E-F1B7-E1A16EDE9E71}"/>
                    </a:ext>
                  </a:extLst>
                </p:cNvPr>
                <p:cNvSpPr txBox="1"/>
                <p:nvPr/>
              </p:nvSpPr>
              <p:spPr>
                <a:xfrm>
                  <a:off x="6922443" y="4839679"/>
                  <a:ext cx="511679" cy="246221"/>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Aptos"/>
                      <a:rtl val="0"/>
                    </a:rPr>
                    <a:t>1992</a:t>
                  </a:r>
                </a:p>
              </p:txBody>
            </p:sp>
            <p:sp>
              <p:nvSpPr>
                <p:cNvPr id="66" name="TextBox 65">
                  <a:extLst>
                    <a:ext uri="{FF2B5EF4-FFF2-40B4-BE49-F238E27FC236}">
                      <a16:creationId xmlns:a16="http://schemas.microsoft.com/office/drawing/2014/main" id="{7D2E792E-9FA4-7F13-7D78-536C2BBD55A5}"/>
                    </a:ext>
                  </a:extLst>
                </p:cNvPr>
                <p:cNvSpPr txBox="1"/>
                <p:nvPr/>
              </p:nvSpPr>
              <p:spPr>
                <a:xfrm rot="16200000">
                  <a:off x="3620804" y="3317900"/>
                  <a:ext cx="111440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Income gap ($)</a:t>
                  </a:r>
                </a:p>
              </p:txBody>
            </p:sp>
            <p:sp>
              <p:nvSpPr>
                <p:cNvPr id="67" name="TextBox 66">
                  <a:extLst>
                    <a:ext uri="{FF2B5EF4-FFF2-40B4-BE49-F238E27FC236}">
                      <a16:creationId xmlns:a16="http://schemas.microsoft.com/office/drawing/2014/main" id="{FBB6D21E-597D-FEBD-C36D-B727D7402F46}"/>
                    </a:ext>
                  </a:extLst>
                </p:cNvPr>
                <p:cNvSpPr txBox="1"/>
                <p:nvPr/>
              </p:nvSpPr>
              <p:spPr>
                <a:xfrm>
                  <a:off x="5587896" y="5074238"/>
                  <a:ext cx="957313"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Year of Birth</a:t>
                  </a:r>
                </a:p>
              </p:txBody>
            </p:sp>
            <p:sp>
              <p:nvSpPr>
                <p:cNvPr id="102" name="Freeform: Shape 101">
                  <a:extLst>
                    <a:ext uri="{FF2B5EF4-FFF2-40B4-BE49-F238E27FC236}">
                      <a16:creationId xmlns:a16="http://schemas.microsoft.com/office/drawing/2014/main" id="{7077E058-FE4E-8D81-4A35-432126B7213F}"/>
                    </a:ext>
                  </a:extLst>
                </p:cNvPr>
                <p:cNvSpPr/>
                <p:nvPr/>
              </p:nvSpPr>
              <p:spPr>
                <a:xfrm rot="16200000">
                  <a:off x="3487237" y="3537628"/>
                  <a:ext cx="2518420" cy="3086"/>
                </a:xfrm>
                <a:custGeom>
                  <a:avLst/>
                  <a:gdLst>
                    <a:gd name="connsiteX0" fmla="*/ -1072 w 2518420"/>
                    <a:gd name="connsiteY0" fmla="*/ -1321 h 3086"/>
                    <a:gd name="connsiteX1" fmla="*/ 2517349 w 2518420"/>
                    <a:gd name="connsiteY1" fmla="*/ -1321 h 3086"/>
                  </a:gdLst>
                  <a:ahLst/>
                  <a:cxnLst>
                    <a:cxn ang="0">
                      <a:pos x="connsiteX0" y="connsiteY0"/>
                    </a:cxn>
                    <a:cxn ang="0">
                      <a:pos x="connsiteX1" y="connsiteY1"/>
                    </a:cxn>
                  </a:cxnLst>
                  <a:rect l="l" t="t" r="r" b="b"/>
                  <a:pathLst>
                    <a:path w="2518420" h="3086">
                      <a:moveTo>
                        <a:pt x="-1072" y="-1321"/>
                      </a:moveTo>
                      <a:lnTo>
                        <a:pt x="2517349" y="-1321"/>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grpSp>
        </p:grpSp>
        <p:sp>
          <p:nvSpPr>
            <p:cNvPr id="14" name="TextBox 13">
              <a:extLst>
                <a:ext uri="{FF2B5EF4-FFF2-40B4-BE49-F238E27FC236}">
                  <a16:creationId xmlns:a16="http://schemas.microsoft.com/office/drawing/2014/main" id="{6D81E6FA-8FD1-F8C1-DDEF-D401CCE878A2}"/>
                </a:ext>
              </a:extLst>
            </p:cNvPr>
            <p:cNvSpPr txBox="1"/>
            <p:nvPr/>
          </p:nvSpPr>
          <p:spPr>
            <a:xfrm>
              <a:off x="6894592" y="2350791"/>
              <a:ext cx="1136218" cy="400110"/>
            </a:xfrm>
            <a:prstGeom prst="rect">
              <a:avLst/>
            </a:prstGeom>
            <a:noFill/>
          </p:spPr>
          <p:txBody>
            <a:bodyPr wrap="square" rtlCol="0">
              <a:spAutoFit/>
            </a:bodyPr>
            <a:lstStyle/>
            <a:p>
              <a:pPr algn="r"/>
              <a:r>
                <a:rPr lang="en-US" sz="1000" i="1" spc="0" baseline="0" dirty="0">
                  <a:ln/>
                  <a:latin typeface="Lucida Sans" panose="020B0602030504020204" pitchFamily="34" charset="0"/>
                  <a:sym typeface="Aptos"/>
                  <a:rtl val="0"/>
                </a:rPr>
                <a:t>Class Gap Grew By 28%</a:t>
              </a:r>
            </a:p>
          </p:txBody>
        </p:sp>
      </p:grpSp>
      <p:grpSp>
        <p:nvGrpSpPr>
          <p:cNvPr id="16" name="Group 15">
            <a:extLst>
              <a:ext uri="{FF2B5EF4-FFF2-40B4-BE49-F238E27FC236}">
                <a16:creationId xmlns:a16="http://schemas.microsoft.com/office/drawing/2014/main" id="{A4AA7702-11A0-EC18-C384-316726C13C0B}"/>
              </a:ext>
            </a:extLst>
          </p:cNvPr>
          <p:cNvGrpSpPr/>
          <p:nvPr/>
        </p:nvGrpSpPr>
        <p:grpSpPr>
          <a:xfrm>
            <a:off x="8232847" y="1645518"/>
            <a:ext cx="3145896" cy="3675259"/>
            <a:chOff x="8232847" y="1645518"/>
            <a:chExt cx="3145896" cy="3675259"/>
          </a:xfrm>
        </p:grpSpPr>
        <p:grpSp>
          <p:nvGrpSpPr>
            <p:cNvPr id="5" name="Group 4">
              <a:extLst>
                <a:ext uri="{FF2B5EF4-FFF2-40B4-BE49-F238E27FC236}">
                  <a16:creationId xmlns:a16="http://schemas.microsoft.com/office/drawing/2014/main" id="{837BF5FC-95F0-178A-48C1-9309E45A1653}"/>
                </a:ext>
              </a:extLst>
            </p:cNvPr>
            <p:cNvGrpSpPr/>
            <p:nvPr/>
          </p:nvGrpSpPr>
          <p:grpSpPr>
            <a:xfrm>
              <a:off x="8232847" y="1645518"/>
              <a:ext cx="3145896" cy="3675259"/>
              <a:chOff x="8232847" y="1645518"/>
              <a:chExt cx="3145896" cy="3675259"/>
            </a:xfrm>
          </p:grpSpPr>
          <p:sp>
            <p:nvSpPr>
              <p:cNvPr id="33" name="TextBox 32">
                <a:extLst>
                  <a:ext uri="{FF2B5EF4-FFF2-40B4-BE49-F238E27FC236}">
                    <a16:creationId xmlns:a16="http://schemas.microsoft.com/office/drawing/2014/main" id="{CD08A83E-2887-F859-2708-3D6878E0FC32}"/>
                  </a:ext>
                </a:extLst>
              </p:cNvPr>
              <p:cNvSpPr txBox="1"/>
              <p:nvPr/>
            </p:nvSpPr>
            <p:spPr>
              <a:xfrm>
                <a:off x="8586775" y="1645518"/>
                <a:ext cx="2567602" cy="246221"/>
              </a:xfrm>
              <a:prstGeom prst="rect">
                <a:avLst/>
              </a:prstGeom>
              <a:noFill/>
            </p:spPr>
            <p:txBody>
              <a:bodyPr wrap="square">
                <a:spAutoFit/>
              </a:bodyPr>
              <a:lstStyle/>
              <a:p>
                <a:pPr algn="ctr"/>
                <a:r>
                  <a:rPr lang="en-US" sz="1000" b="1" i="0" u="none" strike="noStrike" baseline="0" dirty="0">
                    <a:solidFill>
                      <a:srgbClr val="221E1F"/>
                    </a:solidFill>
                    <a:latin typeface="Lucida Sans" panose="020B0602030504020204" pitchFamily="34" charset="0"/>
                  </a:rPr>
                  <a:t>Change in Black – White Race Gap</a:t>
                </a:r>
                <a:endParaRPr lang="en-US" sz="1000" b="1" dirty="0">
                  <a:latin typeface="Lucida Sans" panose="020B0602030504020204" pitchFamily="34" charset="0"/>
                </a:endParaRPr>
              </a:p>
            </p:txBody>
          </p:sp>
          <p:grpSp>
            <p:nvGrpSpPr>
              <p:cNvPr id="104" name="Group 103">
                <a:extLst>
                  <a:ext uri="{FF2B5EF4-FFF2-40B4-BE49-F238E27FC236}">
                    <a16:creationId xmlns:a16="http://schemas.microsoft.com/office/drawing/2014/main" id="{A3E78887-52D1-12F2-65A9-15A54CC5446E}"/>
                  </a:ext>
                </a:extLst>
              </p:cNvPr>
              <p:cNvGrpSpPr/>
              <p:nvPr/>
            </p:nvGrpSpPr>
            <p:grpSpPr>
              <a:xfrm>
                <a:off x="8232847" y="2213955"/>
                <a:ext cx="3145896" cy="3106822"/>
                <a:chOff x="8232847" y="2213955"/>
                <a:chExt cx="3145896" cy="3106822"/>
              </a:xfrm>
            </p:grpSpPr>
            <p:sp>
              <p:nvSpPr>
                <p:cNvPr id="70" name="Freeform: Shape 69">
                  <a:extLst>
                    <a:ext uri="{FF2B5EF4-FFF2-40B4-BE49-F238E27FC236}">
                      <a16:creationId xmlns:a16="http://schemas.microsoft.com/office/drawing/2014/main" id="{11D51477-62C8-091F-75A0-37A926069462}"/>
                    </a:ext>
                  </a:extLst>
                </p:cNvPr>
                <p:cNvSpPr/>
                <p:nvPr/>
              </p:nvSpPr>
              <p:spPr>
                <a:xfrm>
                  <a:off x="8571641" y="2386638"/>
                  <a:ext cx="49338" cy="2405231"/>
                </a:xfrm>
                <a:custGeom>
                  <a:avLst/>
                  <a:gdLst>
                    <a:gd name="connsiteX0" fmla="*/ -2427 w 49338"/>
                    <a:gd name="connsiteY0" fmla="*/ 2403901 h 2405231"/>
                    <a:gd name="connsiteX1" fmla="*/ 46911 w 49338"/>
                    <a:gd name="connsiteY1" fmla="*/ 2403901 h 2405231"/>
                    <a:gd name="connsiteX2" fmla="*/ -2427 w 49338"/>
                    <a:gd name="connsiteY2" fmla="*/ 1802810 h 2405231"/>
                    <a:gd name="connsiteX3" fmla="*/ 46911 w 49338"/>
                    <a:gd name="connsiteY3" fmla="*/ 1802810 h 2405231"/>
                    <a:gd name="connsiteX4" fmla="*/ -2427 w 49338"/>
                    <a:gd name="connsiteY4" fmla="*/ 1201471 h 2405231"/>
                    <a:gd name="connsiteX5" fmla="*/ 46911 w 49338"/>
                    <a:gd name="connsiteY5" fmla="*/ 1201471 h 2405231"/>
                    <a:gd name="connsiteX6" fmla="*/ -2427 w 49338"/>
                    <a:gd name="connsiteY6" fmla="*/ 600163 h 2405231"/>
                    <a:gd name="connsiteX7" fmla="*/ 46911 w 49338"/>
                    <a:gd name="connsiteY7" fmla="*/ 600163 h 2405231"/>
                    <a:gd name="connsiteX8" fmla="*/ -2427 w 49338"/>
                    <a:gd name="connsiteY8" fmla="*/ -1330 h 2405231"/>
                    <a:gd name="connsiteX9" fmla="*/ 46911 w 49338"/>
                    <a:gd name="connsiteY9" fmla="*/ -1330 h 24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38" h="2405231">
                      <a:moveTo>
                        <a:pt x="-2427" y="2403901"/>
                      </a:moveTo>
                      <a:lnTo>
                        <a:pt x="46911" y="2403901"/>
                      </a:lnTo>
                      <a:moveTo>
                        <a:pt x="-2427" y="1802810"/>
                      </a:moveTo>
                      <a:lnTo>
                        <a:pt x="46911" y="1802810"/>
                      </a:lnTo>
                      <a:moveTo>
                        <a:pt x="-2427" y="1201471"/>
                      </a:moveTo>
                      <a:lnTo>
                        <a:pt x="46911" y="1201471"/>
                      </a:lnTo>
                      <a:moveTo>
                        <a:pt x="-2427" y="600163"/>
                      </a:moveTo>
                      <a:lnTo>
                        <a:pt x="46911" y="600163"/>
                      </a:lnTo>
                      <a:moveTo>
                        <a:pt x="-2427" y="-1330"/>
                      </a:moveTo>
                      <a:lnTo>
                        <a:pt x="46911" y="-1330"/>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71" name="Freeform: Shape 70">
                  <a:extLst>
                    <a:ext uri="{FF2B5EF4-FFF2-40B4-BE49-F238E27FC236}">
                      <a16:creationId xmlns:a16="http://schemas.microsoft.com/office/drawing/2014/main" id="{118EA8E7-4BED-4AFE-B122-1A3466250980}"/>
                    </a:ext>
                  </a:extLst>
                </p:cNvPr>
                <p:cNvSpPr/>
                <p:nvPr/>
              </p:nvSpPr>
              <p:spPr>
                <a:xfrm>
                  <a:off x="8620980" y="4791869"/>
                  <a:ext cx="2516241" cy="3083"/>
                </a:xfrm>
                <a:custGeom>
                  <a:avLst/>
                  <a:gdLst>
                    <a:gd name="connsiteX0" fmla="*/ -2427 w 2516241"/>
                    <a:gd name="connsiteY0" fmla="*/ -1330 h 3083"/>
                    <a:gd name="connsiteX1" fmla="*/ 2513815 w 2516241"/>
                    <a:gd name="connsiteY1" fmla="*/ -1330 h 3083"/>
                  </a:gdLst>
                  <a:ahLst/>
                  <a:cxnLst>
                    <a:cxn ang="0">
                      <a:pos x="connsiteX0" y="connsiteY0"/>
                    </a:cxn>
                    <a:cxn ang="0">
                      <a:pos x="connsiteX1" y="connsiteY1"/>
                    </a:cxn>
                  </a:cxnLst>
                  <a:rect l="l" t="t" r="r" b="b"/>
                  <a:pathLst>
                    <a:path w="2516241" h="3083">
                      <a:moveTo>
                        <a:pt x="-2427" y="-1330"/>
                      </a:moveTo>
                      <a:lnTo>
                        <a:pt x="2513815" y="-1330"/>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72" name="Freeform: Shape 71">
                  <a:extLst>
                    <a:ext uri="{FF2B5EF4-FFF2-40B4-BE49-F238E27FC236}">
                      <a16:creationId xmlns:a16="http://schemas.microsoft.com/office/drawing/2014/main" id="{E2C89DD4-F964-A835-28E7-154DAF86C2E5}"/>
                    </a:ext>
                  </a:extLst>
                </p:cNvPr>
                <p:cNvSpPr/>
                <p:nvPr/>
              </p:nvSpPr>
              <p:spPr>
                <a:xfrm>
                  <a:off x="8620980" y="4791869"/>
                  <a:ext cx="2516241" cy="46254"/>
                </a:xfrm>
                <a:custGeom>
                  <a:avLst/>
                  <a:gdLst>
                    <a:gd name="connsiteX0" fmla="*/ -2427 w 2516241"/>
                    <a:gd name="connsiteY0" fmla="*/ -1330 h 46254"/>
                    <a:gd name="connsiteX1" fmla="*/ -2427 w 2516241"/>
                    <a:gd name="connsiteY1" fmla="*/ 44924 h 46254"/>
                    <a:gd name="connsiteX2" fmla="*/ 164367 w 2516241"/>
                    <a:gd name="connsiteY2" fmla="*/ -1330 h 46254"/>
                    <a:gd name="connsiteX3" fmla="*/ 164367 w 2516241"/>
                    <a:gd name="connsiteY3" fmla="*/ 44924 h 46254"/>
                    <a:gd name="connsiteX4" fmla="*/ 333966 w 2516241"/>
                    <a:gd name="connsiteY4" fmla="*/ -1330 h 46254"/>
                    <a:gd name="connsiteX5" fmla="*/ 333966 w 2516241"/>
                    <a:gd name="connsiteY5" fmla="*/ 44924 h 46254"/>
                    <a:gd name="connsiteX6" fmla="*/ 500482 w 2516241"/>
                    <a:gd name="connsiteY6" fmla="*/ -1330 h 46254"/>
                    <a:gd name="connsiteX7" fmla="*/ 500482 w 2516241"/>
                    <a:gd name="connsiteY7" fmla="*/ 44924 h 46254"/>
                    <a:gd name="connsiteX8" fmla="*/ 667029 w 2516241"/>
                    <a:gd name="connsiteY8" fmla="*/ -1330 h 46254"/>
                    <a:gd name="connsiteX9" fmla="*/ 667029 w 2516241"/>
                    <a:gd name="connsiteY9" fmla="*/ 44924 h 46254"/>
                    <a:gd name="connsiteX10" fmla="*/ 836629 w 2516241"/>
                    <a:gd name="connsiteY10" fmla="*/ -1330 h 46254"/>
                    <a:gd name="connsiteX11" fmla="*/ 836629 w 2516241"/>
                    <a:gd name="connsiteY11" fmla="*/ 44924 h 46254"/>
                    <a:gd name="connsiteX12" fmla="*/ 1003145 w 2516241"/>
                    <a:gd name="connsiteY12" fmla="*/ -1330 h 46254"/>
                    <a:gd name="connsiteX13" fmla="*/ 1003145 w 2516241"/>
                    <a:gd name="connsiteY13" fmla="*/ 44924 h 46254"/>
                    <a:gd name="connsiteX14" fmla="*/ 1169661 w 2516241"/>
                    <a:gd name="connsiteY14" fmla="*/ -1330 h 46254"/>
                    <a:gd name="connsiteX15" fmla="*/ 1169661 w 2516241"/>
                    <a:gd name="connsiteY15" fmla="*/ 44924 h 46254"/>
                    <a:gd name="connsiteX16" fmla="*/ 1339261 w 2516241"/>
                    <a:gd name="connsiteY16" fmla="*/ -1330 h 46254"/>
                    <a:gd name="connsiteX17" fmla="*/ 1339261 w 2516241"/>
                    <a:gd name="connsiteY17" fmla="*/ 44924 h 46254"/>
                    <a:gd name="connsiteX18" fmla="*/ 1505777 w 2516241"/>
                    <a:gd name="connsiteY18" fmla="*/ -1330 h 46254"/>
                    <a:gd name="connsiteX19" fmla="*/ 1505777 w 2516241"/>
                    <a:gd name="connsiteY19" fmla="*/ 44924 h 46254"/>
                    <a:gd name="connsiteX20" fmla="*/ 1675407 w 2516241"/>
                    <a:gd name="connsiteY20" fmla="*/ -1330 h 46254"/>
                    <a:gd name="connsiteX21" fmla="*/ 1675407 w 2516241"/>
                    <a:gd name="connsiteY21" fmla="*/ 44924 h 46254"/>
                    <a:gd name="connsiteX22" fmla="*/ 1841923 w 2516241"/>
                    <a:gd name="connsiteY22" fmla="*/ -1330 h 46254"/>
                    <a:gd name="connsiteX23" fmla="*/ 1841923 w 2516241"/>
                    <a:gd name="connsiteY23" fmla="*/ 44924 h 46254"/>
                    <a:gd name="connsiteX24" fmla="*/ 2008439 w 2516241"/>
                    <a:gd name="connsiteY24" fmla="*/ -1330 h 46254"/>
                    <a:gd name="connsiteX25" fmla="*/ 2008439 w 2516241"/>
                    <a:gd name="connsiteY25" fmla="*/ 44924 h 46254"/>
                    <a:gd name="connsiteX26" fmla="*/ 2178039 w 2516241"/>
                    <a:gd name="connsiteY26" fmla="*/ -1330 h 46254"/>
                    <a:gd name="connsiteX27" fmla="*/ 2178039 w 2516241"/>
                    <a:gd name="connsiteY27" fmla="*/ 44924 h 46254"/>
                    <a:gd name="connsiteX28" fmla="*/ 2344555 w 2516241"/>
                    <a:gd name="connsiteY28" fmla="*/ -1330 h 46254"/>
                    <a:gd name="connsiteX29" fmla="*/ 2344555 w 2516241"/>
                    <a:gd name="connsiteY29" fmla="*/ 44924 h 46254"/>
                    <a:gd name="connsiteX30" fmla="*/ 2513815 w 2516241"/>
                    <a:gd name="connsiteY30" fmla="*/ -1330 h 46254"/>
                    <a:gd name="connsiteX31" fmla="*/ 2513815 w 2516241"/>
                    <a:gd name="connsiteY31" fmla="*/ 44924 h 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6241" h="46254">
                      <a:moveTo>
                        <a:pt x="-2427" y="-1330"/>
                      </a:moveTo>
                      <a:lnTo>
                        <a:pt x="-2427" y="44924"/>
                      </a:lnTo>
                      <a:moveTo>
                        <a:pt x="164367" y="-1330"/>
                      </a:moveTo>
                      <a:lnTo>
                        <a:pt x="164367" y="44924"/>
                      </a:lnTo>
                      <a:moveTo>
                        <a:pt x="333966" y="-1330"/>
                      </a:moveTo>
                      <a:lnTo>
                        <a:pt x="333966" y="44924"/>
                      </a:lnTo>
                      <a:moveTo>
                        <a:pt x="500482" y="-1330"/>
                      </a:moveTo>
                      <a:lnTo>
                        <a:pt x="500482" y="44924"/>
                      </a:lnTo>
                      <a:moveTo>
                        <a:pt x="667029" y="-1330"/>
                      </a:moveTo>
                      <a:lnTo>
                        <a:pt x="667029" y="44924"/>
                      </a:lnTo>
                      <a:moveTo>
                        <a:pt x="836629" y="-1330"/>
                      </a:moveTo>
                      <a:lnTo>
                        <a:pt x="836629" y="44924"/>
                      </a:lnTo>
                      <a:moveTo>
                        <a:pt x="1003145" y="-1330"/>
                      </a:moveTo>
                      <a:lnTo>
                        <a:pt x="1003145" y="44924"/>
                      </a:lnTo>
                      <a:moveTo>
                        <a:pt x="1169661" y="-1330"/>
                      </a:moveTo>
                      <a:lnTo>
                        <a:pt x="1169661" y="44924"/>
                      </a:lnTo>
                      <a:moveTo>
                        <a:pt x="1339261" y="-1330"/>
                      </a:moveTo>
                      <a:lnTo>
                        <a:pt x="1339261" y="44924"/>
                      </a:lnTo>
                      <a:moveTo>
                        <a:pt x="1505777" y="-1330"/>
                      </a:moveTo>
                      <a:lnTo>
                        <a:pt x="1505777" y="44924"/>
                      </a:lnTo>
                      <a:moveTo>
                        <a:pt x="1675407" y="-1330"/>
                      </a:moveTo>
                      <a:lnTo>
                        <a:pt x="1675407" y="44924"/>
                      </a:lnTo>
                      <a:moveTo>
                        <a:pt x="1841923" y="-1330"/>
                      </a:moveTo>
                      <a:lnTo>
                        <a:pt x="1841923" y="44924"/>
                      </a:lnTo>
                      <a:moveTo>
                        <a:pt x="2008439" y="-1330"/>
                      </a:moveTo>
                      <a:lnTo>
                        <a:pt x="2008439" y="44924"/>
                      </a:lnTo>
                      <a:moveTo>
                        <a:pt x="2178039" y="-1330"/>
                      </a:moveTo>
                      <a:lnTo>
                        <a:pt x="2178039" y="44924"/>
                      </a:lnTo>
                      <a:moveTo>
                        <a:pt x="2344555" y="-1330"/>
                      </a:moveTo>
                      <a:lnTo>
                        <a:pt x="2344555" y="44924"/>
                      </a:lnTo>
                      <a:moveTo>
                        <a:pt x="2513815" y="-1330"/>
                      </a:moveTo>
                      <a:lnTo>
                        <a:pt x="2513815" y="44924"/>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73" name="Freeform: Shape 72">
                  <a:extLst>
                    <a:ext uri="{FF2B5EF4-FFF2-40B4-BE49-F238E27FC236}">
                      <a16:creationId xmlns:a16="http://schemas.microsoft.com/office/drawing/2014/main" id="{F89448ED-5D94-BF0C-A6FB-651280B79929}"/>
                    </a:ext>
                  </a:extLst>
                </p:cNvPr>
                <p:cNvSpPr/>
                <p:nvPr/>
              </p:nvSpPr>
              <p:spPr>
                <a:xfrm>
                  <a:off x="8668776" y="2354260"/>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3" y="69593"/>
                        <a:pt x="-2427" y="53713"/>
                        <a:pt x="-2427" y="34132"/>
                      </a:cubicBezTo>
                      <a:cubicBezTo>
                        <a:pt x="-2427" y="14551"/>
                        <a:pt x="13453" y="-1330"/>
                        <a:pt x="33035" y="-1330"/>
                      </a:cubicBezTo>
                      <a:cubicBezTo>
                        <a:pt x="52616" y="-1330"/>
                        <a:pt x="68496" y="14551"/>
                        <a:pt x="68496" y="34132"/>
                      </a:cubicBezTo>
                      <a:close/>
                    </a:path>
                  </a:pathLst>
                </a:custGeom>
                <a:solidFill>
                  <a:srgbClr val="29B6A4"/>
                </a:solidFill>
                <a:ln w="3076" cap="flat">
                  <a:noFill/>
                  <a:prstDash val="solid"/>
                  <a:miter/>
                </a:ln>
              </p:spPr>
              <p:txBody>
                <a:bodyPr rtlCol="0" anchor="ctr"/>
                <a:lstStyle/>
                <a:p>
                  <a:endParaRPr lang="en-US" sz="1000">
                    <a:latin typeface="Lucida Sans" panose="020B0602030504020204" pitchFamily="34" charset="0"/>
                  </a:endParaRPr>
                </a:p>
              </p:txBody>
            </p:sp>
            <p:grpSp>
              <p:nvGrpSpPr>
                <p:cNvPr id="74" name="Graphic 16">
                  <a:extLst>
                    <a:ext uri="{FF2B5EF4-FFF2-40B4-BE49-F238E27FC236}">
                      <a16:creationId xmlns:a16="http://schemas.microsoft.com/office/drawing/2014/main" id="{61616683-CC63-FEBE-61AB-AD8DA0B87A39}"/>
                    </a:ext>
                  </a:extLst>
                </p:cNvPr>
                <p:cNvGrpSpPr/>
                <p:nvPr/>
              </p:nvGrpSpPr>
              <p:grpSpPr>
                <a:xfrm>
                  <a:off x="8839763" y="2572396"/>
                  <a:ext cx="2084533" cy="2207878"/>
                  <a:chOff x="8839763" y="2572396"/>
                  <a:chExt cx="2084533" cy="2207878"/>
                </a:xfrm>
                <a:solidFill>
                  <a:srgbClr val="29B6A4">
                    <a:alpha val="50000"/>
                  </a:srgbClr>
                </a:solidFill>
              </p:grpSpPr>
              <p:sp>
                <p:nvSpPr>
                  <p:cNvPr id="75" name="Freeform: Shape 74">
                    <a:extLst>
                      <a:ext uri="{FF2B5EF4-FFF2-40B4-BE49-F238E27FC236}">
                        <a16:creationId xmlns:a16="http://schemas.microsoft.com/office/drawing/2014/main" id="{7480E0B6-3A3B-8498-DAED-F86060602B21}"/>
                      </a:ext>
                    </a:extLst>
                  </p:cNvPr>
                  <p:cNvSpPr/>
                  <p:nvPr/>
                </p:nvSpPr>
                <p:spPr>
                  <a:xfrm>
                    <a:off x="8839763" y="2572396"/>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1"/>
                          <a:pt x="13454" y="-1330"/>
                          <a:pt x="33035" y="-1330"/>
                        </a:cubicBezTo>
                        <a:cubicBezTo>
                          <a:pt x="52616" y="-1330"/>
                          <a:pt x="68496" y="14551"/>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76" name="Freeform: Shape 75">
                    <a:extLst>
                      <a:ext uri="{FF2B5EF4-FFF2-40B4-BE49-F238E27FC236}">
                        <a16:creationId xmlns:a16="http://schemas.microsoft.com/office/drawing/2014/main" id="{9835D2F8-0561-A54E-322E-C99E7EA687A8}"/>
                      </a:ext>
                    </a:extLst>
                  </p:cNvPr>
                  <p:cNvSpPr/>
                  <p:nvPr/>
                </p:nvSpPr>
                <p:spPr>
                  <a:xfrm>
                    <a:off x="9006279" y="2704992"/>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1"/>
                          <a:pt x="13454" y="-1330"/>
                          <a:pt x="33035" y="-1330"/>
                        </a:cubicBezTo>
                        <a:cubicBezTo>
                          <a:pt x="52616" y="-1330"/>
                          <a:pt x="68496" y="14551"/>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77" name="Freeform: Shape 76">
                    <a:extLst>
                      <a:ext uri="{FF2B5EF4-FFF2-40B4-BE49-F238E27FC236}">
                        <a16:creationId xmlns:a16="http://schemas.microsoft.com/office/drawing/2014/main" id="{4ECBDA50-9BE1-85A1-B38C-7424F6974BB4}"/>
                      </a:ext>
                    </a:extLst>
                  </p:cNvPr>
                  <p:cNvSpPr/>
                  <p:nvPr/>
                </p:nvSpPr>
                <p:spPr>
                  <a:xfrm>
                    <a:off x="9175878" y="3367972"/>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1"/>
                          <a:pt x="13454" y="-1330"/>
                          <a:pt x="33035" y="-1330"/>
                        </a:cubicBezTo>
                        <a:cubicBezTo>
                          <a:pt x="52616" y="-1330"/>
                          <a:pt x="68496" y="14551"/>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78" name="Freeform: Shape 77">
                    <a:extLst>
                      <a:ext uri="{FF2B5EF4-FFF2-40B4-BE49-F238E27FC236}">
                        <a16:creationId xmlns:a16="http://schemas.microsoft.com/office/drawing/2014/main" id="{6B82A8E9-671B-715B-7F72-AE301EB59D26}"/>
                      </a:ext>
                    </a:extLst>
                  </p:cNvPr>
                  <p:cNvSpPr/>
                  <p:nvPr/>
                </p:nvSpPr>
                <p:spPr>
                  <a:xfrm>
                    <a:off x="9342394" y="3932276"/>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1"/>
                          <a:pt x="13454" y="-1330"/>
                          <a:pt x="33035" y="-1330"/>
                        </a:cubicBezTo>
                        <a:cubicBezTo>
                          <a:pt x="52616" y="-1330"/>
                          <a:pt x="68496" y="14551"/>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79" name="Freeform: Shape 78">
                    <a:extLst>
                      <a:ext uri="{FF2B5EF4-FFF2-40B4-BE49-F238E27FC236}">
                        <a16:creationId xmlns:a16="http://schemas.microsoft.com/office/drawing/2014/main" id="{70B876F8-1F4D-C444-97AA-0D0D9DDA946F}"/>
                      </a:ext>
                    </a:extLst>
                  </p:cNvPr>
                  <p:cNvSpPr/>
                  <p:nvPr/>
                </p:nvSpPr>
                <p:spPr>
                  <a:xfrm>
                    <a:off x="9508910" y="4111127"/>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1"/>
                          <a:pt x="13454" y="-1330"/>
                          <a:pt x="33035" y="-1330"/>
                        </a:cubicBezTo>
                        <a:cubicBezTo>
                          <a:pt x="52616" y="-1330"/>
                          <a:pt x="68496" y="14551"/>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0" name="Freeform: Shape 79">
                    <a:extLst>
                      <a:ext uri="{FF2B5EF4-FFF2-40B4-BE49-F238E27FC236}">
                        <a16:creationId xmlns:a16="http://schemas.microsoft.com/office/drawing/2014/main" id="{78DE2B85-F9C7-03EC-50C0-87A3C007AB1F}"/>
                      </a:ext>
                    </a:extLst>
                  </p:cNvPr>
                  <p:cNvSpPr/>
                  <p:nvPr/>
                </p:nvSpPr>
                <p:spPr>
                  <a:xfrm>
                    <a:off x="9678510" y="4444159"/>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1" name="Freeform: Shape 80">
                    <a:extLst>
                      <a:ext uri="{FF2B5EF4-FFF2-40B4-BE49-F238E27FC236}">
                        <a16:creationId xmlns:a16="http://schemas.microsoft.com/office/drawing/2014/main" id="{96523DDE-D7FA-5E09-3BE5-79B11F369CFA}"/>
                      </a:ext>
                    </a:extLst>
                  </p:cNvPr>
                  <p:cNvSpPr/>
                  <p:nvPr/>
                </p:nvSpPr>
                <p:spPr>
                  <a:xfrm>
                    <a:off x="9845026" y="4228305"/>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2" name="Freeform: Shape 81">
                    <a:extLst>
                      <a:ext uri="{FF2B5EF4-FFF2-40B4-BE49-F238E27FC236}">
                        <a16:creationId xmlns:a16="http://schemas.microsoft.com/office/drawing/2014/main" id="{1FFD3E6D-F96B-415A-3236-286689B4745E}"/>
                      </a:ext>
                    </a:extLst>
                  </p:cNvPr>
                  <p:cNvSpPr/>
                  <p:nvPr/>
                </p:nvSpPr>
                <p:spPr>
                  <a:xfrm>
                    <a:off x="10014626" y="4259141"/>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3" name="Freeform: Shape 82">
                    <a:extLst>
                      <a:ext uri="{FF2B5EF4-FFF2-40B4-BE49-F238E27FC236}">
                        <a16:creationId xmlns:a16="http://schemas.microsoft.com/office/drawing/2014/main" id="{13896597-DF12-8D2B-F1F4-E41BA1FC986C}"/>
                      </a:ext>
                    </a:extLst>
                  </p:cNvPr>
                  <p:cNvSpPr/>
                  <p:nvPr/>
                </p:nvSpPr>
                <p:spPr>
                  <a:xfrm>
                    <a:off x="10181142" y="4305396"/>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4" name="Freeform: Shape 83">
                    <a:extLst>
                      <a:ext uri="{FF2B5EF4-FFF2-40B4-BE49-F238E27FC236}">
                        <a16:creationId xmlns:a16="http://schemas.microsoft.com/office/drawing/2014/main" id="{A541291F-C900-26A6-7708-DC5AF5ED3462}"/>
                      </a:ext>
                    </a:extLst>
                  </p:cNvPr>
                  <p:cNvSpPr/>
                  <p:nvPr/>
                </p:nvSpPr>
                <p:spPr>
                  <a:xfrm>
                    <a:off x="10347658" y="4518166"/>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5" name="Freeform: Shape 84">
                    <a:extLst>
                      <a:ext uri="{FF2B5EF4-FFF2-40B4-BE49-F238E27FC236}">
                        <a16:creationId xmlns:a16="http://schemas.microsoft.com/office/drawing/2014/main" id="{E2D7C47F-CE67-96F1-189A-53C1C8AD04EC}"/>
                      </a:ext>
                    </a:extLst>
                  </p:cNvPr>
                  <p:cNvSpPr/>
                  <p:nvPr/>
                </p:nvSpPr>
                <p:spPr>
                  <a:xfrm>
                    <a:off x="10517257" y="4638428"/>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6" name="Freeform: Shape 85">
                    <a:extLst>
                      <a:ext uri="{FF2B5EF4-FFF2-40B4-BE49-F238E27FC236}">
                        <a16:creationId xmlns:a16="http://schemas.microsoft.com/office/drawing/2014/main" id="{74A176DE-4A1A-4FC9-D5E9-74089FAA9075}"/>
                      </a:ext>
                    </a:extLst>
                  </p:cNvPr>
                  <p:cNvSpPr/>
                  <p:nvPr/>
                </p:nvSpPr>
                <p:spPr>
                  <a:xfrm>
                    <a:off x="10683773" y="4709351"/>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sp>
                <p:nvSpPr>
                  <p:cNvPr id="87" name="Freeform: Shape 86">
                    <a:extLst>
                      <a:ext uri="{FF2B5EF4-FFF2-40B4-BE49-F238E27FC236}">
                        <a16:creationId xmlns:a16="http://schemas.microsoft.com/office/drawing/2014/main" id="{B1DC734D-0DB6-1DA7-CDFC-C59C55867CFB}"/>
                      </a:ext>
                    </a:extLst>
                  </p:cNvPr>
                  <p:cNvSpPr/>
                  <p:nvPr/>
                </p:nvSpPr>
                <p:spPr>
                  <a:xfrm>
                    <a:off x="10853373" y="4675431"/>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4" y="69593"/>
                          <a:pt x="-2427" y="53713"/>
                          <a:pt x="-2427" y="34132"/>
                        </a:cubicBezTo>
                        <a:cubicBezTo>
                          <a:pt x="-2427" y="14550"/>
                          <a:pt x="13454" y="-1330"/>
                          <a:pt x="33035" y="-1330"/>
                        </a:cubicBezTo>
                        <a:cubicBezTo>
                          <a:pt x="52616" y="-1330"/>
                          <a:pt x="68496" y="14550"/>
                          <a:pt x="68496" y="34132"/>
                        </a:cubicBezTo>
                        <a:close/>
                      </a:path>
                    </a:pathLst>
                  </a:custGeom>
                  <a:solidFill>
                    <a:srgbClr val="29B6A4">
                      <a:alpha val="50000"/>
                    </a:srgbClr>
                  </a:solidFill>
                  <a:ln w="3076" cap="flat">
                    <a:noFill/>
                    <a:prstDash val="solid"/>
                    <a:miter/>
                  </a:ln>
                </p:spPr>
                <p:txBody>
                  <a:bodyPr rtlCol="0" anchor="ctr"/>
                  <a:lstStyle/>
                  <a:p>
                    <a:endParaRPr lang="en-US" sz="1000">
                      <a:latin typeface="Lucida Sans" panose="020B0602030504020204" pitchFamily="34" charset="0"/>
                    </a:endParaRPr>
                  </a:p>
                </p:txBody>
              </p:sp>
            </p:grpSp>
            <p:sp>
              <p:nvSpPr>
                <p:cNvPr id="88" name="Freeform: Shape 87">
                  <a:extLst>
                    <a:ext uri="{FF2B5EF4-FFF2-40B4-BE49-F238E27FC236}">
                      <a16:creationId xmlns:a16="http://schemas.microsoft.com/office/drawing/2014/main" id="{448DD35E-5F56-5A6D-8195-69992633E318}"/>
                    </a:ext>
                  </a:extLst>
                </p:cNvPr>
                <p:cNvSpPr/>
                <p:nvPr/>
              </p:nvSpPr>
              <p:spPr>
                <a:xfrm>
                  <a:off x="11015418" y="4441877"/>
                  <a:ext cx="70923" cy="70923"/>
                </a:xfrm>
                <a:custGeom>
                  <a:avLst/>
                  <a:gdLst>
                    <a:gd name="connsiteX0" fmla="*/ 68496 w 70923"/>
                    <a:gd name="connsiteY0" fmla="*/ 34132 h 70923"/>
                    <a:gd name="connsiteX1" fmla="*/ 33035 w 70923"/>
                    <a:gd name="connsiteY1" fmla="*/ 69593 h 70923"/>
                    <a:gd name="connsiteX2" fmla="*/ -2427 w 70923"/>
                    <a:gd name="connsiteY2" fmla="*/ 34132 h 70923"/>
                    <a:gd name="connsiteX3" fmla="*/ 33035 w 70923"/>
                    <a:gd name="connsiteY3" fmla="*/ -1330 h 70923"/>
                    <a:gd name="connsiteX4" fmla="*/ 68496 w 70923"/>
                    <a:gd name="connsiteY4" fmla="*/ 34132 h 7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23" h="70923">
                      <a:moveTo>
                        <a:pt x="68496" y="34132"/>
                      </a:moveTo>
                      <a:cubicBezTo>
                        <a:pt x="68496" y="53713"/>
                        <a:pt x="52616" y="69593"/>
                        <a:pt x="33035" y="69593"/>
                      </a:cubicBezTo>
                      <a:cubicBezTo>
                        <a:pt x="13453" y="69593"/>
                        <a:pt x="-2427" y="53713"/>
                        <a:pt x="-2427" y="34132"/>
                      </a:cubicBezTo>
                      <a:cubicBezTo>
                        <a:pt x="-2427" y="14550"/>
                        <a:pt x="13453" y="-1330"/>
                        <a:pt x="33035" y="-1330"/>
                      </a:cubicBezTo>
                      <a:cubicBezTo>
                        <a:pt x="52616" y="-1330"/>
                        <a:pt x="68496" y="14550"/>
                        <a:pt x="68496" y="34132"/>
                      </a:cubicBezTo>
                      <a:close/>
                    </a:path>
                  </a:pathLst>
                </a:custGeom>
                <a:solidFill>
                  <a:srgbClr val="29B6A4"/>
                </a:solidFill>
                <a:ln w="3076" cap="flat">
                  <a:noFill/>
                  <a:prstDash val="solid"/>
                  <a:miter/>
                </a:ln>
              </p:spPr>
              <p:txBody>
                <a:bodyPr rtlCol="0" anchor="ctr"/>
                <a:lstStyle/>
                <a:p>
                  <a:endParaRPr lang="en-US" sz="1000">
                    <a:latin typeface="Lucida Sans" panose="020B0602030504020204" pitchFamily="34" charset="0"/>
                  </a:endParaRPr>
                </a:p>
              </p:txBody>
            </p:sp>
            <p:sp>
              <p:nvSpPr>
                <p:cNvPr id="89" name="TextBox 88">
                  <a:extLst>
                    <a:ext uri="{FF2B5EF4-FFF2-40B4-BE49-F238E27FC236}">
                      <a16:creationId xmlns:a16="http://schemas.microsoft.com/office/drawing/2014/main" id="{F16358FF-EC76-21B4-ADB1-2A1E15CD41A3}"/>
                    </a:ext>
                  </a:extLst>
                </p:cNvPr>
                <p:cNvSpPr txBox="1"/>
                <p:nvPr/>
              </p:nvSpPr>
              <p:spPr>
                <a:xfrm>
                  <a:off x="8764635" y="2249951"/>
                  <a:ext cx="748923" cy="246221"/>
                </a:xfrm>
                <a:prstGeom prst="rect">
                  <a:avLst/>
                </a:prstGeom>
                <a:noFill/>
              </p:spPr>
              <p:txBody>
                <a:bodyPr wrap="none" rtlCol="0">
                  <a:spAutoFit/>
                </a:bodyPr>
                <a:lstStyle/>
                <a:p>
                  <a:pPr algn="l"/>
                  <a:r>
                    <a:rPr lang="en-US" sz="1000" spc="0" baseline="0" dirty="0">
                      <a:ln/>
                      <a:latin typeface="Lucida Sans" panose="020B0602030504020204" pitchFamily="34" charset="0"/>
                      <a:sym typeface="Aptos"/>
                      <a:rtl val="0"/>
                    </a:rPr>
                    <a:t>$12,994 </a:t>
                  </a:r>
                </a:p>
              </p:txBody>
            </p:sp>
            <p:sp>
              <p:nvSpPr>
                <p:cNvPr id="90" name="TextBox 89">
                  <a:extLst>
                    <a:ext uri="{FF2B5EF4-FFF2-40B4-BE49-F238E27FC236}">
                      <a16:creationId xmlns:a16="http://schemas.microsoft.com/office/drawing/2014/main" id="{90F1C685-950D-8775-091E-B75B40B92F4F}"/>
                    </a:ext>
                  </a:extLst>
                </p:cNvPr>
                <p:cNvSpPr txBox="1"/>
                <p:nvPr/>
              </p:nvSpPr>
              <p:spPr>
                <a:xfrm>
                  <a:off x="10745744" y="4143299"/>
                  <a:ext cx="632999" cy="246221"/>
                </a:xfrm>
                <a:prstGeom prst="rect">
                  <a:avLst/>
                </a:prstGeom>
                <a:noFill/>
              </p:spPr>
              <p:txBody>
                <a:bodyPr wrap="square" rtlCol="0">
                  <a:spAutoFit/>
                </a:bodyPr>
                <a:lstStyle/>
                <a:p>
                  <a:pPr algn="l"/>
                  <a:r>
                    <a:rPr lang="en-US" sz="1000" spc="0" baseline="0" dirty="0">
                      <a:ln/>
                      <a:latin typeface="Lucida Sans" panose="020B0602030504020204" pitchFamily="34" charset="0"/>
                      <a:sym typeface="Aptos"/>
                      <a:rtl val="0"/>
                    </a:rPr>
                    <a:t>$9,521 </a:t>
                  </a:r>
                </a:p>
              </p:txBody>
            </p:sp>
            <p:sp>
              <p:nvSpPr>
                <p:cNvPr id="91" name="Freeform: Shape 90">
                  <a:extLst>
                    <a:ext uri="{FF2B5EF4-FFF2-40B4-BE49-F238E27FC236}">
                      <a16:creationId xmlns:a16="http://schemas.microsoft.com/office/drawing/2014/main" id="{EB06EA5C-8786-BB2C-54EE-421B7732EBDC}"/>
                    </a:ext>
                  </a:extLst>
                </p:cNvPr>
                <p:cNvSpPr/>
                <p:nvPr/>
              </p:nvSpPr>
              <p:spPr>
                <a:xfrm>
                  <a:off x="8704238" y="2213955"/>
                  <a:ext cx="2346642" cy="2411614"/>
                </a:xfrm>
                <a:custGeom>
                  <a:avLst/>
                  <a:gdLst>
                    <a:gd name="connsiteX0" fmla="*/ -2427 w 2346642"/>
                    <a:gd name="connsiteY0" fmla="*/ -1330 h 2411614"/>
                    <a:gd name="connsiteX1" fmla="*/ 7102 w 2346642"/>
                    <a:gd name="connsiteY1" fmla="*/ 26577 h 2411614"/>
                    <a:gd name="connsiteX2" fmla="*/ 16353 w 2346642"/>
                    <a:gd name="connsiteY2" fmla="*/ 57413 h 2411614"/>
                    <a:gd name="connsiteX3" fmla="*/ 28687 w 2346642"/>
                    <a:gd name="connsiteY3" fmla="*/ 88250 h 2411614"/>
                    <a:gd name="connsiteX4" fmla="*/ 37938 w 2346642"/>
                    <a:gd name="connsiteY4" fmla="*/ 116002 h 2411614"/>
                    <a:gd name="connsiteX5" fmla="*/ 47189 w 2346642"/>
                    <a:gd name="connsiteY5" fmla="*/ 143755 h 2411614"/>
                    <a:gd name="connsiteX6" fmla="*/ 56440 w 2346642"/>
                    <a:gd name="connsiteY6" fmla="*/ 174591 h 2411614"/>
                    <a:gd name="connsiteX7" fmla="*/ 65691 w 2346642"/>
                    <a:gd name="connsiteY7" fmla="*/ 202344 h 2411614"/>
                    <a:gd name="connsiteX8" fmla="*/ 78025 w 2346642"/>
                    <a:gd name="connsiteY8" fmla="*/ 230097 h 2411614"/>
                    <a:gd name="connsiteX9" fmla="*/ 87276 w 2346642"/>
                    <a:gd name="connsiteY9" fmla="*/ 257849 h 2411614"/>
                    <a:gd name="connsiteX10" fmla="*/ 96527 w 2346642"/>
                    <a:gd name="connsiteY10" fmla="*/ 285602 h 2411614"/>
                    <a:gd name="connsiteX11" fmla="*/ 105778 w 2346642"/>
                    <a:gd name="connsiteY11" fmla="*/ 313355 h 2411614"/>
                    <a:gd name="connsiteX12" fmla="*/ 118112 w 2346642"/>
                    <a:gd name="connsiteY12" fmla="*/ 341107 h 2411614"/>
                    <a:gd name="connsiteX13" fmla="*/ 127363 w 2346642"/>
                    <a:gd name="connsiteY13" fmla="*/ 368860 h 2411614"/>
                    <a:gd name="connsiteX14" fmla="*/ 136614 w 2346642"/>
                    <a:gd name="connsiteY14" fmla="*/ 396613 h 2411614"/>
                    <a:gd name="connsiteX15" fmla="*/ 145865 w 2346642"/>
                    <a:gd name="connsiteY15" fmla="*/ 421282 h 2411614"/>
                    <a:gd name="connsiteX16" fmla="*/ 155116 w 2346642"/>
                    <a:gd name="connsiteY16" fmla="*/ 449034 h 2411614"/>
                    <a:gd name="connsiteX17" fmla="*/ 167450 w 2346642"/>
                    <a:gd name="connsiteY17" fmla="*/ 476787 h 2411614"/>
                    <a:gd name="connsiteX18" fmla="*/ 176701 w 2346642"/>
                    <a:gd name="connsiteY18" fmla="*/ 501456 h 2411614"/>
                    <a:gd name="connsiteX19" fmla="*/ 185952 w 2346642"/>
                    <a:gd name="connsiteY19" fmla="*/ 526125 h 2411614"/>
                    <a:gd name="connsiteX20" fmla="*/ 195203 w 2346642"/>
                    <a:gd name="connsiteY20" fmla="*/ 553878 h 2411614"/>
                    <a:gd name="connsiteX21" fmla="*/ 204454 w 2346642"/>
                    <a:gd name="connsiteY21" fmla="*/ 578547 h 2411614"/>
                    <a:gd name="connsiteX22" fmla="*/ 216788 w 2346642"/>
                    <a:gd name="connsiteY22" fmla="*/ 603216 h 2411614"/>
                    <a:gd name="connsiteX23" fmla="*/ 226039 w 2346642"/>
                    <a:gd name="connsiteY23" fmla="*/ 627885 h 2411614"/>
                    <a:gd name="connsiteX24" fmla="*/ 235290 w 2346642"/>
                    <a:gd name="connsiteY24" fmla="*/ 652554 h 2411614"/>
                    <a:gd name="connsiteX25" fmla="*/ 244541 w 2346642"/>
                    <a:gd name="connsiteY25" fmla="*/ 677223 h 2411614"/>
                    <a:gd name="connsiteX26" fmla="*/ 253792 w 2346642"/>
                    <a:gd name="connsiteY26" fmla="*/ 701892 h 2411614"/>
                    <a:gd name="connsiteX27" fmla="*/ 266127 w 2346642"/>
                    <a:gd name="connsiteY27" fmla="*/ 726561 h 2411614"/>
                    <a:gd name="connsiteX28" fmla="*/ 275377 w 2346642"/>
                    <a:gd name="connsiteY28" fmla="*/ 751230 h 2411614"/>
                    <a:gd name="connsiteX29" fmla="*/ 284628 w 2346642"/>
                    <a:gd name="connsiteY29" fmla="*/ 772846 h 2411614"/>
                    <a:gd name="connsiteX30" fmla="*/ 293879 w 2346642"/>
                    <a:gd name="connsiteY30" fmla="*/ 797515 h 2411614"/>
                    <a:gd name="connsiteX31" fmla="*/ 306214 w 2346642"/>
                    <a:gd name="connsiteY31" fmla="*/ 822184 h 2411614"/>
                    <a:gd name="connsiteX32" fmla="*/ 315465 w 2346642"/>
                    <a:gd name="connsiteY32" fmla="*/ 843770 h 2411614"/>
                    <a:gd name="connsiteX33" fmla="*/ 324716 w 2346642"/>
                    <a:gd name="connsiteY33" fmla="*/ 865355 h 2411614"/>
                    <a:gd name="connsiteX34" fmla="*/ 333966 w 2346642"/>
                    <a:gd name="connsiteY34" fmla="*/ 890024 h 2411614"/>
                    <a:gd name="connsiteX35" fmla="*/ 343217 w 2346642"/>
                    <a:gd name="connsiteY35" fmla="*/ 911610 h 2411614"/>
                    <a:gd name="connsiteX36" fmla="*/ 355552 w 2346642"/>
                    <a:gd name="connsiteY36" fmla="*/ 933195 h 2411614"/>
                    <a:gd name="connsiteX37" fmla="*/ 364803 w 2346642"/>
                    <a:gd name="connsiteY37" fmla="*/ 954780 h 2411614"/>
                    <a:gd name="connsiteX38" fmla="*/ 374054 w 2346642"/>
                    <a:gd name="connsiteY38" fmla="*/ 976366 h 2411614"/>
                    <a:gd name="connsiteX39" fmla="*/ 383304 w 2346642"/>
                    <a:gd name="connsiteY39" fmla="*/ 997951 h 2411614"/>
                    <a:gd name="connsiteX40" fmla="*/ 392555 w 2346642"/>
                    <a:gd name="connsiteY40" fmla="*/ 1019537 h 2411614"/>
                    <a:gd name="connsiteX41" fmla="*/ 404890 w 2346642"/>
                    <a:gd name="connsiteY41" fmla="*/ 1041122 h 2411614"/>
                    <a:gd name="connsiteX42" fmla="*/ 414141 w 2346642"/>
                    <a:gd name="connsiteY42" fmla="*/ 1062708 h 2411614"/>
                    <a:gd name="connsiteX43" fmla="*/ 423392 w 2346642"/>
                    <a:gd name="connsiteY43" fmla="*/ 1084293 h 2411614"/>
                    <a:gd name="connsiteX44" fmla="*/ 432643 w 2346642"/>
                    <a:gd name="connsiteY44" fmla="*/ 1102795 h 2411614"/>
                    <a:gd name="connsiteX45" fmla="*/ 444977 w 2346642"/>
                    <a:gd name="connsiteY45" fmla="*/ 1124380 h 2411614"/>
                    <a:gd name="connsiteX46" fmla="*/ 454228 w 2346642"/>
                    <a:gd name="connsiteY46" fmla="*/ 1145966 h 2411614"/>
                    <a:gd name="connsiteX47" fmla="*/ 463479 w 2346642"/>
                    <a:gd name="connsiteY47" fmla="*/ 1164467 h 2411614"/>
                    <a:gd name="connsiteX48" fmla="*/ 472730 w 2346642"/>
                    <a:gd name="connsiteY48" fmla="*/ 1182969 h 2411614"/>
                    <a:gd name="connsiteX49" fmla="*/ 481981 w 2346642"/>
                    <a:gd name="connsiteY49" fmla="*/ 1204554 h 2411614"/>
                    <a:gd name="connsiteX50" fmla="*/ 494315 w 2346642"/>
                    <a:gd name="connsiteY50" fmla="*/ 1223056 h 2411614"/>
                    <a:gd name="connsiteX51" fmla="*/ 503597 w 2346642"/>
                    <a:gd name="connsiteY51" fmla="*/ 1241558 h 2411614"/>
                    <a:gd name="connsiteX52" fmla="*/ 512848 w 2346642"/>
                    <a:gd name="connsiteY52" fmla="*/ 1263143 h 2411614"/>
                    <a:gd name="connsiteX53" fmla="*/ 522099 w 2346642"/>
                    <a:gd name="connsiteY53" fmla="*/ 1281645 h 2411614"/>
                    <a:gd name="connsiteX54" fmla="*/ 531350 w 2346642"/>
                    <a:gd name="connsiteY54" fmla="*/ 1300147 h 2411614"/>
                    <a:gd name="connsiteX55" fmla="*/ 543684 w 2346642"/>
                    <a:gd name="connsiteY55" fmla="*/ 1318649 h 2411614"/>
                    <a:gd name="connsiteX56" fmla="*/ 552935 w 2346642"/>
                    <a:gd name="connsiteY56" fmla="*/ 1337151 h 2411614"/>
                    <a:gd name="connsiteX57" fmla="*/ 562186 w 2346642"/>
                    <a:gd name="connsiteY57" fmla="*/ 1352569 h 2411614"/>
                    <a:gd name="connsiteX58" fmla="*/ 571437 w 2346642"/>
                    <a:gd name="connsiteY58" fmla="*/ 1371071 h 2411614"/>
                    <a:gd name="connsiteX59" fmla="*/ 580688 w 2346642"/>
                    <a:gd name="connsiteY59" fmla="*/ 1389572 h 2411614"/>
                    <a:gd name="connsiteX60" fmla="*/ 593022 w 2346642"/>
                    <a:gd name="connsiteY60" fmla="*/ 1408074 h 2411614"/>
                    <a:gd name="connsiteX61" fmla="*/ 602273 w 2346642"/>
                    <a:gd name="connsiteY61" fmla="*/ 1423492 h 2411614"/>
                    <a:gd name="connsiteX62" fmla="*/ 611524 w 2346642"/>
                    <a:gd name="connsiteY62" fmla="*/ 1441994 h 2411614"/>
                    <a:gd name="connsiteX63" fmla="*/ 620775 w 2346642"/>
                    <a:gd name="connsiteY63" fmla="*/ 1457412 h 2411614"/>
                    <a:gd name="connsiteX64" fmla="*/ 633109 w 2346642"/>
                    <a:gd name="connsiteY64" fmla="*/ 1475914 h 2411614"/>
                    <a:gd name="connsiteX65" fmla="*/ 642360 w 2346642"/>
                    <a:gd name="connsiteY65" fmla="*/ 1491332 h 2411614"/>
                    <a:gd name="connsiteX66" fmla="*/ 651611 w 2346642"/>
                    <a:gd name="connsiteY66" fmla="*/ 1506750 h 2411614"/>
                    <a:gd name="connsiteX67" fmla="*/ 660862 w 2346642"/>
                    <a:gd name="connsiteY67" fmla="*/ 1525252 h 2411614"/>
                    <a:gd name="connsiteX68" fmla="*/ 670113 w 2346642"/>
                    <a:gd name="connsiteY68" fmla="*/ 1540670 h 2411614"/>
                    <a:gd name="connsiteX69" fmla="*/ 682447 w 2346642"/>
                    <a:gd name="connsiteY69" fmla="*/ 1556088 h 2411614"/>
                    <a:gd name="connsiteX70" fmla="*/ 691698 w 2346642"/>
                    <a:gd name="connsiteY70" fmla="*/ 1571506 h 2411614"/>
                    <a:gd name="connsiteX71" fmla="*/ 700949 w 2346642"/>
                    <a:gd name="connsiteY71" fmla="*/ 1586925 h 2411614"/>
                    <a:gd name="connsiteX72" fmla="*/ 710200 w 2346642"/>
                    <a:gd name="connsiteY72" fmla="*/ 1602343 h 2411614"/>
                    <a:gd name="connsiteX73" fmla="*/ 719451 w 2346642"/>
                    <a:gd name="connsiteY73" fmla="*/ 1617761 h 2411614"/>
                    <a:gd name="connsiteX74" fmla="*/ 731786 w 2346642"/>
                    <a:gd name="connsiteY74" fmla="*/ 1633179 h 2411614"/>
                    <a:gd name="connsiteX75" fmla="*/ 741036 w 2346642"/>
                    <a:gd name="connsiteY75" fmla="*/ 1648597 h 2411614"/>
                    <a:gd name="connsiteX76" fmla="*/ 750287 w 2346642"/>
                    <a:gd name="connsiteY76" fmla="*/ 1660932 h 2411614"/>
                    <a:gd name="connsiteX77" fmla="*/ 759538 w 2346642"/>
                    <a:gd name="connsiteY77" fmla="*/ 1676350 h 2411614"/>
                    <a:gd name="connsiteX78" fmla="*/ 771873 w 2346642"/>
                    <a:gd name="connsiteY78" fmla="*/ 1691768 h 2411614"/>
                    <a:gd name="connsiteX79" fmla="*/ 781124 w 2346642"/>
                    <a:gd name="connsiteY79" fmla="*/ 1704133 h 2411614"/>
                    <a:gd name="connsiteX80" fmla="*/ 790374 w 2346642"/>
                    <a:gd name="connsiteY80" fmla="*/ 1719551 h 2411614"/>
                    <a:gd name="connsiteX81" fmla="*/ 799625 w 2346642"/>
                    <a:gd name="connsiteY81" fmla="*/ 1731886 h 2411614"/>
                    <a:gd name="connsiteX82" fmla="*/ 808876 w 2346642"/>
                    <a:gd name="connsiteY82" fmla="*/ 1747304 h 2411614"/>
                    <a:gd name="connsiteX83" fmla="*/ 821211 w 2346642"/>
                    <a:gd name="connsiteY83" fmla="*/ 1759638 h 2411614"/>
                    <a:gd name="connsiteX84" fmla="*/ 830462 w 2346642"/>
                    <a:gd name="connsiteY84" fmla="*/ 1771973 h 2411614"/>
                    <a:gd name="connsiteX85" fmla="*/ 839713 w 2346642"/>
                    <a:gd name="connsiteY85" fmla="*/ 1784307 h 2411614"/>
                    <a:gd name="connsiteX86" fmla="*/ 848963 w 2346642"/>
                    <a:gd name="connsiteY86" fmla="*/ 1799726 h 2411614"/>
                    <a:gd name="connsiteX87" fmla="*/ 858214 w 2346642"/>
                    <a:gd name="connsiteY87" fmla="*/ 1812060 h 2411614"/>
                    <a:gd name="connsiteX88" fmla="*/ 870549 w 2346642"/>
                    <a:gd name="connsiteY88" fmla="*/ 1824395 h 2411614"/>
                    <a:gd name="connsiteX89" fmla="*/ 879800 w 2346642"/>
                    <a:gd name="connsiteY89" fmla="*/ 1836729 h 2411614"/>
                    <a:gd name="connsiteX90" fmla="*/ 889051 w 2346642"/>
                    <a:gd name="connsiteY90" fmla="*/ 1849064 h 2411614"/>
                    <a:gd name="connsiteX91" fmla="*/ 898301 w 2346642"/>
                    <a:gd name="connsiteY91" fmla="*/ 1861398 h 2411614"/>
                    <a:gd name="connsiteX92" fmla="*/ 910636 w 2346642"/>
                    <a:gd name="connsiteY92" fmla="*/ 1873733 h 2411614"/>
                    <a:gd name="connsiteX93" fmla="*/ 919887 w 2346642"/>
                    <a:gd name="connsiteY93" fmla="*/ 1882984 h 2411614"/>
                    <a:gd name="connsiteX94" fmla="*/ 929138 w 2346642"/>
                    <a:gd name="connsiteY94" fmla="*/ 1895318 h 2411614"/>
                    <a:gd name="connsiteX95" fmla="*/ 938389 w 2346642"/>
                    <a:gd name="connsiteY95" fmla="*/ 1907653 h 2411614"/>
                    <a:gd name="connsiteX96" fmla="*/ 947640 w 2346642"/>
                    <a:gd name="connsiteY96" fmla="*/ 1919987 h 2411614"/>
                    <a:gd name="connsiteX97" fmla="*/ 959974 w 2346642"/>
                    <a:gd name="connsiteY97" fmla="*/ 1929238 h 2411614"/>
                    <a:gd name="connsiteX98" fmla="*/ 969225 w 2346642"/>
                    <a:gd name="connsiteY98" fmla="*/ 1941573 h 2411614"/>
                    <a:gd name="connsiteX99" fmla="*/ 978476 w 2346642"/>
                    <a:gd name="connsiteY99" fmla="*/ 1950824 h 2411614"/>
                    <a:gd name="connsiteX100" fmla="*/ 987727 w 2346642"/>
                    <a:gd name="connsiteY100" fmla="*/ 1963158 h 2411614"/>
                    <a:gd name="connsiteX101" fmla="*/ 996978 w 2346642"/>
                    <a:gd name="connsiteY101" fmla="*/ 1972409 h 2411614"/>
                    <a:gd name="connsiteX102" fmla="*/ 1009312 w 2346642"/>
                    <a:gd name="connsiteY102" fmla="*/ 1984744 h 2411614"/>
                    <a:gd name="connsiteX103" fmla="*/ 1018563 w 2346642"/>
                    <a:gd name="connsiteY103" fmla="*/ 1993995 h 2411614"/>
                    <a:gd name="connsiteX104" fmla="*/ 1027814 w 2346642"/>
                    <a:gd name="connsiteY104" fmla="*/ 2003245 h 2411614"/>
                    <a:gd name="connsiteX105" fmla="*/ 1037065 w 2346642"/>
                    <a:gd name="connsiteY105" fmla="*/ 2012496 h 2411614"/>
                    <a:gd name="connsiteX106" fmla="*/ 1046316 w 2346642"/>
                    <a:gd name="connsiteY106" fmla="*/ 2024831 h 2411614"/>
                    <a:gd name="connsiteX107" fmla="*/ 1058650 w 2346642"/>
                    <a:gd name="connsiteY107" fmla="*/ 2034082 h 2411614"/>
                    <a:gd name="connsiteX108" fmla="*/ 1067901 w 2346642"/>
                    <a:gd name="connsiteY108" fmla="*/ 2043333 h 2411614"/>
                    <a:gd name="connsiteX109" fmla="*/ 1077152 w 2346642"/>
                    <a:gd name="connsiteY109" fmla="*/ 2052584 h 2411614"/>
                    <a:gd name="connsiteX110" fmla="*/ 1086403 w 2346642"/>
                    <a:gd name="connsiteY110" fmla="*/ 2061834 h 2411614"/>
                    <a:gd name="connsiteX111" fmla="*/ 1098737 w 2346642"/>
                    <a:gd name="connsiteY111" fmla="*/ 2071085 h 2411614"/>
                    <a:gd name="connsiteX112" fmla="*/ 1107988 w 2346642"/>
                    <a:gd name="connsiteY112" fmla="*/ 2080336 h 2411614"/>
                    <a:gd name="connsiteX113" fmla="*/ 1117239 w 2346642"/>
                    <a:gd name="connsiteY113" fmla="*/ 2089587 h 2411614"/>
                    <a:gd name="connsiteX114" fmla="*/ 1126490 w 2346642"/>
                    <a:gd name="connsiteY114" fmla="*/ 2095754 h 2411614"/>
                    <a:gd name="connsiteX115" fmla="*/ 1135741 w 2346642"/>
                    <a:gd name="connsiteY115" fmla="*/ 2105005 h 2411614"/>
                    <a:gd name="connsiteX116" fmla="*/ 1148076 w 2346642"/>
                    <a:gd name="connsiteY116" fmla="*/ 2114256 h 2411614"/>
                    <a:gd name="connsiteX117" fmla="*/ 1157326 w 2346642"/>
                    <a:gd name="connsiteY117" fmla="*/ 2120423 h 2411614"/>
                    <a:gd name="connsiteX118" fmla="*/ 1166577 w 2346642"/>
                    <a:gd name="connsiteY118" fmla="*/ 2129674 h 2411614"/>
                    <a:gd name="connsiteX119" fmla="*/ 1175828 w 2346642"/>
                    <a:gd name="connsiteY119" fmla="*/ 2138925 h 2411614"/>
                    <a:gd name="connsiteX120" fmla="*/ 1185079 w 2346642"/>
                    <a:gd name="connsiteY120" fmla="*/ 2145093 h 2411614"/>
                    <a:gd name="connsiteX121" fmla="*/ 1197414 w 2346642"/>
                    <a:gd name="connsiteY121" fmla="*/ 2154343 h 2411614"/>
                    <a:gd name="connsiteX122" fmla="*/ 1206664 w 2346642"/>
                    <a:gd name="connsiteY122" fmla="*/ 2160511 h 2411614"/>
                    <a:gd name="connsiteX123" fmla="*/ 1215915 w 2346642"/>
                    <a:gd name="connsiteY123" fmla="*/ 2169762 h 2411614"/>
                    <a:gd name="connsiteX124" fmla="*/ 1225166 w 2346642"/>
                    <a:gd name="connsiteY124" fmla="*/ 2175929 h 2411614"/>
                    <a:gd name="connsiteX125" fmla="*/ 1237501 w 2346642"/>
                    <a:gd name="connsiteY125" fmla="*/ 2182096 h 2411614"/>
                    <a:gd name="connsiteX126" fmla="*/ 1246752 w 2346642"/>
                    <a:gd name="connsiteY126" fmla="*/ 2191347 h 2411614"/>
                    <a:gd name="connsiteX127" fmla="*/ 1256003 w 2346642"/>
                    <a:gd name="connsiteY127" fmla="*/ 2197514 h 2411614"/>
                    <a:gd name="connsiteX128" fmla="*/ 1265253 w 2346642"/>
                    <a:gd name="connsiteY128" fmla="*/ 2203681 h 2411614"/>
                    <a:gd name="connsiteX129" fmla="*/ 1274504 w 2346642"/>
                    <a:gd name="connsiteY129" fmla="*/ 2209849 h 2411614"/>
                    <a:gd name="connsiteX130" fmla="*/ 1286839 w 2346642"/>
                    <a:gd name="connsiteY130" fmla="*/ 2216016 h 2411614"/>
                    <a:gd name="connsiteX131" fmla="*/ 1296090 w 2346642"/>
                    <a:gd name="connsiteY131" fmla="*/ 2222183 h 2411614"/>
                    <a:gd name="connsiteX132" fmla="*/ 1305341 w 2346642"/>
                    <a:gd name="connsiteY132" fmla="*/ 2228351 h 2411614"/>
                    <a:gd name="connsiteX133" fmla="*/ 1314591 w 2346642"/>
                    <a:gd name="connsiteY133" fmla="*/ 2234518 h 2411614"/>
                    <a:gd name="connsiteX134" fmla="*/ 1323842 w 2346642"/>
                    <a:gd name="connsiteY134" fmla="*/ 2240685 h 2411614"/>
                    <a:gd name="connsiteX135" fmla="*/ 1336177 w 2346642"/>
                    <a:gd name="connsiteY135" fmla="*/ 2246852 h 2411614"/>
                    <a:gd name="connsiteX136" fmla="*/ 1345428 w 2346642"/>
                    <a:gd name="connsiteY136" fmla="*/ 2253020 h 2411614"/>
                    <a:gd name="connsiteX137" fmla="*/ 1354679 w 2346642"/>
                    <a:gd name="connsiteY137" fmla="*/ 2259187 h 2411614"/>
                    <a:gd name="connsiteX138" fmla="*/ 1363930 w 2346642"/>
                    <a:gd name="connsiteY138" fmla="*/ 2265354 h 2411614"/>
                    <a:gd name="connsiteX139" fmla="*/ 1376264 w 2346642"/>
                    <a:gd name="connsiteY139" fmla="*/ 2271521 h 2411614"/>
                    <a:gd name="connsiteX140" fmla="*/ 1385515 w 2346642"/>
                    <a:gd name="connsiteY140" fmla="*/ 2274605 h 2411614"/>
                    <a:gd name="connsiteX141" fmla="*/ 1394766 w 2346642"/>
                    <a:gd name="connsiteY141" fmla="*/ 2280772 h 2411614"/>
                    <a:gd name="connsiteX142" fmla="*/ 1404017 w 2346642"/>
                    <a:gd name="connsiteY142" fmla="*/ 2286939 h 2411614"/>
                    <a:gd name="connsiteX143" fmla="*/ 1413268 w 2346642"/>
                    <a:gd name="connsiteY143" fmla="*/ 2290023 h 2411614"/>
                    <a:gd name="connsiteX144" fmla="*/ 1425602 w 2346642"/>
                    <a:gd name="connsiteY144" fmla="*/ 2296190 h 2411614"/>
                    <a:gd name="connsiteX145" fmla="*/ 1434853 w 2346642"/>
                    <a:gd name="connsiteY145" fmla="*/ 2299274 h 2411614"/>
                    <a:gd name="connsiteX146" fmla="*/ 1444135 w 2346642"/>
                    <a:gd name="connsiteY146" fmla="*/ 2305441 h 2411614"/>
                    <a:gd name="connsiteX147" fmla="*/ 1453386 w 2346642"/>
                    <a:gd name="connsiteY147" fmla="*/ 2308525 h 2411614"/>
                    <a:gd name="connsiteX148" fmla="*/ 1462637 w 2346642"/>
                    <a:gd name="connsiteY148" fmla="*/ 2314692 h 2411614"/>
                    <a:gd name="connsiteX149" fmla="*/ 1474971 w 2346642"/>
                    <a:gd name="connsiteY149" fmla="*/ 2317776 h 2411614"/>
                    <a:gd name="connsiteX150" fmla="*/ 1484222 w 2346642"/>
                    <a:gd name="connsiteY150" fmla="*/ 2320859 h 2411614"/>
                    <a:gd name="connsiteX151" fmla="*/ 1493473 w 2346642"/>
                    <a:gd name="connsiteY151" fmla="*/ 2327027 h 2411614"/>
                    <a:gd name="connsiteX152" fmla="*/ 1502724 w 2346642"/>
                    <a:gd name="connsiteY152" fmla="*/ 2330110 h 2411614"/>
                    <a:gd name="connsiteX153" fmla="*/ 1511975 w 2346642"/>
                    <a:gd name="connsiteY153" fmla="*/ 2333194 h 2411614"/>
                    <a:gd name="connsiteX154" fmla="*/ 1524309 w 2346642"/>
                    <a:gd name="connsiteY154" fmla="*/ 2336278 h 2411614"/>
                    <a:gd name="connsiteX155" fmla="*/ 1533560 w 2346642"/>
                    <a:gd name="connsiteY155" fmla="*/ 2342445 h 2411614"/>
                    <a:gd name="connsiteX156" fmla="*/ 1542811 w 2346642"/>
                    <a:gd name="connsiteY156" fmla="*/ 2345528 h 2411614"/>
                    <a:gd name="connsiteX157" fmla="*/ 1552062 w 2346642"/>
                    <a:gd name="connsiteY157" fmla="*/ 2348612 h 2411614"/>
                    <a:gd name="connsiteX158" fmla="*/ 1564396 w 2346642"/>
                    <a:gd name="connsiteY158" fmla="*/ 2351696 h 2411614"/>
                    <a:gd name="connsiteX159" fmla="*/ 1573647 w 2346642"/>
                    <a:gd name="connsiteY159" fmla="*/ 2354779 h 2411614"/>
                    <a:gd name="connsiteX160" fmla="*/ 1582898 w 2346642"/>
                    <a:gd name="connsiteY160" fmla="*/ 2357863 h 2411614"/>
                    <a:gd name="connsiteX161" fmla="*/ 1592149 w 2346642"/>
                    <a:gd name="connsiteY161" fmla="*/ 2360947 h 2411614"/>
                    <a:gd name="connsiteX162" fmla="*/ 1601400 w 2346642"/>
                    <a:gd name="connsiteY162" fmla="*/ 2364030 h 2411614"/>
                    <a:gd name="connsiteX163" fmla="*/ 1613734 w 2346642"/>
                    <a:gd name="connsiteY163" fmla="*/ 2367114 h 2411614"/>
                    <a:gd name="connsiteX164" fmla="*/ 1622985 w 2346642"/>
                    <a:gd name="connsiteY164" fmla="*/ 2370197 h 2411614"/>
                    <a:gd name="connsiteX165" fmla="*/ 1632236 w 2346642"/>
                    <a:gd name="connsiteY165" fmla="*/ 2373281 h 2411614"/>
                    <a:gd name="connsiteX166" fmla="*/ 1641487 w 2346642"/>
                    <a:gd name="connsiteY166" fmla="*/ 2373281 h 2411614"/>
                    <a:gd name="connsiteX167" fmla="*/ 1650738 w 2346642"/>
                    <a:gd name="connsiteY167" fmla="*/ 2376365 h 2411614"/>
                    <a:gd name="connsiteX168" fmla="*/ 1663072 w 2346642"/>
                    <a:gd name="connsiteY168" fmla="*/ 2379448 h 2411614"/>
                    <a:gd name="connsiteX169" fmla="*/ 1672323 w 2346642"/>
                    <a:gd name="connsiteY169" fmla="*/ 2382532 h 2411614"/>
                    <a:gd name="connsiteX170" fmla="*/ 1681574 w 2346642"/>
                    <a:gd name="connsiteY170" fmla="*/ 2382532 h 2411614"/>
                    <a:gd name="connsiteX171" fmla="*/ 1690825 w 2346642"/>
                    <a:gd name="connsiteY171" fmla="*/ 2385616 h 2411614"/>
                    <a:gd name="connsiteX172" fmla="*/ 1703160 w 2346642"/>
                    <a:gd name="connsiteY172" fmla="*/ 2388699 h 2411614"/>
                    <a:gd name="connsiteX173" fmla="*/ 1712411 w 2346642"/>
                    <a:gd name="connsiteY173" fmla="*/ 2388699 h 2411614"/>
                    <a:gd name="connsiteX174" fmla="*/ 1721661 w 2346642"/>
                    <a:gd name="connsiteY174" fmla="*/ 2391783 h 2411614"/>
                    <a:gd name="connsiteX175" fmla="*/ 1730912 w 2346642"/>
                    <a:gd name="connsiteY175" fmla="*/ 2391783 h 2411614"/>
                    <a:gd name="connsiteX176" fmla="*/ 1740163 w 2346642"/>
                    <a:gd name="connsiteY176" fmla="*/ 2394867 h 2411614"/>
                    <a:gd name="connsiteX177" fmla="*/ 1752498 w 2346642"/>
                    <a:gd name="connsiteY177" fmla="*/ 2394867 h 2411614"/>
                    <a:gd name="connsiteX178" fmla="*/ 1761749 w 2346642"/>
                    <a:gd name="connsiteY178" fmla="*/ 2397950 h 2411614"/>
                    <a:gd name="connsiteX179" fmla="*/ 1771000 w 2346642"/>
                    <a:gd name="connsiteY179" fmla="*/ 2397950 h 2411614"/>
                    <a:gd name="connsiteX180" fmla="*/ 1780250 w 2346642"/>
                    <a:gd name="connsiteY180" fmla="*/ 2401034 h 2411614"/>
                    <a:gd name="connsiteX181" fmla="*/ 1789501 w 2346642"/>
                    <a:gd name="connsiteY181" fmla="*/ 2401034 h 2411614"/>
                    <a:gd name="connsiteX182" fmla="*/ 1801836 w 2346642"/>
                    <a:gd name="connsiteY182" fmla="*/ 2404117 h 2411614"/>
                    <a:gd name="connsiteX183" fmla="*/ 1811087 w 2346642"/>
                    <a:gd name="connsiteY183" fmla="*/ 2404117 h 2411614"/>
                    <a:gd name="connsiteX184" fmla="*/ 1820338 w 2346642"/>
                    <a:gd name="connsiteY184" fmla="*/ 2404117 h 2411614"/>
                    <a:gd name="connsiteX185" fmla="*/ 1829588 w 2346642"/>
                    <a:gd name="connsiteY185" fmla="*/ 2404117 h 2411614"/>
                    <a:gd name="connsiteX186" fmla="*/ 1838839 w 2346642"/>
                    <a:gd name="connsiteY186" fmla="*/ 2407201 h 2411614"/>
                    <a:gd name="connsiteX187" fmla="*/ 1851174 w 2346642"/>
                    <a:gd name="connsiteY187" fmla="*/ 2407201 h 2411614"/>
                    <a:gd name="connsiteX188" fmla="*/ 1860425 w 2346642"/>
                    <a:gd name="connsiteY188" fmla="*/ 2407201 h 2411614"/>
                    <a:gd name="connsiteX189" fmla="*/ 1869676 w 2346642"/>
                    <a:gd name="connsiteY189" fmla="*/ 2407201 h 2411614"/>
                    <a:gd name="connsiteX190" fmla="*/ 1878927 w 2346642"/>
                    <a:gd name="connsiteY190" fmla="*/ 2410285 h 2411614"/>
                    <a:gd name="connsiteX191" fmla="*/ 1891261 w 2346642"/>
                    <a:gd name="connsiteY191" fmla="*/ 2410285 h 2411614"/>
                    <a:gd name="connsiteX192" fmla="*/ 1900512 w 2346642"/>
                    <a:gd name="connsiteY192" fmla="*/ 2410285 h 2411614"/>
                    <a:gd name="connsiteX193" fmla="*/ 1909763 w 2346642"/>
                    <a:gd name="connsiteY193" fmla="*/ 2410285 h 2411614"/>
                    <a:gd name="connsiteX194" fmla="*/ 1919014 w 2346642"/>
                    <a:gd name="connsiteY194" fmla="*/ 2410285 h 2411614"/>
                    <a:gd name="connsiteX195" fmla="*/ 1928265 w 2346642"/>
                    <a:gd name="connsiteY195" fmla="*/ 2410285 h 2411614"/>
                    <a:gd name="connsiteX196" fmla="*/ 1940599 w 2346642"/>
                    <a:gd name="connsiteY196" fmla="*/ 2410069 h 2411614"/>
                    <a:gd name="connsiteX197" fmla="*/ 1949850 w 2346642"/>
                    <a:gd name="connsiteY197" fmla="*/ 2410285 h 2411614"/>
                    <a:gd name="connsiteX198" fmla="*/ 1959101 w 2346642"/>
                    <a:gd name="connsiteY198" fmla="*/ 2410285 h 2411614"/>
                    <a:gd name="connsiteX199" fmla="*/ 1968352 w 2346642"/>
                    <a:gd name="connsiteY199" fmla="*/ 2410285 h 2411614"/>
                    <a:gd name="connsiteX200" fmla="*/ 1977603 w 2346642"/>
                    <a:gd name="connsiteY200" fmla="*/ 2410285 h 2411614"/>
                    <a:gd name="connsiteX201" fmla="*/ 1989937 w 2346642"/>
                    <a:gd name="connsiteY201" fmla="*/ 2410285 h 2411614"/>
                    <a:gd name="connsiteX202" fmla="*/ 1999188 w 2346642"/>
                    <a:gd name="connsiteY202" fmla="*/ 2410285 h 2411614"/>
                    <a:gd name="connsiteX203" fmla="*/ 2008439 w 2346642"/>
                    <a:gd name="connsiteY203" fmla="*/ 2410285 h 2411614"/>
                    <a:gd name="connsiteX204" fmla="*/ 2017690 w 2346642"/>
                    <a:gd name="connsiteY204" fmla="*/ 2407201 h 2411614"/>
                    <a:gd name="connsiteX205" fmla="*/ 2030024 w 2346642"/>
                    <a:gd name="connsiteY205" fmla="*/ 2407201 h 2411614"/>
                    <a:gd name="connsiteX206" fmla="*/ 2039275 w 2346642"/>
                    <a:gd name="connsiteY206" fmla="*/ 2407201 h 2411614"/>
                    <a:gd name="connsiteX207" fmla="*/ 2048526 w 2346642"/>
                    <a:gd name="connsiteY207" fmla="*/ 2407201 h 2411614"/>
                    <a:gd name="connsiteX208" fmla="*/ 2057777 w 2346642"/>
                    <a:gd name="connsiteY208" fmla="*/ 2407201 h 2411614"/>
                    <a:gd name="connsiteX209" fmla="*/ 2067028 w 2346642"/>
                    <a:gd name="connsiteY209" fmla="*/ 2404117 h 2411614"/>
                    <a:gd name="connsiteX210" fmla="*/ 2079362 w 2346642"/>
                    <a:gd name="connsiteY210" fmla="*/ 2404117 h 2411614"/>
                    <a:gd name="connsiteX211" fmla="*/ 2088613 w 2346642"/>
                    <a:gd name="connsiteY211" fmla="*/ 2404117 h 2411614"/>
                    <a:gd name="connsiteX212" fmla="*/ 2097864 w 2346642"/>
                    <a:gd name="connsiteY212" fmla="*/ 2401034 h 2411614"/>
                    <a:gd name="connsiteX213" fmla="*/ 2107115 w 2346642"/>
                    <a:gd name="connsiteY213" fmla="*/ 2401034 h 2411614"/>
                    <a:gd name="connsiteX214" fmla="*/ 2116366 w 2346642"/>
                    <a:gd name="connsiteY214" fmla="*/ 2401034 h 2411614"/>
                    <a:gd name="connsiteX215" fmla="*/ 2128701 w 2346642"/>
                    <a:gd name="connsiteY215" fmla="*/ 2397950 h 2411614"/>
                    <a:gd name="connsiteX216" fmla="*/ 2137951 w 2346642"/>
                    <a:gd name="connsiteY216" fmla="*/ 2397950 h 2411614"/>
                    <a:gd name="connsiteX217" fmla="*/ 2147202 w 2346642"/>
                    <a:gd name="connsiteY217" fmla="*/ 2397950 h 2411614"/>
                    <a:gd name="connsiteX218" fmla="*/ 2156453 w 2346642"/>
                    <a:gd name="connsiteY218" fmla="*/ 2394867 h 2411614"/>
                    <a:gd name="connsiteX219" fmla="*/ 2168788 w 2346642"/>
                    <a:gd name="connsiteY219" fmla="*/ 2394867 h 2411614"/>
                    <a:gd name="connsiteX220" fmla="*/ 2178039 w 2346642"/>
                    <a:gd name="connsiteY220" fmla="*/ 2391783 h 2411614"/>
                    <a:gd name="connsiteX221" fmla="*/ 2187290 w 2346642"/>
                    <a:gd name="connsiteY221" fmla="*/ 2391783 h 2411614"/>
                    <a:gd name="connsiteX222" fmla="*/ 2196540 w 2346642"/>
                    <a:gd name="connsiteY222" fmla="*/ 2388699 h 2411614"/>
                    <a:gd name="connsiteX223" fmla="*/ 2205791 w 2346642"/>
                    <a:gd name="connsiteY223" fmla="*/ 2388699 h 2411614"/>
                    <a:gd name="connsiteX224" fmla="*/ 2218126 w 2346642"/>
                    <a:gd name="connsiteY224" fmla="*/ 2385616 h 2411614"/>
                    <a:gd name="connsiteX225" fmla="*/ 2227377 w 2346642"/>
                    <a:gd name="connsiteY225" fmla="*/ 2385616 h 2411614"/>
                    <a:gd name="connsiteX226" fmla="*/ 2236628 w 2346642"/>
                    <a:gd name="connsiteY226" fmla="*/ 2382532 h 2411614"/>
                    <a:gd name="connsiteX227" fmla="*/ 2245879 w 2346642"/>
                    <a:gd name="connsiteY227" fmla="*/ 2382532 h 2411614"/>
                    <a:gd name="connsiteX228" fmla="*/ 2255129 w 2346642"/>
                    <a:gd name="connsiteY228" fmla="*/ 2379448 h 2411614"/>
                    <a:gd name="connsiteX229" fmla="*/ 2267464 w 2346642"/>
                    <a:gd name="connsiteY229" fmla="*/ 2379448 h 2411614"/>
                    <a:gd name="connsiteX230" fmla="*/ 2276715 w 2346642"/>
                    <a:gd name="connsiteY230" fmla="*/ 2376365 h 2411614"/>
                    <a:gd name="connsiteX231" fmla="*/ 2285966 w 2346642"/>
                    <a:gd name="connsiteY231" fmla="*/ 2373281 h 2411614"/>
                    <a:gd name="connsiteX232" fmla="*/ 2295217 w 2346642"/>
                    <a:gd name="connsiteY232" fmla="*/ 2373281 h 2411614"/>
                    <a:gd name="connsiteX233" fmla="*/ 2304467 w 2346642"/>
                    <a:gd name="connsiteY233" fmla="*/ 2370197 h 2411614"/>
                    <a:gd name="connsiteX234" fmla="*/ 2316802 w 2346642"/>
                    <a:gd name="connsiteY234" fmla="*/ 2370197 h 2411614"/>
                    <a:gd name="connsiteX235" fmla="*/ 2326053 w 2346642"/>
                    <a:gd name="connsiteY235" fmla="*/ 2367114 h 2411614"/>
                    <a:gd name="connsiteX236" fmla="*/ 2335304 w 2346642"/>
                    <a:gd name="connsiteY236" fmla="*/ 2364030 h 2411614"/>
                    <a:gd name="connsiteX237" fmla="*/ 2344215 w 2346642"/>
                    <a:gd name="connsiteY237" fmla="*/ 2364030 h 241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346642" h="2411614">
                      <a:moveTo>
                        <a:pt x="-2427" y="-1330"/>
                      </a:moveTo>
                      <a:lnTo>
                        <a:pt x="7102" y="26577"/>
                      </a:lnTo>
                      <a:lnTo>
                        <a:pt x="16353" y="57413"/>
                      </a:lnTo>
                      <a:lnTo>
                        <a:pt x="28687" y="88250"/>
                      </a:lnTo>
                      <a:lnTo>
                        <a:pt x="37938" y="116002"/>
                      </a:lnTo>
                      <a:lnTo>
                        <a:pt x="47189" y="143755"/>
                      </a:lnTo>
                      <a:lnTo>
                        <a:pt x="56440" y="174591"/>
                      </a:lnTo>
                      <a:lnTo>
                        <a:pt x="65691" y="202344"/>
                      </a:lnTo>
                      <a:lnTo>
                        <a:pt x="78025" y="230097"/>
                      </a:lnTo>
                      <a:lnTo>
                        <a:pt x="87276" y="257849"/>
                      </a:lnTo>
                      <a:lnTo>
                        <a:pt x="96527" y="285602"/>
                      </a:lnTo>
                      <a:lnTo>
                        <a:pt x="105778" y="313355"/>
                      </a:lnTo>
                      <a:lnTo>
                        <a:pt x="118112" y="341107"/>
                      </a:lnTo>
                      <a:lnTo>
                        <a:pt x="127363" y="368860"/>
                      </a:lnTo>
                      <a:lnTo>
                        <a:pt x="136614" y="396613"/>
                      </a:lnTo>
                      <a:lnTo>
                        <a:pt x="145865" y="421282"/>
                      </a:lnTo>
                      <a:lnTo>
                        <a:pt x="155116" y="449034"/>
                      </a:lnTo>
                      <a:lnTo>
                        <a:pt x="167450" y="476787"/>
                      </a:lnTo>
                      <a:lnTo>
                        <a:pt x="176701" y="501456"/>
                      </a:lnTo>
                      <a:lnTo>
                        <a:pt x="185952" y="526125"/>
                      </a:lnTo>
                      <a:lnTo>
                        <a:pt x="195203" y="553878"/>
                      </a:lnTo>
                      <a:lnTo>
                        <a:pt x="204454" y="578547"/>
                      </a:lnTo>
                      <a:lnTo>
                        <a:pt x="216788" y="603216"/>
                      </a:lnTo>
                      <a:lnTo>
                        <a:pt x="226039" y="627885"/>
                      </a:lnTo>
                      <a:lnTo>
                        <a:pt x="235290" y="652554"/>
                      </a:lnTo>
                      <a:lnTo>
                        <a:pt x="244541" y="677223"/>
                      </a:lnTo>
                      <a:lnTo>
                        <a:pt x="253792" y="701892"/>
                      </a:lnTo>
                      <a:lnTo>
                        <a:pt x="266127" y="726561"/>
                      </a:lnTo>
                      <a:lnTo>
                        <a:pt x="275377" y="751230"/>
                      </a:lnTo>
                      <a:lnTo>
                        <a:pt x="284628" y="772846"/>
                      </a:lnTo>
                      <a:lnTo>
                        <a:pt x="293879" y="797515"/>
                      </a:lnTo>
                      <a:lnTo>
                        <a:pt x="306214" y="822184"/>
                      </a:lnTo>
                      <a:lnTo>
                        <a:pt x="315465" y="843770"/>
                      </a:lnTo>
                      <a:lnTo>
                        <a:pt x="324716" y="865355"/>
                      </a:lnTo>
                      <a:lnTo>
                        <a:pt x="333966" y="890024"/>
                      </a:lnTo>
                      <a:lnTo>
                        <a:pt x="343217" y="911610"/>
                      </a:lnTo>
                      <a:lnTo>
                        <a:pt x="355552" y="933195"/>
                      </a:lnTo>
                      <a:lnTo>
                        <a:pt x="364803" y="954780"/>
                      </a:lnTo>
                      <a:lnTo>
                        <a:pt x="374054" y="976366"/>
                      </a:lnTo>
                      <a:lnTo>
                        <a:pt x="383304" y="997951"/>
                      </a:lnTo>
                      <a:lnTo>
                        <a:pt x="392555" y="1019537"/>
                      </a:lnTo>
                      <a:lnTo>
                        <a:pt x="404890" y="1041122"/>
                      </a:lnTo>
                      <a:lnTo>
                        <a:pt x="414141" y="1062708"/>
                      </a:lnTo>
                      <a:lnTo>
                        <a:pt x="423392" y="1084293"/>
                      </a:lnTo>
                      <a:lnTo>
                        <a:pt x="432643" y="1102795"/>
                      </a:lnTo>
                      <a:lnTo>
                        <a:pt x="444977" y="1124380"/>
                      </a:lnTo>
                      <a:lnTo>
                        <a:pt x="454228" y="1145966"/>
                      </a:lnTo>
                      <a:lnTo>
                        <a:pt x="463479" y="1164467"/>
                      </a:lnTo>
                      <a:lnTo>
                        <a:pt x="472730" y="1182969"/>
                      </a:lnTo>
                      <a:lnTo>
                        <a:pt x="481981" y="1204554"/>
                      </a:lnTo>
                      <a:lnTo>
                        <a:pt x="494315" y="1223056"/>
                      </a:lnTo>
                      <a:lnTo>
                        <a:pt x="503597" y="1241558"/>
                      </a:lnTo>
                      <a:lnTo>
                        <a:pt x="512848" y="1263143"/>
                      </a:lnTo>
                      <a:lnTo>
                        <a:pt x="522099" y="1281645"/>
                      </a:lnTo>
                      <a:lnTo>
                        <a:pt x="531350" y="1300147"/>
                      </a:lnTo>
                      <a:lnTo>
                        <a:pt x="543684" y="1318649"/>
                      </a:lnTo>
                      <a:lnTo>
                        <a:pt x="552935" y="1337151"/>
                      </a:lnTo>
                      <a:lnTo>
                        <a:pt x="562186" y="1352569"/>
                      </a:lnTo>
                      <a:lnTo>
                        <a:pt x="571437" y="1371071"/>
                      </a:lnTo>
                      <a:lnTo>
                        <a:pt x="580688" y="1389572"/>
                      </a:lnTo>
                      <a:lnTo>
                        <a:pt x="593022" y="1408074"/>
                      </a:lnTo>
                      <a:lnTo>
                        <a:pt x="602273" y="1423492"/>
                      </a:lnTo>
                      <a:lnTo>
                        <a:pt x="611524" y="1441994"/>
                      </a:lnTo>
                      <a:lnTo>
                        <a:pt x="620775" y="1457412"/>
                      </a:lnTo>
                      <a:lnTo>
                        <a:pt x="633109" y="1475914"/>
                      </a:lnTo>
                      <a:lnTo>
                        <a:pt x="642360" y="1491332"/>
                      </a:lnTo>
                      <a:lnTo>
                        <a:pt x="651611" y="1506750"/>
                      </a:lnTo>
                      <a:lnTo>
                        <a:pt x="660862" y="1525252"/>
                      </a:lnTo>
                      <a:lnTo>
                        <a:pt x="670113" y="1540670"/>
                      </a:lnTo>
                      <a:lnTo>
                        <a:pt x="682447" y="1556088"/>
                      </a:lnTo>
                      <a:lnTo>
                        <a:pt x="691698" y="1571506"/>
                      </a:lnTo>
                      <a:lnTo>
                        <a:pt x="700949" y="1586925"/>
                      </a:lnTo>
                      <a:lnTo>
                        <a:pt x="710200" y="1602343"/>
                      </a:lnTo>
                      <a:lnTo>
                        <a:pt x="719451" y="1617761"/>
                      </a:lnTo>
                      <a:lnTo>
                        <a:pt x="731786" y="1633179"/>
                      </a:lnTo>
                      <a:lnTo>
                        <a:pt x="741036" y="1648597"/>
                      </a:lnTo>
                      <a:lnTo>
                        <a:pt x="750287" y="1660932"/>
                      </a:lnTo>
                      <a:lnTo>
                        <a:pt x="759538" y="1676350"/>
                      </a:lnTo>
                      <a:lnTo>
                        <a:pt x="771873" y="1691768"/>
                      </a:lnTo>
                      <a:lnTo>
                        <a:pt x="781124" y="1704133"/>
                      </a:lnTo>
                      <a:lnTo>
                        <a:pt x="790374" y="1719551"/>
                      </a:lnTo>
                      <a:lnTo>
                        <a:pt x="799625" y="1731886"/>
                      </a:lnTo>
                      <a:lnTo>
                        <a:pt x="808876" y="1747304"/>
                      </a:lnTo>
                      <a:lnTo>
                        <a:pt x="821211" y="1759638"/>
                      </a:lnTo>
                      <a:lnTo>
                        <a:pt x="830462" y="1771973"/>
                      </a:lnTo>
                      <a:lnTo>
                        <a:pt x="839713" y="1784307"/>
                      </a:lnTo>
                      <a:lnTo>
                        <a:pt x="848963" y="1799726"/>
                      </a:lnTo>
                      <a:lnTo>
                        <a:pt x="858214" y="1812060"/>
                      </a:lnTo>
                      <a:lnTo>
                        <a:pt x="870549" y="1824395"/>
                      </a:lnTo>
                      <a:lnTo>
                        <a:pt x="879800" y="1836729"/>
                      </a:lnTo>
                      <a:lnTo>
                        <a:pt x="889051" y="1849064"/>
                      </a:lnTo>
                      <a:lnTo>
                        <a:pt x="898301" y="1861398"/>
                      </a:lnTo>
                      <a:lnTo>
                        <a:pt x="910636" y="1873733"/>
                      </a:lnTo>
                      <a:lnTo>
                        <a:pt x="919887" y="1882984"/>
                      </a:lnTo>
                      <a:lnTo>
                        <a:pt x="929138" y="1895318"/>
                      </a:lnTo>
                      <a:lnTo>
                        <a:pt x="938389" y="1907653"/>
                      </a:lnTo>
                      <a:lnTo>
                        <a:pt x="947640" y="1919987"/>
                      </a:lnTo>
                      <a:lnTo>
                        <a:pt x="959974" y="1929238"/>
                      </a:lnTo>
                      <a:lnTo>
                        <a:pt x="969225" y="1941573"/>
                      </a:lnTo>
                      <a:lnTo>
                        <a:pt x="978476" y="1950824"/>
                      </a:lnTo>
                      <a:lnTo>
                        <a:pt x="987727" y="1963158"/>
                      </a:lnTo>
                      <a:lnTo>
                        <a:pt x="996978" y="1972409"/>
                      </a:lnTo>
                      <a:lnTo>
                        <a:pt x="1009312" y="1984744"/>
                      </a:lnTo>
                      <a:lnTo>
                        <a:pt x="1018563" y="1993995"/>
                      </a:lnTo>
                      <a:lnTo>
                        <a:pt x="1027814" y="2003245"/>
                      </a:lnTo>
                      <a:lnTo>
                        <a:pt x="1037065" y="2012496"/>
                      </a:lnTo>
                      <a:lnTo>
                        <a:pt x="1046316" y="2024831"/>
                      </a:lnTo>
                      <a:lnTo>
                        <a:pt x="1058650" y="2034082"/>
                      </a:lnTo>
                      <a:lnTo>
                        <a:pt x="1067901" y="2043333"/>
                      </a:lnTo>
                      <a:lnTo>
                        <a:pt x="1077152" y="2052584"/>
                      </a:lnTo>
                      <a:lnTo>
                        <a:pt x="1086403" y="2061834"/>
                      </a:lnTo>
                      <a:lnTo>
                        <a:pt x="1098737" y="2071085"/>
                      </a:lnTo>
                      <a:lnTo>
                        <a:pt x="1107988" y="2080336"/>
                      </a:lnTo>
                      <a:lnTo>
                        <a:pt x="1117239" y="2089587"/>
                      </a:lnTo>
                      <a:lnTo>
                        <a:pt x="1126490" y="2095754"/>
                      </a:lnTo>
                      <a:lnTo>
                        <a:pt x="1135741" y="2105005"/>
                      </a:lnTo>
                      <a:lnTo>
                        <a:pt x="1148076" y="2114256"/>
                      </a:lnTo>
                      <a:lnTo>
                        <a:pt x="1157326" y="2120423"/>
                      </a:lnTo>
                      <a:lnTo>
                        <a:pt x="1166577" y="2129674"/>
                      </a:lnTo>
                      <a:lnTo>
                        <a:pt x="1175828" y="2138925"/>
                      </a:lnTo>
                      <a:lnTo>
                        <a:pt x="1185079" y="2145093"/>
                      </a:lnTo>
                      <a:lnTo>
                        <a:pt x="1197414" y="2154343"/>
                      </a:lnTo>
                      <a:lnTo>
                        <a:pt x="1206664" y="2160511"/>
                      </a:lnTo>
                      <a:lnTo>
                        <a:pt x="1215915" y="2169762"/>
                      </a:lnTo>
                      <a:lnTo>
                        <a:pt x="1225166" y="2175929"/>
                      </a:lnTo>
                      <a:lnTo>
                        <a:pt x="1237501" y="2182096"/>
                      </a:lnTo>
                      <a:lnTo>
                        <a:pt x="1246752" y="2191347"/>
                      </a:lnTo>
                      <a:lnTo>
                        <a:pt x="1256003" y="2197514"/>
                      </a:lnTo>
                      <a:lnTo>
                        <a:pt x="1265253" y="2203681"/>
                      </a:lnTo>
                      <a:lnTo>
                        <a:pt x="1274504" y="2209849"/>
                      </a:lnTo>
                      <a:lnTo>
                        <a:pt x="1286839" y="2216016"/>
                      </a:lnTo>
                      <a:lnTo>
                        <a:pt x="1296090" y="2222183"/>
                      </a:lnTo>
                      <a:lnTo>
                        <a:pt x="1305341" y="2228351"/>
                      </a:lnTo>
                      <a:lnTo>
                        <a:pt x="1314591" y="2234518"/>
                      </a:lnTo>
                      <a:lnTo>
                        <a:pt x="1323842" y="2240685"/>
                      </a:lnTo>
                      <a:lnTo>
                        <a:pt x="1336177" y="2246852"/>
                      </a:lnTo>
                      <a:lnTo>
                        <a:pt x="1345428" y="2253020"/>
                      </a:lnTo>
                      <a:lnTo>
                        <a:pt x="1354679" y="2259187"/>
                      </a:lnTo>
                      <a:lnTo>
                        <a:pt x="1363930" y="2265354"/>
                      </a:lnTo>
                      <a:lnTo>
                        <a:pt x="1376264" y="2271521"/>
                      </a:lnTo>
                      <a:lnTo>
                        <a:pt x="1385515" y="2274605"/>
                      </a:lnTo>
                      <a:lnTo>
                        <a:pt x="1394766" y="2280772"/>
                      </a:lnTo>
                      <a:lnTo>
                        <a:pt x="1404017" y="2286939"/>
                      </a:lnTo>
                      <a:lnTo>
                        <a:pt x="1413268" y="2290023"/>
                      </a:lnTo>
                      <a:lnTo>
                        <a:pt x="1425602" y="2296190"/>
                      </a:lnTo>
                      <a:lnTo>
                        <a:pt x="1434853" y="2299274"/>
                      </a:lnTo>
                      <a:lnTo>
                        <a:pt x="1444135" y="2305441"/>
                      </a:lnTo>
                      <a:lnTo>
                        <a:pt x="1453386" y="2308525"/>
                      </a:lnTo>
                      <a:lnTo>
                        <a:pt x="1462637" y="2314692"/>
                      </a:lnTo>
                      <a:lnTo>
                        <a:pt x="1474971" y="2317776"/>
                      </a:lnTo>
                      <a:lnTo>
                        <a:pt x="1484222" y="2320859"/>
                      </a:lnTo>
                      <a:lnTo>
                        <a:pt x="1493473" y="2327027"/>
                      </a:lnTo>
                      <a:lnTo>
                        <a:pt x="1502724" y="2330110"/>
                      </a:lnTo>
                      <a:lnTo>
                        <a:pt x="1511975" y="2333194"/>
                      </a:lnTo>
                      <a:lnTo>
                        <a:pt x="1524309" y="2336278"/>
                      </a:lnTo>
                      <a:lnTo>
                        <a:pt x="1533560" y="2342445"/>
                      </a:lnTo>
                      <a:lnTo>
                        <a:pt x="1542811" y="2345528"/>
                      </a:lnTo>
                      <a:lnTo>
                        <a:pt x="1552062" y="2348612"/>
                      </a:lnTo>
                      <a:lnTo>
                        <a:pt x="1564396" y="2351696"/>
                      </a:lnTo>
                      <a:lnTo>
                        <a:pt x="1573647" y="2354779"/>
                      </a:lnTo>
                      <a:lnTo>
                        <a:pt x="1582898" y="2357863"/>
                      </a:lnTo>
                      <a:lnTo>
                        <a:pt x="1592149" y="2360947"/>
                      </a:lnTo>
                      <a:lnTo>
                        <a:pt x="1601400" y="2364030"/>
                      </a:lnTo>
                      <a:lnTo>
                        <a:pt x="1613734" y="2367114"/>
                      </a:lnTo>
                      <a:lnTo>
                        <a:pt x="1622985" y="2370197"/>
                      </a:lnTo>
                      <a:lnTo>
                        <a:pt x="1632236" y="2373281"/>
                      </a:lnTo>
                      <a:lnTo>
                        <a:pt x="1641487" y="2373281"/>
                      </a:lnTo>
                      <a:lnTo>
                        <a:pt x="1650738" y="2376365"/>
                      </a:lnTo>
                      <a:lnTo>
                        <a:pt x="1663072" y="2379448"/>
                      </a:lnTo>
                      <a:lnTo>
                        <a:pt x="1672323" y="2382532"/>
                      </a:lnTo>
                      <a:lnTo>
                        <a:pt x="1681574" y="2382532"/>
                      </a:lnTo>
                      <a:lnTo>
                        <a:pt x="1690825" y="2385616"/>
                      </a:lnTo>
                      <a:lnTo>
                        <a:pt x="1703160" y="2388699"/>
                      </a:lnTo>
                      <a:lnTo>
                        <a:pt x="1712411" y="2388699"/>
                      </a:lnTo>
                      <a:lnTo>
                        <a:pt x="1721661" y="2391783"/>
                      </a:lnTo>
                      <a:lnTo>
                        <a:pt x="1730912" y="2391783"/>
                      </a:lnTo>
                      <a:lnTo>
                        <a:pt x="1740163" y="2394867"/>
                      </a:lnTo>
                      <a:lnTo>
                        <a:pt x="1752498" y="2394867"/>
                      </a:lnTo>
                      <a:lnTo>
                        <a:pt x="1761749" y="2397950"/>
                      </a:lnTo>
                      <a:lnTo>
                        <a:pt x="1771000" y="2397950"/>
                      </a:lnTo>
                      <a:lnTo>
                        <a:pt x="1780250" y="2401034"/>
                      </a:lnTo>
                      <a:lnTo>
                        <a:pt x="1789501" y="2401034"/>
                      </a:lnTo>
                      <a:lnTo>
                        <a:pt x="1801836" y="2404117"/>
                      </a:lnTo>
                      <a:lnTo>
                        <a:pt x="1811087" y="2404117"/>
                      </a:lnTo>
                      <a:lnTo>
                        <a:pt x="1820338" y="2404117"/>
                      </a:lnTo>
                      <a:lnTo>
                        <a:pt x="1829588" y="2404117"/>
                      </a:lnTo>
                      <a:lnTo>
                        <a:pt x="1838839" y="2407201"/>
                      </a:lnTo>
                      <a:lnTo>
                        <a:pt x="1851174" y="2407201"/>
                      </a:lnTo>
                      <a:lnTo>
                        <a:pt x="1860425" y="2407201"/>
                      </a:lnTo>
                      <a:lnTo>
                        <a:pt x="1869676" y="2407201"/>
                      </a:lnTo>
                      <a:lnTo>
                        <a:pt x="1878927" y="2410285"/>
                      </a:lnTo>
                      <a:lnTo>
                        <a:pt x="1891261" y="2410285"/>
                      </a:lnTo>
                      <a:lnTo>
                        <a:pt x="1900512" y="2410285"/>
                      </a:lnTo>
                      <a:lnTo>
                        <a:pt x="1909763" y="2410285"/>
                      </a:lnTo>
                      <a:lnTo>
                        <a:pt x="1919014" y="2410285"/>
                      </a:lnTo>
                      <a:lnTo>
                        <a:pt x="1928265" y="2410285"/>
                      </a:lnTo>
                      <a:lnTo>
                        <a:pt x="1940599" y="2410069"/>
                      </a:lnTo>
                      <a:lnTo>
                        <a:pt x="1949850" y="2410285"/>
                      </a:lnTo>
                      <a:lnTo>
                        <a:pt x="1959101" y="2410285"/>
                      </a:lnTo>
                      <a:lnTo>
                        <a:pt x="1968352" y="2410285"/>
                      </a:lnTo>
                      <a:lnTo>
                        <a:pt x="1977603" y="2410285"/>
                      </a:lnTo>
                      <a:lnTo>
                        <a:pt x="1989937" y="2410285"/>
                      </a:lnTo>
                      <a:lnTo>
                        <a:pt x="1999188" y="2410285"/>
                      </a:lnTo>
                      <a:lnTo>
                        <a:pt x="2008439" y="2410285"/>
                      </a:lnTo>
                      <a:lnTo>
                        <a:pt x="2017690" y="2407201"/>
                      </a:lnTo>
                      <a:lnTo>
                        <a:pt x="2030024" y="2407201"/>
                      </a:lnTo>
                      <a:lnTo>
                        <a:pt x="2039275" y="2407201"/>
                      </a:lnTo>
                      <a:lnTo>
                        <a:pt x="2048526" y="2407201"/>
                      </a:lnTo>
                      <a:lnTo>
                        <a:pt x="2057777" y="2407201"/>
                      </a:lnTo>
                      <a:lnTo>
                        <a:pt x="2067028" y="2404117"/>
                      </a:lnTo>
                      <a:lnTo>
                        <a:pt x="2079362" y="2404117"/>
                      </a:lnTo>
                      <a:lnTo>
                        <a:pt x="2088613" y="2404117"/>
                      </a:lnTo>
                      <a:lnTo>
                        <a:pt x="2097864" y="2401034"/>
                      </a:lnTo>
                      <a:lnTo>
                        <a:pt x="2107115" y="2401034"/>
                      </a:lnTo>
                      <a:lnTo>
                        <a:pt x="2116366" y="2401034"/>
                      </a:lnTo>
                      <a:lnTo>
                        <a:pt x="2128701" y="2397950"/>
                      </a:lnTo>
                      <a:lnTo>
                        <a:pt x="2137951" y="2397950"/>
                      </a:lnTo>
                      <a:lnTo>
                        <a:pt x="2147202" y="2397950"/>
                      </a:lnTo>
                      <a:lnTo>
                        <a:pt x="2156453" y="2394867"/>
                      </a:lnTo>
                      <a:lnTo>
                        <a:pt x="2168788" y="2394867"/>
                      </a:lnTo>
                      <a:lnTo>
                        <a:pt x="2178039" y="2391783"/>
                      </a:lnTo>
                      <a:lnTo>
                        <a:pt x="2187290" y="2391783"/>
                      </a:lnTo>
                      <a:lnTo>
                        <a:pt x="2196540" y="2388699"/>
                      </a:lnTo>
                      <a:lnTo>
                        <a:pt x="2205791" y="2388699"/>
                      </a:lnTo>
                      <a:lnTo>
                        <a:pt x="2218126" y="2385616"/>
                      </a:lnTo>
                      <a:lnTo>
                        <a:pt x="2227377" y="2385616"/>
                      </a:lnTo>
                      <a:lnTo>
                        <a:pt x="2236628" y="2382532"/>
                      </a:lnTo>
                      <a:lnTo>
                        <a:pt x="2245879" y="2382532"/>
                      </a:lnTo>
                      <a:lnTo>
                        <a:pt x="2255129" y="2379448"/>
                      </a:lnTo>
                      <a:lnTo>
                        <a:pt x="2267464" y="2379448"/>
                      </a:lnTo>
                      <a:lnTo>
                        <a:pt x="2276715" y="2376365"/>
                      </a:lnTo>
                      <a:lnTo>
                        <a:pt x="2285966" y="2373281"/>
                      </a:lnTo>
                      <a:lnTo>
                        <a:pt x="2295217" y="2373281"/>
                      </a:lnTo>
                      <a:lnTo>
                        <a:pt x="2304467" y="2370197"/>
                      </a:lnTo>
                      <a:lnTo>
                        <a:pt x="2316802" y="2370197"/>
                      </a:lnTo>
                      <a:lnTo>
                        <a:pt x="2326053" y="2367114"/>
                      </a:lnTo>
                      <a:lnTo>
                        <a:pt x="2335304" y="2364030"/>
                      </a:lnTo>
                      <a:lnTo>
                        <a:pt x="2344215" y="2364030"/>
                      </a:lnTo>
                    </a:path>
                  </a:pathLst>
                </a:custGeom>
                <a:noFill/>
                <a:ln w="14099" cap="rnd">
                  <a:solidFill>
                    <a:srgbClr val="29B6A4"/>
                  </a:solidFill>
                  <a:prstDash val="solid"/>
                  <a:round/>
                </a:ln>
              </p:spPr>
              <p:txBody>
                <a:bodyPr rtlCol="0" anchor="ctr"/>
                <a:lstStyle/>
                <a:p>
                  <a:endParaRPr lang="en-US" sz="1000">
                    <a:latin typeface="Lucida Sans" panose="020B0602030504020204" pitchFamily="34" charset="0"/>
                  </a:endParaRPr>
                </a:p>
              </p:txBody>
            </p:sp>
            <p:sp>
              <p:nvSpPr>
                <p:cNvPr id="92" name="TextBox 91">
                  <a:extLst>
                    <a:ext uri="{FF2B5EF4-FFF2-40B4-BE49-F238E27FC236}">
                      <a16:creationId xmlns:a16="http://schemas.microsoft.com/office/drawing/2014/main" id="{5E8D8B1F-FC32-0577-A3DA-127422FF5E3D}"/>
                    </a:ext>
                  </a:extLst>
                </p:cNvPr>
                <p:cNvSpPr txBox="1"/>
                <p:nvPr/>
              </p:nvSpPr>
              <p:spPr>
                <a:xfrm>
                  <a:off x="8315889" y="4642847"/>
                  <a:ext cx="349776"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9K</a:t>
                  </a:r>
                </a:p>
              </p:txBody>
            </p:sp>
            <p:sp>
              <p:nvSpPr>
                <p:cNvPr id="93" name="TextBox 92">
                  <a:extLst>
                    <a:ext uri="{FF2B5EF4-FFF2-40B4-BE49-F238E27FC236}">
                      <a16:creationId xmlns:a16="http://schemas.microsoft.com/office/drawing/2014/main" id="{0ABCA6FA-56B3-9D16-B7F9-C3C6BF46F927}"/>
                    </a:ext>
                  </a:extLst>
                </p:cNvPr>
                <p:cNvSpPr txBox="1"/>
                <p:nvPr/>
              </p:nvSpPr>
              <p:spPr>
                <a:xfrm>
                  <a:off x="8232847" y="4041540"/>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10K</a:t>
                  </a:r>
                </a:p>
              </p:txBody>
            </p:sp>
            <p:sp>
              <p:nvSpPr>
                <p:cNvPr id="94" name="TextBox 93">
                  <a:extLst>
                    <a:ext uri="{FF2B5EF4-FFF2-40B4-BE49-F238E27FC236}">
                      <a16:creationId xmlns:a16="http://schemas.microsoft.com/office/drawing/2014/main" id="{A776789D-72F2-59F8-7D93-C3AC230924C4}"/>
                    </a:ext>
                  </a:extLst>
                </p:cNvPr>
                <p:cNvSpPr txBox="1"/>
                <p:nvPr/>
              </p:nvSpPr>
              <p:spPr>
                <a:xfrm>
                  <a:off x="8232847" y="3440232"/>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11K</a:t>
                  </a:r>
                </a:p>
              </p:txBody>
            </p:sp>
            <p:sp>
              <p:nvSpPr>
                <p:cNvPr id="95" name="TextBox 94">
                  <a:extLst>
                    <a:ext uri="{FF2B5EF4-FFF2-40B4-BE49-F238E27FC236}">
                      <a16:creationId xmlns:a16="http://schemas.microsoft.com/office/drawing/2014/main" id="{0CA1F2FE-FF18-871E-233E-F986C894F92D}"/>
                    </a:ext>
                  </a:extLst>
                </p:cNvPr>
                <p:cNvSpPr txBox="1"/>
                <p:nvPr/>
              </p:nvSpPr>
              <p:spPr>
                <a:xfrm>
                  <a:off x="8232847" y="2838924"/>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12K</a:t>
                  </a:r>
                </a:p>
              </p:txBody>
            </p:sp>
            <p:sp>
              <p:nvSpPr>
                <p:cNvPr id="96" name="TextBox 95">
                  <a:extLst>
                    <a:ext uri="{FF2B5EF4-FFF2-40B4-BE49-F238E27FC236}">
                      <a16:creationId xmlns:a16="http://schemas.microsoft.com/office/drawing/2014/main" id="{E6186118-748F-B3C2-9F78-BA389152C3C0}"/>
                    </a:ext>
                  </a:extLst>
                </p:cNvPr>
                <p:cNvSpPr txBox="1"/>
                <p:nvPr/>
              </p:nvSpPr>
              <p:spPr>
                <a:xfrm>
                  <a:off x="8232847" y="2237616"/>
                  <a:ext cx="431528"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13K</a:t>
                  </a:r>
                </a:p>
              </p:txBody>
            </p:sp>
            <p:sp>
              <p:nvSpPr>
                <p:cNvPr id="97" name="TextBox 96">
                  <a:extLst>
                    <a:ext uri="{FF2B5EF4-FFF2-40B4-BE49-F238E27FC236}">
                      <a16:creationId xmlns:a16="http://schemas.microsoft.com/office/drawing/2014/main" id="{C756DC0E-1725-3658-E286-2E7DA228A4C0}"/>
                    </a:ext>
                  </a:extLst>
                </p:cNvPr>
                <p:cNvSpPr txBox="1"/>
                <p:nvPr/>
              </p:nvSpPr>
              <p:spPr>
                <a:xfrm>
                  <a:off x="8446867" y="4843283"/>
                  <a:ext cx="511679" cy="246221"/>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Aptos"/>
                      <a:rtl val="0"/>
                    </a:rPr>
                    <a:t>1978</a:t>
                  </a:r>
                </a:p>
              </p:txBody>
            </p:sp>
            <p:sp>
              <p:nvSpPr>
                <p:cNvPr id="98" name="TextBox 97">
                  <a:extLst>
                    <a:ext uri="{FF2B5EF4-FFF2-40B4-BE49-F238E27FC236}">
                      <a16:creationId xmlns:a16="http://schemas.microsoft.com/office/drawing/2014/main" id="{234AFF5E-2E93-C13E-2F47-F3A09E7F23D1}"/>
                    </a:ext>
                  </a:extLst>
                </p:cNvPr>
                <p:cNvSpPr txBox="1"/>
                <p:nvPr/>
              </p:nvSpPr>
              <p:spPr>
                <a:xfrm>
                  <a:off x="9620805" y="4843283"/>
                  <a:ext cx="511679" cy="246221"/>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Aptos"/>
                      <a:rtl val="0"/>
                    </a:rPr>
                    <a:t>1985</a:t>
                  </a:r>
                </a:p>
              </p:txBody>
            </p:sp>
            <p:sp>
              <p:nvSpPr>
                <p:cNvPr id="99" name="TextBox 98">
                  <a:extLst>
                    <a:ext uri="{FF2B5EF4-FFF2-40B4-BE49-F238E27FC236}">
                      <a16:creationId xmlns:a16="http://schemas.microsoft.com/office/drawing/2014/main" id="{17DB9D34-F4B0-1C9E-F6F3-D2F8BDC7A6FC}"/>
                    </a:ext>
                  </a:extLst>
                </p:cNvPr>
                <p:cNvSpPr txBox="1"/>
                <p:nvPr/>
              </p:nvSpPr>
              <p:spPr>
                <a:xfrm>
                  <a:off x="10794774" y="4843283"/>
                  <a:ext cx="511679" cy="246221"/>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Aptos"/>
                      <a:rtl val="0"/>
                    </a:rPr>
                    <a:t>1992</a:t>
                  </a:r>
                </a:p>
              </p:txBody>
            </p:sp>
            <p:sp>
              <p:nvSpPr>
                <p:cNvPr id="101" name="TextBox 100">
                  <a:extLst>
                    <a:ext uri="{FF2B5EF4-FFF2-40B4-BE49-F238E27FC236}">
                      <a16:creationId xmlns:a16="http://schemas.microsoft.com/office/drawing/2014/main" id="{062E1F84-4294-A1FC-74FE-381CFDE8CC06}"/>
                    </a:ext>
                  </a:extLst>
                </p:cNvPr>
                <p:cNvSpPr txBox="1"/>
                <p:nvPr/>
              </p:nvSpPr>
              <p:spPr>
                <a:xfrm>
                  <a:off x="9461382" y="5074556"/>
                  <a:ext cx="957313" cy="246221"/>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Aptos"/>
                      <a:rtl val="0"/>
                    </a:rPr>
                    <a:t>Year of Birth</a:t>
                  </a:r>
                </a:p>
              </p:txBody>
            </p:sp>
            <p:sp>
              <p:nvSpPr>
                <p:cNvPr id="103" name="Freeform: Shape 102">
                  <a:extLst>
                    <a:ext uri="{FF2B5EF4-FFF2-40B4-BE49-F238E27FC236}">
                      <a16:creationId xmlns:a16="http://schemas.microsoft.com/office/drawing/2014/main" id="{F87D594D-8257-6D48-36DF-E5FDB8044DF4}"/>
                    </a:ext>
                  </a:extLst>
                </p:cNvPr>
                <p:cNvSpPr/>
                <p:nvPr/>
              </p:nvSpPr>
              <p:spPr>
                <a:xfrm rot="16200000">
                  <a:off x="7357684" y="3537628"/>
                  <a:ext cx="2518420" cy="3086"/>
                </a:xfrm>
                <a:custGeom>
                  <a:avLst/>
                  <a:gdLst>
                    <a:gd name="connsiteX0" fmla="*/ -1072 w 2518420"/>
                    <a:gd name="connsiteY0" fmla="*/ -1321 h 3086"/>
                    <a:gd name="connsiteX1" fmla="*/ 2517349 w 2518420"/>
                    <a:gd name="connsiteY1" fmla="*/ -1321 h 3086"/>
                  </a:gdLst>
                  <a:ahLst/>
                  <a:cxnLst>
                    <a:cxn ang="0">
                      <a:pos x="connsiteX0" y="connsiteY0"/>
                    </a:cxn>
                    <a:cxn ang="0">
                      <a:pos x="connsiteX1" y="connsiteY1"/>
                    </a:cxn>
                  </a:cxnLst>
                  <a:rect l="l" t="t" r="r" b="b"/>
                  <a:pathLst>
                    <a:path w="2518420" h="3086">
                      <a:moveTo>
                        <a:pt x="-1072" y="-1321"/>
                      </a:moveTo>
                      <a:lnTo>
                        <a:pt x="2517349" y="-1321"/>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grpSp>
        </p:grpSp>
        <p:sp>
          <p:nvSpPr>
            <p:cNvPr id="15" name="TextBox 14">
              <a:extLst>
                <a:ext uri="{FF2B5EF4-FFF2-40B4-BE49-F238E27FC236}">
                  <a16:creationId xmlns:a16="http://schemas.microsoft.com/office/drawing/2014/main" id="{90BD47FC-56D2-5070-B242-405B3FB8C959}"/>
                </a:ext>
              </a:extLst>
            </p:cNvPr>
            <p:cNvSpPr txBox="1"/>
            <p:nvPr/>
          </p:nvSpPr>
          <p:spPr>
            <a:xfrm>
              <a:off x="10384505" y="3759958"/>
              <a:ext cx="994238" cy="400110"/>
            </a:xfrm>
            <a:prstGeom prst="rect">
              <a:avLst/>
            </a:prstGeom>
            <a:noFill/>
          </p:spPr>
          <p:txBody>
            <a:bodyPr wrap="square" rtlCol="0">
              <a:spAutoFit/>
            </a:bodyPr>
            <a:lstStyle/>
            <a:p>
              <a:pPr algn="r"/>
              <a:r>
                <a:rPr lang="en-US" sz="1000" i="1" spc="0" baseline="0" dirty="0">
                  <a:ln/>
                  <a:latin typeface="Lucida Sans" panose="020B0602030504020204" pitchFamily="34" charset="0"/>
                  <a:sym typeface="Aptos"/>
                  <a:rtl val="0"/>
                </a:rPr>
                <a:t>Race Gap Fell By 27%</a:t>
              </a:r>
            </a:p>
          </p:txBody>
        </p:sp>
      </p:grpSp>
    </p:spTree>
    <p:extLst>
      <p:ext uri="{BB962C8B-B14F-4D97-AF65-F5344CB8AC3E}">
        <p14:creationId xmlns:p14="http://schemas.microsoft.com/office/powerpoint/2010/main" val="3006468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and grey text&#10;&#10;Description automatically generated">
            <a:extLst>
              <a:ext uri="{FF2B5EF4-FFF2-40B4-BE49-F238E27FC236}">
                <a16:creationId xmlns:a16="http://schemas.microsoft.com/office/drawing/2014/main" id="{816305DD-655A-67B7-1E16-B47640215E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cxnSp>
        <p:nvCxnSpPr>
          <p:cNvPr id="26" name="Straight Connector 25">
            <a:extLst>
              <a:ext uri="{FF2B5EF4-FFF2-40B4-BE49-F238E27FC236}">
                <a16:creationId xmlns:a16="http://schemas.microsoft.com/office/drawing/2014/main" id="{306F6A46-B5C5-D324-9454-42129EDF52FD}"/>
              </a:ext>
            </a:extLst>
          </p:cNvPr>
          <p:cNvCxnSpPr>
            <a:cxnSpLocks/>
          </p:cNvCxnSpPr>
          <p:nvPr/>
        </p:nvCxnSpPr>
        <p:spPr>
          <a:xfrm>
            <a:off x="620980" y="6387890"/>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A617B40-674D-C203-E449-D7298C3B4E16}"/>
              </a:ext>
            </a:extLst>
          </p:cNvPr>
          <p:cNvSpPr txBox="1"/>
          <p:nvPr/>
        </p:nvSpPr>
        <p:spPr>
          <a:xfrm>
            <a:off x="568592" y="6405653"/>
            <a:ext cx="11006037" cy="400089"/>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Source: </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Chetty, Dobbie, Goldman, Porter, Yang. </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Changing Opportunity: Sociological Mechanisms Underlying Growing Class Gaps and Shrinking Race Gaps in Economic Mobility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 (July 2024) | </a:t>
            </a:r>
            <a:r>
              <a:rPr lang="en-US" sz="1000" dirty="0">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Nontechnical Summary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 </a:t>
            </a:r>
            <a:endPar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endParaRPr>
          </a:p>
        </p:txBody>
      </p:sp>
      <p:sp>
        <p:nvSpPr>
          <p:cNvPr id="3" name="object 2">
            <a:extLst>
              <a:ext uri="{FF2B5EF4-FFF2-40B4-BE49-F238E27FC236}">
                <a16:creationId xmlns:a16="http://schemas.microsoft.com/office/drawing/2014/main" id="{F35A2FBF-5452-D27C-C2DE-2EE70B72F95C}"/>
              </a:ext>
            </a:extLst>
          </p:cNvPr>
          <p:cNvSpPr txBox="1"/>
          <p:nvPr/>
        </p:nvSpPr>
        <p:spPr>
          <a:xfrm>
            <a:off x="8763000" y="2909711"/>
            <a:ext cx="2811628" cy="2012730"/>
          </a:xfrm>
          <a:prstGeom prst="rect">
            <a:avLst/>
          </a:prstGeom>
        </p:spPr>
        <p:txBody>
          <a:bodyPr vert="horz" wrap="square" lIns="0" tIns="12065" rIns="0" bIns="0" rtlCol="0">
            <a:spAutoFit/>
          </a:bodyPr>
          <a:lstStyle/>
          <a:p>
            <a:pPr marL="12700">
              <a:lnSpc>
                <a:spcPct val="100000"/>
              </a:lnSpc>
              <a:spcBef>
                <a:spcPts val="95"/>
              </a:spcBef>
            </a:pPr>
            <a:r>
              <a:rPr lang="en-US" sz="1000" b="1" dirty="0">
                <a:solidFill>
                  <a:srgbClr val="7E7E7E"/>
                </a:solidFill>
                <a:latin typeface="Lucida Sans" panose="020B0602030504020204" pitchFamily="34" charset="0"/>
                <a:cs typeface="Calibri"/>
              </a:rPr>
              <a:t>Figure</a:t>
            </a:r>
            <a:r>
              <a:rPr lang="en-US" sz="1000" b="1" spc="185" dirty="0">
                <a:solidFill>
                  <a:srgbClr val="7E7E7E"/>
                </a:solidFill>
                <a:latin typeface="Lucida Sans" panose="020B0602030504020204" pitchFamily="34" charset="0"/>
                <a:cs typeface="Calibri"/>
              </a:rPr>
              <a:t> </a:t>
            </a:r>
            <a:r>
              <a:rPr lang="en-US" sz="1000" b="1" spc="-10" dirty="0">
                <a:solidFill>
                  <a:srgbClr val="7E7E7E"/>
                </a:solidFill>
                <a:latin typeface="Lucida Sans" panose="020B0602030504020204" pitchFamily="34" charset="0"/>
                <a:cs typeface="Calibri"/>
              </a:rPr>
              <a:t>Description</a:t>
            </a:r>
            <a:endParaRPr lang="en-US" sz="1000" dirty="0">
              <a:latin typeface="Lucida Sans" panose="020B0602030504020204" pitchFamily="34" charset="0"/>
              <a:cs typeface="Calibri"/>
            </a:endParaRPr>
          </a:p>
          <a:p>
            <a:pPr marL="12700" marR="5080">
              <a:lnSpc>
                <a:spcPct val="100000"/>
              </a:lnSpc>
            </a:pPr>
            <a:r>
              <a:rPr lang="en-US" sz="1000" dirty="0">
                <a:solidFill>
                  <a:srgbClr val="7E7E7E"/>
                </a:solidFill>
                <a:latin typeface="Lucida Sans" panose="020B0602030504020204" pitchFamily="34" charset="0"/>
                <a:cs typeface="Calibri"/>
              </a:rPr>
              <a:t>This figure shows how rates of persistence of poverty – defined as the fraction of children born to parents in the bottom fifth of the income distribution who remain in</a:t>
            </a:r>
          </a:p>
          <a:p>
            <a:pPr marL="12700" marR="5080">
              <a:lnSpc>
                <a:spcPct val="100000"/>
              </a:lnSpc>
            </a:pPr>
            <a:r>
              <a:rPr lang="en-US" sz="1000" dirty="0">
                <a:solidFill>
                  <a:srgbClr val="7E7E7E"/>
                </a:solidFill>
                <a:latin typeface="Lucida Sans" panose="020B0602030504020204" pitchFamily="34" charset="0"/>
                <a:cs typeface="Calibri"/>
              </a:rPr>
              <a:t>the bottom fifth as adults – and rates of reaching upper income – defined as the fraction of children born to parents in the bottom fifth of the income distribution who reach the top fifth as adults – have changed for white and Black children. Black children’s chances of reaching upper income remained the same between 1978 and 1992.</a:t>
            </a:r>
          </a:p>
        </p:txBody>
      </p:sp>
      <p:sp>
        <p:nvSpPr>
          <p:cNvPr id="5" name="object 3">
            <a:extLst>
              <a:ext uri="{FF2B5EF4-FFF2-40B4-BE49-F238E27FC236}">
                <a16:creationId xmlns:a16="http://schemas.microsoft.com/office/drawing/2014/main" id="{427036E6-DB31-4C07-A81C-594532BEEC9B}"/>
              </a:ext>
            </a:extLst>
          </p:cNvPr>
          <p:cNvSpPr txBox="1">
            <a:spLocks/>
          </p:cNvSpPr>
          <p:nvPr/>
        </p:nvSpPr>
        <p:spPr>
          <a:xfrm>
            <a:off x="916939" y="466566"/>
            <a:ext cx="10461804" cy="1220975"/>
          </a:xfrm>
          <a:prstGeom prst="rect">
            <a:avLst/>
          </a:prstGeom>
        </p:spPr>
        <p:txBody>
          <a:bodyPr vert="horz" wrap="square" lIns="0" tIns="218567" rIns="0" bIns="0" rtlCol="0">
            <a:spAutoFit/>
          </a:bodyPr>
          <a:lstStyle>
            <a:lvl1pPr>
              <a:defRPr sz="2400" b="1" i="0">
                <a:solidFill>
                  <a:srgbClr val="29B6A3"/>
                </a:solidFill>
                <a:latin typeface="Calibri"/>
                <a:ea typeface="+mj-ea"/>
                <a:cs typeface="Calibri"/>
              </a:defRPr>
            </a:lvl1pPr>
          </a:lstStyle>
          <a:p>
            <a:pPr marL="12700" marR="50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85" normalizeH="0" baseline="0" noProof="0" dirty="0">
                <a:ln>
                  <a:noFill/>
                </a:ln>
                <a:solidFill>
                  <a:srgbClr val="29B6A3"/>
                </a:solidFill>
                <a:effectLst/>
                <a:uLnTx/>
                <a:uFillTx/>
                <a:latin typeface="Lucida Sans" panose="020B0602030504020204" pitchFamily="34" charset="0"/>
              </a:rPr>
              <a:t>The Persistence of Poverty Has Declined for Black Children and Increased for White Children; Chance of Reaching Upper Income Remain Unchanged</a:t>
            </a:r>
          </a:p>
        </p:txBody>
      </p:sp>
      <p:sp>
        <p:nvSpPr>
          <p:cNvPr id="61" name="Oval 60">
            <a:extLst>
              <a:ext uri="{FF2B5EF4-FFF2-40B4-BE49-F238E27FC236}">
                <a16:creationId xmlns:a16="http://schemas.microsoft.com/office/drawing/2014/main" id="{12F3A9BC-8885-9FDB-D0D5-0BE673FBF5A9}"/>
              </a:ext>
            </a:extLst>
          </p:cNvPr>
          <p:cNvSpPr/>
          <p:nvPr/>
        </p:nvSpPr>
        <p:spPr>
          <a:xfrm>
            <a:off x="3142733" y="5147764"/>
            <a:ext cx="182880" cy="182880"/>
          </a:xfrm>
          <a:prstGeom prst="ellipse">
            <a:avLst/>
          </a:prstGeom>
          <a:solidFill>
            <a:srgbClr val="FAA523"/>
          </a:solidFill>
          <a:ln>
            <a:solidFill>
              <a:srgbClr val="FAA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7E14B9E-9D8A-60C7-E0EA-785A43181BF0}"/>
              </a:ext>
            </a:extLst>
          </p:cNvPr>
          <p:cNvSpPr/>
          <p:nvPr/>
        </p:nvSpPr>
        <p:spPr>
          <a:xfrm>
            <a:off x="5936646" y="5147764"/>
            <a:ext cx="182880" cy="182880"/>
          </a:xfrm>
          <a:prstGeom prst="ellipse">
            <a:avLst/>
          </a:prstGeom>
          <a:solidFill>
            <a:srgbClr val="29B6A4"/>
          </a:solidFill>
          <a:ln>
            <a:solidFill>
              <a:srgbClr val="29B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438F3BC-EB60-3415-5FF4-0B4EA26B370F}"/>
              </a:ext>
            </a:extLst>
          </p:cNvPr>
          <p:cNvSpPr/>
          <p:nvPr/>
        </p:nvSpPr>
        <p:spPr>
          <a:xfrm>
            <a:off x="2454410" y="5147764"/>
            <a:ext cx="182880" cy="182880"/>
          </a:xfrm>
          <a:prstGeom prst="ellipse">
            <a:avLst/>
          </a:prstGeom>
          <a:solidFill>
            <a:schemeClr val="bg2"/>
          </a:solidFill>
          <a:ln w="28575">
            <a:solidFill>
              <a:srgbClr val="FAA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50F89738-B071-51F6-19AA-30BB27C416CA}"/>
              </a:ext>
            </a:extLst>
          </p:cNvPr>
          <p:cNvSpPr/>
          <p:nvPr/>
        </p:nvSpPr>
        <p:spPr>
          <a:xfrm>
            <a:off x="5281244" y="5147764"/>
            <a:ext cx="182880" cy="182880"/>
          </a:xfrm>
          <a:prstGeom prst="ellipse">
            <a:avLst/>
          </a:prstGeom>
          <a:solidFill>
            <a:schemeClr val="bg2"/>
          </a:solidFill>
          <a:ln w="28575">
            <a:solidFill>
              <a:srgbClr val="29B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922919EA-1D52-B2BB-3CFF-13304319CA91}"/>
              </a:ext>
            </a:extLst>
          </p:cNvPr>
          <p:cNvSpPr txBox="1"/>
          <p:nvPr/>
        </p:nvSpPr>
        <p:spPr>
          <a:xfrm>
            <a:off x="2585878" y="5116094"/>
            <a:ext cx="513162" cy="246221"/>
          </a:xfrm>
          <a:prstGeom prst="rect">
            <a:avLst/>
          </a:prstGeom>
          <a:noFill/>
        </p:spPr>
        <p:txBody>
          <a:bodyPr wrap="square">
            <a:spAutoFit/>
          </a:bodyPr>
          <a:lstStyle/>
          <a:p>
            <a:r>
              <a:rPr lang="en-US" sz="1000" dirty="0">
                <a:latin typeface="Lucida Sans" panose="020B0602030504020204" pitchFamily="34" charset="0"/>
              </a:rPr>
              <a:t>1978</a:t>
            </a:r>
            <a:endParaRPr lang="en-US" sz="1000" dirty="0"/>
          </a:p>
        </p:txBody>
      </p:sp>
      <p:sp>
        <p:nvSpPr>
          <p:cNvPr id="66" name="TextBox 65">
            <a:extLst>
              <a:ext uri="{FF2B5EF4-FFF2-40B4-BE49-F238E27FC236}">
                <a16:creationId xmlns:a16="http://schemas.microsoft.com/office/drawing/2014/main" id="{8F33A81D-D294-678C-EEB3-05C008426AA4}"/>
              </a:ext>
            </a:extLst>
          </p:cNvPr>
          <p:cNvSpPr txBox="1"/>
          <p:nvPr/>
        </p:nvSpPr>
        <p:spPr>
          <a:xfrm>
            <a:off x="3274044" y="5116094"/>
            <a:ext cx="513162" cy="246221"/>
          </a:xfrm>
          <a:prstGeom prst="rect">
            <a:avLst/>
          </a:prstGeom>
          <a:noFill/>
        </p:spPr>
        <p:txBody>
          <a:bodyPr wrap="square">
            <a:spAutoFit/>
          </a:bodyPr>
          <a:lstStyle/>
          <a:p>
            <a:r>
              <a:rPr lang="en-US" sz="1000" dirty="0">
                <a:latin typeface="Lucida Sans" panose="020B0602030504020204" pitchFamily="34" charset="0"/>
              </a:rPr>
              <a:t>1992</a:t>
            </a:r>
            <a:endParaRPr lang="en-US" sz="1000" dirty="0"/>
          </a:p>
        </p:txBody>
      </p:sp>
      <p:sp>
        <p:nvSpPr>
          <p:cNvPr id="67" name="TextBox 66">
            <a:extLst>
              <a:ext uri="{FF2B5EF4-FFF2-40B4-BE49-F238E27FC236}">
                <a16:creationId xmlns:a16="http://schemas.microsoft.com/office/drawing/2014/main" id="{EF64A67E-6E86-F41E-E7B3-D938FAD39644}"/>
              </a:ext>
            </a:extLst>
          </p:cNvPr>
          <p:cNvSpPr txBox="1"/>
          <p:nvPr/>
        </p:nvSpPr>
        <p:spPr>
          <a:xfrm>
            <a:off x="5429608" y="5116094"/>
            <a:ext cx="513162" cy="246221"/>
          </a:xfrm>
          <a:prstGeom prst="rect">
            <a:avLst/>
          </a:prstGeom>
          <a:noFill/>
        </p:spPr>
        <p:txBody>
          <a:bodyPr wrap="square">
            <a:spAutoFit/>
          </a:bodyPr>
          <a:lstStyle/>
          <a:p>
            <a:r>
              <a:rPr lang="en-US" sz="1000" dirty="0">
                <a:latin typeface="Lucida Sans" panose="020B0602030504020204" pitchFamily="34" charset="0"/>
              </a:rPr>
              <a:t>1978</a:t>
            </a:r>
            <a:endParaRPr lang="en-US" sz="1000" dirty="0"/>
          </a:p>
        </p:txBody>
      </p:sp>
      <p:sp>
        <p:nvSpPr>
          <p:cNvPr id="68" name="TextBox 67">
            <a:extLst>
              <a:ext uri="{FF2B5EF4-FFF2-40B4-BE49-F238E27FC236}">
                <a16:creationId xmlns:a16="http://schemas.microsoft.com/office/drawing/2014/main" id="{62C7A787-0674-BBAC-49B9-EDE6A2032FFC}"/>
              </a:ext>
            </a:extLst>
          </p:cNvPr>
          <p:cNvSpPr txBox="1"/>
          <p:nvPr/>
        </p:nvSpPr>
        <p:spPr>
          <a:xfrm>
            <a:off x="6085010" y="5116094"/>
            <a:ext cx="513162" cy="246221"/>
          </a:xfrm>
          <a:prstGeom prst="rect">
            <a:avLst/>
          </a:prstGeom>
          <a:noFill/>
        </p:spPr>
        <p:txBody>
          <a:bodyPr wrap="square">
            <a:spAutoFit/>
          </a:bodyPr>
          <a:lstStyle/>
          <a:p>
            <a:r>
              <a:rPr lang="en-US" sz="1000" dirty="0">
                <a:latin typeface="Lucida Sans" panose="020B0602030504020204" pitchFamily="34" charset="0"/>
              </a:rPr>
              <a:t>1992</a:t>
            </a:r>
            <a:endParaRPr lang="en-US" sz="1000" dirty="0"/>
          </a:p>
        </p:txBody>
      </p:sp>
      <p:sp>
        <p:nvSpPr>
          <p:cNvPr id="69" name="TextBox 68">
            <a:extLst>
              <a:ext uri="{FF2B5EF4-FFF2-40B4-BE49-F238E27FC236}">
                <a16:creationId xmlns:a16="http://schemas.microsoft.com/office/drawing/2014/main" id="{FB270F2F-A11A-BC35-7560-39068E50CDC7}"/>
              </a:ext>
            </a:extLst>
          </p:cNvPr>
          <p:cNvSpPr txBox="1"/>
          <p:nvPr/>
        </p:nvSpPr>
        <p:spPr>
          <a:xfrm>
            <a:off x="1294110" y="5116094"/>
            <a:ext cx="1138453" cy="246221"/>
          </a:xfrm>
          <a:prstGeom prst="rect">
            <a:avLst/>
          </a:prstGeom>
          <a:noFill/>
        </p:spPr>
        <p:txBody>
          <a:bodyPr wrap="none" rtlCol="0">
            <a:spAutoFit/>
          </a:bodyPr>
          <a:lstStyle/>
          <a:p>
            <a:pPr algn="l"/>
            <a:r>
              <a:rPr lang="en-US" sz="1000" dirty="0">
                <a:ln/>
                <a:latin typeface="Lucida Sans" panose="020B0602030504020204" pitchFamily="34" charset="0"/>
                <a:sym typeface="Aptos Narrow"/>
                <a:rtl val="0"/>
              </a:rPr>
              <a:t> W</a:t>
            </a:r>
            <a:r>
              <a:rPr lang="en-US" sz="1000" spc="0" baseline="0" dirty="0">
                <a:ln/>
                <a:latin typeface="Lucida Sans" panose="020B0602030504020204" pitchFamily="34" charset="0"/>
                <a:sym typeface="Aptos Narrow"/>
                <a:rtl val="0"/>
              </a:rPr>
              <a:t>hite Children</a:t>
            </a:r>
          </a:p>
        </p:txBody>
      </p:sp>
      <p:sp>
        <p:nvSpPr>
          <p:cNvPr id="70" name="TextBox 69">
            <a:extLst>
              <a:ext uri="{FF2B5EF4-FFF2-40B4-BE49-F238E27FC236}">
                <a16:creationId xmlns:a16="http://schemas.microsoft.com/office/drawing/2014/main" id="{2A13B9B3-2404-6A9F-FD03-1A0A4F58D9C2}"/>
              </a:ext>
            </a:extLst>
          </p:cNvPr>
          <p:cNvSpPr txBox="1"/>
          <p:nvPr/>
        </p:nvSpPr>
        <p:spPr>
          <a:xfrm>
            <a:off x="4142791" y="5116094"/>
            <a:ext cx="1074333" cy="246221"/>
          </a:xfrm>
          <a:prstGeom prst="rect">
            <a:avLst/>
          </a:prstGeom>
          <a:noFill/>
        </p:spPr>
        <p:txBody>
          <a:bodyPr wrap="none" rtlCol="0">
            <a:spAutoFit/>
          </a:bodyPr>
          <a:lstStyle/>
          <a:p>
            <a:pPr algn="l"/>
            <a:r>
              <a:rPr lang="en-US" sz="1000" dirty="0">
                <a:ln/>
                <a:latin typeface="Lucida Sans" panose="020B0602030504020204" pitchFamily="34" charset="0"/>
                <a:sym typeface="Aptos Narrow"/>
                <a:rtl val="0"/>
              </a:rPr>
              <a:t>Black </a:t>
            </a:r>
            <a:r>
              <a:rPr lang="en-US" sz="1000" spc="0" baseline="0" dirty="0">
                <a:ln/>
                <a:latin typeface="Lucida Sans" panose="020B0602030504020204" pitchFamily="34" charset="0"/>
                <a:sym typeface="Aptos Narrow"/>
                <a:rtl val="0"/>
              </a:rPr>
              <a:t>Children</a:t>
            </a:r>
          </a:p>
        </p:txBody>
      </p:sp>
      <p:grpSp>
        <p:nvGrpSpPr>
          <p:cNvPr id="4" name="Group 3">
            <a:extLst>
              <a:ext uri="{FF2B5EF4-FFF2-40B4-BE49-F238E27FC236}">
                <a16:creationId xmlns:a16="http://schemas.microsoft.com/office/drawing/2014/main" id="{3CF52570-CFBB-FCD8-9AAE-3AD698E0541B}"/>
              </a:ext>
            </a:extLst>
          </p:cNvPr>
          <p:cNvGrpSpPr/>
          <p:nvPr/>
        </p:nvGrpSpPr>
        <p:grpSpPr>
          <a:xfrm>
            <a:off x="1098348" y="2244106"/>
            <a:ext cx="5895143" cy="2459750"/>
            <a:chOff x="1098348" y="1844056"/>
            <a:chExt cx="5895143" cy="2459750"/>
          </a:xfrm>
        </p:grpSpPr>
        <p:cxnSp>
          <p:nvCxnSpPr>
            <p:cNvPr id="88" name="Straight Connector 87">
              <a:extLst>
                <a:ext uri="{FF2B5EF4-FFF2-40B4-BE49-F238E27FC236}">
                  <a16:creationId xmlns:a16="http://schemas.microsoft.com/office/drawing/2014/main" id="{E0FCCB83-6344-2CEE-0E6A-1932AC5ABE30}"/>
                </a:ext>
              </a:extLst>
            </p:cNvPr>
            <p:cNvCxnSpPr>
              <a:cxnSpLocks/>
            </p:cNvCxnSpPr>
            <p:nvPr/>
          </p:nvCxnSpPr>
          <p:spPr>
            <a:xfrm>
              <a:off x="5336826" y="2244609"/>
              <a:ext cx="0" cy="365760"/>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1EA28D9-5F40-A57E-B437-3EC886944100}"/>
                </a:ext>
              </a:extLst>
            </p:cNvPr>
            <p:cNvCxnSpPr>
              <a:cxnSpLocks/>
            </p:cNvCxnSpPr>
            <p:nvPr/>
          </p:nvCxnSpPr>
          <p:spPr>
            <a:xfrm flipV="1">
              <a:off x="1200150" y="3718760"/>
              <a:ext cx="5691538" cy="7144"/>
            </a:xfrm>
            <a:prstGeom prst="line">
              <a:avLst/>
            </a:prstGeom>
            <a:ln w="3175">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83483E45-820C-E266-17F4-7DC5115F2F37}"/>
                </a:ext>
              </a:extLst>
            </p:cNvPr>
            <p:cNvSpPr/>
            <p:nvPr/>
          </p:nvSpPr>
          <p:spPr>
            <a:xfrm>
              <a:off x="2141592" y="3628325"/>
              <a:ext cx="182880" cy="182880"/>
            </a:xfrm>
            <a:prstGeom prst="ellipse">
              <a:avLst/>
            </a:prstGeom>
            <a:solidFill>
              <a:schemeClr val="bg2"/>
            </a:solidFill>
            <a:ln w="28575">
              <a:solidFill>
                <a:srgbClr val="29B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2C252A0E-EC60-5B41-2815-5065AC705CE5}"/>
                </a:ext>
              </a:extLst>
            </p:cNvPr>
            <p:cNvCxnSpPr>
              <a:cxnSpLocks/>
            </p:cNvCxnSpPr>
            <p:nvPr/>
          </p:nvCxnSpPr>
          <p:spPr>
            <a:xfrm>
              <a:off x="2755014" y="2244609"/>
              <a:ext cx="0" cy="365760"/>
            </a:xfrm>
            <a:prstGeom prst="line">
              <a:avLst/>
            </a:prstGeom>
            <a:ln w="3175" cap="sq">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1DD4F42-1DEA-1B53-4AC7-E2DA5F617041}"/>
                </a:ext>
              </a:extLst>
            </p:cNvPr>
            <p:cNvSpPr txBox="1"/>
            <p:nvPr/>
          </p:nvSpPr>
          <p:spPr>
            <a:xfrm>
              <a:off x="2389254" y="2762742"/>
              <a:ext cx="731520" cy="246221"/>
            </a:xfrm>
            <a:prstGeom prst="rect">
              <a:avLst/>
            </a:prstGeom>
            <a:noFill/>
          </p:spPr>
          <p:txBody>
            <a:bodyPr wrap="square" rtlCol="0">
              <a:spAutoFit/>
            </a:bodyPr>
            <a:lstStyle/>
            <a:p>
              <a:pPr algn="ctr"/>
              <a:r>
                <a:rPr lang="en-US" sz="1000" dirty="0">
                  <a:latin typeface="Lucida Sans" panose="020B0602030504020204" pitchFamily="34" charset="0"/>
                </a:rPr>
                <a:t>25%</a:t>
              </a:r>
            </a:p>
          </p:txBody>
        </p:sp>
        <p:sp>
          <p:nvSpPr>
            <p:cNvPr id="16" name="TextBox 15">
              <a:extLst>
                <a:ext uri="{FF2B5EF4-FFF2-40B4-BE49-F238E27FC236}">
                  <a16:creationId xmlns:a16="http://schemas.microsoft.com/office/drawing/2014/main" id="{9021A8D0-874C-E757-36C7-8C6BAB725DB1}"/>
                </a:ext>
              </a:extLst>
            </p:cNvPr>
            <p:cNvSpPr txBox="1"/>
            <p:nvPr/>
          </p:nvSpPr>
          <p:spPr>
            <a:xfrm>
              <a:off x="4971066" y="2762742"/>
              <a:ext cx="731520" cy="246221"/>
            </a:xfrm>
            <a:prstGeom prst="rect">
              <a:avLst/>
            </a:prstGeom>
            <a:noFill/>
          </p:spPr>
          <p:txBody>
            <a:bodyPr wrap="square" rtlCol="0">
              <a:spAutoFit/>
            </a:bodyPr>
            <a:lstStyle/>
            <a:p>
              <a:pPr algn="ctr"/>
              <a:r>
                <a:rPr lang="en-US" sz="1000" dirty="0">
                  <a:latin typeface="Lucida Sans" panose="020B0602030504020204" pitchFamily="34" charset="0"/>
                </a:rPr>
                <a:t>35%</a:t>
              </a:r>
            </a:p>
          </p:txBody>
        </p:sp>
        <p:cxnSp>
          <p:nvCxnSpPr>
            <p:cNvPr id="17" name="Straight Connector 16">
              <a:extLst>
                <a:ext uri="{FF2B5EF4-FFF2-40B4-BE49-F238E27FC236}">
                  <a16:creationId xmlns:a16="http://schemas.microsoft.com/office/drawing/2014/main" id="{7F1A5996-7922-8352-80B9-CD91EF4B89AA}"/>
                </a:ext>
              </a:extLst>
            </p:cNvPr>
            <p:cNvCxnSpPr>
              <a:cxnSpLocks/>
            </p:cNvCxnSpPr>
            <p:nvPr/>
          </p:nvCxnSpPr>
          <p:spPr>
            <a:xfrm flipV="1">
              <a:off x="1200150" y="2415830"/>
              <a:ext cx="5691538" cy="7144"/>
            </a:xfrm>
            <a:prstGeom prst="line">
              <a:avLst/>
            </a:prstGeom>
            <a:ln w="3175">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0332D33-3183-F2AE-5E9E-D4CF16BD470A}"/>
                </a:ext>
              </a:extLst>
            </p:cNvPr>
            <p:cNvSpPr txBox="1"/>
            <p:nvPr/>
          </p:nvSpPr>
          <p:spPr>
            <a:xfrm>
              <a:off x="1098348" y="2762742"/>
              <a:ext cx="731520" cy="246221"/>
            </a:xfrm>
            <a:prstGeom prst="rect">
              <a:avLst/>
            </a:prstGeom>
            <a:noFill/>
          </p:spPr>
          <p:txBody>
            <a:bodyPr wrap="square" rtlCol="0">
              <a:spAutoFit/>
            </a:bodyPr>
            <a:lstStyle/>
            <a:p>
              <a:pPr algn="ctr"/>
              <a:r>
                <a:rPr lang="en-US" sz="1000" dirty="0">
                  <a:latin typeface="Lucida Sans" panose="020B0602030504020204" pitchFamily="34" charset="0"/>
                </a:rPr>
                <a:t>20%</a:t>
              </a:r>
            </a:p>
          </p:txBody>
        </p:sp>
        <p:sp>
          <p:nvSpPr>
            <p:cNvPr id="19" name="TextBox 18">
              <a:extLst>
                <a:ext uri="{FF2B5EF4-FFF2-40B4-BE49-F238E27FC236}">
                  <a16:creationId xmlns:a16="http://schemas.microsoft.com/office/drawing/2014/main" id="{118B6A9C-9295-2155-4945-59DD86FC2A32}"/>
                </a:ext>
              </a:extLst>
            </p:cNvPr>
            <p:cNvSpPr txBox="1"/>
            <p:nvPr/>
          </p:nvSpPr>
          <p:spPr>
            <a:xfrm>
              <a:off x="3680160" y="2762742"/>
              <a:ext cx="731520" cy="246221"/>
            </a:xfrm>
            <a:prstGeom prst="rect">
              <a:avLst/>
            </a:prstGeom>
            <a:noFill/>
          </p:spPr>
          <p:txBody>
            <a:bodyPr wrap="square" rtlCol="0">
              <a:spAutoFit/>
            </a:bodyPr>
            <a:lstStyle/>
            <a:p>
              <a:pPr algn="ctr"/>
              <a:r>
                <a:rPr lang="en-US" sz="1000" dirty="0">
                  <a:latin typeface="Lucida Sans" panose="020B0602030504020204" pitchFamily="34" charset="0"/>
                </a:rPr>
                <a:t>30%</a:t>
              </a:r>
            </a:p>
          </p:txBody>
        </p:sp>
        <p:sp>
          <p:nvSpPr>
            <p:cNvPr id="20" name="TextBox 19">
              <a:extLst>
                <a:ext uri="{FF2B5EF4-FFF2-40B4-BE49-F238E27FC236}">
                  <a16:creationId xmlns:a16="http://schemas.microsoft.com/office/drawing/2014/main" id="{71BD129D-00DE-666D-A51C-1D7A1AC37D70}"/>
                </a:ext>
              </a:extLst>
            </p:cNvPr>
            <p:cNvSpPr txBox="1"/>
            <p:nvPr/>
          </p:nvSpPr>
          <p:spPr>
            <a:xfrm>
              <a:off x="6261971" y="2762742"/>
              <a:ext cx="731520" cy="246221"/>
            </a:xfrm>
            <a:prstGeom prst="rect">
              <a:avLst/>
            </a:prstGeom>
            <a:noFill/>
          </p:spPr>
          <p:txBody>
            <a:bodyPr wrap="square" rtlCol="0">
              <a:spAutoFit/>
            </a:bodyPr>
            <a:lstStyle/>
            <a:p>
              <a:pPr algn="ctr"/>
              <a:r>
                <a:rPr lang="en-US" sz="1000" dirty="0">
                  <a:latin typeface="Lucida Sans" panose="020B0602030504020204" pitchFamily="34" charset="0"/>
                </a:rPr>
                <a:t>40%</a:t>
              </a:r>
            </a:p>
          </p:txBody>
        </p:sp>
        <p:cxnSp>
          <p:nvCxnSpPr>
            <p:cNvPr id="21" name="Straight Connector 20">
              <a:extLst>
                <a:ext uri="{FF2B5EF4-FFF2-40B4-BE49-F238E27FC236}">
                  <a16:creationId xmlns:a16="http://schemas.microsoft.com/office/drawing/2014/main" id="{B89A0FF3-F5F2-B743-23C5-DF851ED623A5}"/>
                </a:ext>
              </a:extLst>
            </p:cNvPr>
            <p:cNvCxnSpPr>
              <a:cxnSpLocks/>
            </p:cNvCxnSpPr>
            <p:nvPr/>
          </p:nvCxnSpPr>
          <p:spPr>
            <a:xfrm>
              <a:off x="1464108" y="2244609"/>
              <a:ext cx="0" cy="365760"/>
            </a:xfrm>
            <a:prstGeom prst="line">
              <a:avLst/>
            </a:prstGeom>
            <a:ln w="3175" cap="sq">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A5C3509-E522-7373-E847-6448205722EC}"/>
                </a:ext>
              </a:extLst>
            </p:cNvPr>
            <p:cNvCxnSpPr>
              <a:cxnSpLocks/>
            </p:cNvCxnSpPr>
            <p:nvPr/>
          </p:nvCxnSpPr>
          <p:spPr>
            <a:xfrm>
              <a:off x="4045920" y="2244609"/>
              <a:ext cx="0" cy="365760"/>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816C704-3757-95CE-810C-AC8392555335}"/>
                </a:ext>
              </a:extLst>
            </p:cNvPr>
            <p:cNvCxnSpPr>
              <a:cxnSpLocks/>
            </p:cNvCxnSpPr>
            <p:nvPr/>
          </p:nvCxnSpPr>
          <p:spPr>
            <a:xfrm>
              <a:off x="6627731" y="2244609"/>
              <a:ext cx="0" cy="365760"/>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BF41792-F9C0-A0C8-A103-5BC58421D4D0}"/>
                </a:ext>
              </a:extLst>
            </p:cNvPr>
            <p:cNvCxnSpPr>
              <a:cxnSpLocks/>
            </p:cNvCxnSpPr>
            <p:nvPr/>
          </p:nvCxnSpPr>
          <p:spPr>
            <a:xfrm>
              <a:off x="2755014" y="3539452"/>
              <a:ext cx="0" cy="365760"/>
            </a:xfrm>
            <a:prstGeom prst="line">
              <a:avLst/>
            </a:prstGeom>
            <a:ln w="3175" cap="sq">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850D09B-7E7C-E185-6A75-33BA8676FF70}"/>
                </a:ext>
              </a:extLst>
            </p:cNvPr>
            <p:cNvSpPr txBox="1"/>
            <p:nvPr/>
          </p:nvSpPr>
          <p:spPr>
            <a:xfrm>
              <a:off x="2389254" y="4057585"/>
              <a:ext cx="731520" cy="246221"/>
            </a:xfrm>
            <a:prstGeom prst="rect">
              <a:avLst/>
            </a:prstGeom>
            <a:noFill/>
          </p:spPr>
          <p:txBody>
            <a:bodyPr wrap="square" rtlCol="0">
              <a:spAutoFit/>
            </a:bodyPr>
            <a:lstStyle/>
            <a:p>
              <a:pPr algn="ctr"/>
              <a:r>
                <a:rPr lang="en-US" sz="1000" dirty="0">
                  <a:latin typeface="Lucida Sans" panose="020B0602030504020204" pitchFamily="34" charset="0"/>
                </a:rPr>
                <a:t>5%</a:t>
              </a:r>
            </a:p>
          </p:txBody>
        </p:sp>
        <p:cxnSp>
          <p:nvCxnSpPr>
            <p:cNvPr id="28" name="Straight Connector 27">
              <a:extLst>
                <a:ext uri="{FF2B5EF4-FFF2-40B4-BE49-F238E27FC236}">
                  <a16:creationId xmlns:a16="http://schemas.microsoft.com/office/drawing/2014/main" id="{4064FADF-2942-B28E-D924-03C68D6FBA3E}"/>
                </a:ext>
              </a:extLst>
            </p:cNvPr>
            <p:cNvCxnSpPr>
              <a:cxnSpLocks/>
            </p:cNvCxnSpPr>
            <p:nvPr/>
          </p:nvCxnSpPr>
          <p:spPr>
            <a:xfrm>
              <a:off x="5336826" y="3539452"/>
              <a:ext cx="0" cy="365760"/>
            </a:xfrm>
            <a:prstGeom prst="line">
              <a:avLst/>
            </a:prstGeom>
            <a:ln w="3175" cap="sq">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1C32B20-D052-558D-F4D3-C4D7078BEA1D}"/>
                </a:ext>
              </a:extLst>
            </p:cNvPr>
            <p:cNvSpPr txBox="1"/>
            <p:nvPr/>
          </p:nvSpPr>
          <p:spPr>
            <a:xfrm>
              <a:off x="4971066" y="4057585"/>
              <a:ext cx="731520" cy="246221"/>
            </a:xfrm>
            <a:prstGeom prst="rect">
              <a:avLst/>
            </a:prstGeom>
            <a:noFill/>
          </p:spPr>
          <p:txBody>
            <a:bodyPr wrap="square" rtlCol="0">
              <a:spAutoFit/>
            </a:bodyPr>
            <a:lstStyle/>
            <a:p>
              <a:pPr algn="ctr"/>
              <a:r>
                <a:rPr lang="en-US" sz="1000" dirty="0">
                  <a:latin typeface="Lucida Sans" panose="020B0602030504020204" pitchFamily="34" charset="0"/>
                </a:rPr>
                <a:t>15%</a:t>
              </a:r>
            </a:p>
          </p:txBody>
        </p:sp>
        <p:sp>
          <p:nvSpPr>
            <p:cNvPr id="72" name="TextBox 71">
              <a:extLst>
                <a:ext uri="{FF2B5EF4-FFF2-40B4-BE49-F238E27FC236}">
                  <a16:creationId xmlns:a16="http://schemas.microsoft.com/office/drawing/2014/main" id="{0DE79A44-0BDC-E0C8-43DD-12148BD22FDF}"/>
                </a:ext>
              </a:extLst>
            </p:cNvPr>
            <p:cNvSpPr txBox="1"/>
            <p:nvPr/>
          </p:nvSpPr>
          <p:spPr>
            <a:xfrm>
              <a:off x="1298171" y="4057585"/>
              <a:ext cx="429895" cy="246221"/>
            </a:xfrm>
            <a:prstGeom prst="rect">
              <a:avLst/>
            </a:prstGeom>
            <a:noFill/>
          </p:spPr>
          <p:txBody>
            <a:bodyPr wrap="square" rtlCol="0">
              <a:spAutoFit/>
            </a:bodyPr>
            <a:lstStyle/>
            <a:p>
              <a:pPr algn="ctr"/>
              <a:r>
                <a:rPr lang="en-US" sz="1000" dirty="0">
                  <a:latin typeface="Lucida Sans" panose="020B0602030504020204" pitchFamily="34" charset="0"/>
                </a:rPr>
                <a:t>0%</a:t>
              </a:r>
            </a:p>
          </p:txBody>
        </p:sp>
        <p:sp>
          <p:nvSpPr>
            <p:cNvPr id="73" name="TextBox 72">
              <a:extLst>
                <a:ext uri="{FF2B5EF4-FFF2-40B4-BE49-F238E27FC236}">
                  <a16:creationId xmlns:a16="http://schemas.microsoft.com/office/drawing/2014/main" id="{B496E556-6960-0634-2441-D87C0124C73F}"/>
                </a:ext>
              </a:extLst>
            </p:cNvPr>
            <p:cNvSpPr txBox="1"/>
            <p:nvPr/>
          </p:nvSpPr>
          <p:spPr>
            <a:xfrm>
              <a:off x="3680160" y="4057585"/>
              <a:ext cx="731520" cy="246221"/>
            </a:xfrm>
            <a:prstGeom prst="rect">
              <a:avLst/>
            </a:prstGeom>
            <a:noFill/>
          </p:spPr>
          <p:txBody>
            <a:bodyPr wrap="square" rtlCol="0">
              <a:spAutoFit/>
            </a:bodyPr>
            <a:lstStyle/>
            <a:p>
              <a:pPr algn="ctr"/>
              <a:r>
                <a:rPr lang="en-US" sz="1000" dirty="0">
                  <a:latin typeface="Lucida Sans" panose="020B0602030504020204" pitchFamily="34" charset="0"/>
                </a:rPr>
                <a:t>10%</a:t>
              </a:r>
            </a:p>
          </p:txBody>
        </p:sp>
        <p:sp>
          <p:nvSpPr>
            <p:cNvPr id="74" name="TextBox 73">
              <a:extLst>
                <a:ext uri="{FF2B5EF4-FFF2-40B4-BE49-F238E27FC236}">
                  <a16:creationId xmlns:a16="http://schemas.microsoft.com/office/drawing/2014/main" id="{8C3583BF-F80B-0EF3-9477-2749CF59C155}"/>
                </a:ext>
              </a:extLst>
            </p:cNvPr>
            <p:cNvSpPr txBox="1"/>
            <p:nvPr/>
          </p:nvSpPr>
          <p:spPr>
            <a:xfrm>
              <a:off x="6261971" y="4057585"/>
              <a:ext cx="731520" cy="246221"/>
            </a:xfrm>
            <a:prstGeom prst="rect">
              <a:avLst/>
            </a:prstGeom>
            <a:noFill/>
          </p:spPr>
          <p:txBody>
            <a:bodyPr wrap="square" rtlCol="0">
              <a:spAutoFit/>
            </a:bodyPr>
            <a:lstStyle/>
            <a:p>
              <a:pPr algn="ctr"/>
              <a:r>
                <a:rPr lang="en-US" sz="1000" dirty="0">
                  <a:latin typeface="Lucida Sans" panose="020B0602030504020204" pitchFamily="34" charset="0"/>
                </a:rPr>
                <a:t>20%</a:t>
              </a:r>
            </a:p>
          </p:txBody>
        </p:sp>
        <p:cxnSp>
          <p:nvCxnSpPr>
            <p:cNvPr id="75" name="Straight Connector 74">
              <a:extLst>
                <a:ext uri="{FF2B5EF4-FFF2-40B4-BE49-F238E27FC236}">
                  <a16:creationId xmlns:a16="http://schemas.microsoft.com/office/drawing/2014/main" id="{EE5A8710-1BDF-AB37-0DE6-87F4736B8D01}"/>
                </a:ext>
              </a:extLst>
            </p:cNvPr>
            <p:cNvCxnSpPr>
              <a:cxnSpLocks/>
            </p:cNvCxnSpPr>
            <p:nvPr/>
          </p:nvCxnSpPr>
          <p:spPr>
            <a:xfrm>
              <a:off x="1464108" y="3539452"/>
              <a:ext cx="0" cy="365760"/>
            </a:xfrm>
            <a:prstGeom prst="line">
              <a:avLst/>
            </a:prstGeom>
            <a:ln w="3175" cap="sq">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36B7A3F-C2BE-CFB9-CBF6-6342EFAFE3F1}"/>
                </a:ext>
              </a:extLst>
            </p:cNvPr>
            <p:cNvCxnSpPr>
              <a:cxnSpLocks/>
            </p:cNvCxnSpPr>
            <p:nvPr/>
          </p:nvCxnSpPr>
          <p:spPr>
            <a:xfrm>
              <a:off x="4045920" y="3539452"/>
              <a:ext cx="0" cy="365760"/>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B005BE86-75ED-FA74-369A-EB288C4091A9}"/>
                </a:ext>
              </a:extLst>
            </p:cNvPr>
            <p:cNvCxnSpPr>
              <a:cxnSpLocks/>
            </p:cNvCxnSpPr>
            <p:nvPr/>
          </p:nvCxnSpPr>
          <p:spPr>
            <a:xfrm>
              <a:off x="6627731" y="3539452"/>
              <a:ext cx="0" cy="365760"/>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C09182D4-F405-BDAA-B223-27525AE1B953}"/>
                </a:ext>
              </a:extLst>
            </p:cNvPr>
            <p:cNvSpPr txBox="1"/>
            <p:nvPr/>
          </p:nvSpPr>
          <p:spPr>
            <a:xfrm>
              <a:off x="3031015" y="1844056"/>
              <a:ext cx="2013205" cy="276999"/>
            </a:xfrm>
            <a:prstGeom prst="rect">
              <a:avLst/>
            </a:prstGeom>
            <a:noFill/>
          </p:spPr>
          <p:txBody>
            <a:bodyPr wrap="square">
              <a:spAutoFit/>
            </a:bodyPr>
            <a:lstStyle/>
            <a:p>
              <a:r>
                <a:rPr lang="en-US" sz="1200" dirty="0">
                  <a:solidFill>
                    <a:srgbClr val="757678"/>
                  </a:solidFill>
                  <a:latin typeface="Lucida Sans" panose="020B0602030504020204" pitchFamily="34" charset="0"/>
                </a:rPr>
                <a:t>Persistence of Poverty</a:t>
              </a:r>
              <a:endParaRPr lang="en-US" sz="1200" dirty="0">
                <a:solidFill>
                  <a:srgbClr val="757678"/>
                </a:solidFill>
              </a:endParaRPr>
            </a:p>
          </p:txBody>
        </p:sp>
        <p:sp>
          <p:nvSpPr>
            <p:cNvPr id="79" name="TextBox 78">
              <a:extLst>
                <a:ext uri="{FF2B5EF4-FFF2-40B4-BE49-F238E27FC236}">
                  <a16:creationId xmlns:a16="http://schemas.microsoft.com/office/drawing/2014/main" id="{015D92E2-7956-3B8F-44BF-BFC06F67DD4D}"/>
                </a:ext>
              </a:extLst>
            </p:cNvPr>
            <p:cNvSpPr txBox="1"/>
            <p:nvPr/>
          </p:nvSpPr>
          <p:spPr>
            <a:xfrm>
              <a:off x="3033317" y="3173311"/>
              <a:ext cx="2008600" cy="276999"/>
            </a:xfrm>
            <a:prstGeom prst="rect">
              <a:avLst/>
            </a:prstGeom>
            <a:noFill/>
          </p:spPr>
          <p:txBody>
            <a:bodyPr wrap="square">
              <a:spAutoFit/>
            </a:bodyPr>
            <a:lstStyle/>
            <a:p>
              <a:r>
                <a:rPr lang="en-US" sz="1200" dirty="0">
                  <a:solidFill>
                    <a:srgbClr val="757678"/>
                  </a:solidFill>
                  <a:latin typeface="Lucida Sans" panose="020B0602030504020204" pitchFamily="34" charset="0"/>
                </a:rPr>
                <a:t>Reaching Upper Income</a:t>
              </a:r>
              <a:endParaRPr lang="en-US" sz="1200" dirty="0">
                <a:solidFill>
                  <a:srgbClr val="757678"/>
                </a:solidFill>
              </a:endParaRPr>
            </a:p>
          </p:txBody>
        </p:sp>
        <p:sp>
          <p:nvSpPr>
            <p:cNvPr id="80" name="Oval 79">
              <a:extLst>
                <a:ext uri="{FF2B5EF4-FFF2-40B4-BE49-F238E27FC236}">
                  <a16:creationId xmlns:a16="http://schemas.microsoft.com/office/drawing/2014/main" id="{38259B2C-DA29-BBE2-E543-A28650DDC724}"/>
                </a:ext>
              </a:extLst>
            </p:cNvPr>
            <p:cNvSpPr/>
            <p:nvPr/>
          </p:nvSpPr>
          <p:spPr>
            <a:xfrm>
              <a:off x="2675435" y="2327962"/>
              <a:ext cx="182880" cy="182880"/>
            </a:xfrm>
            <a:prstGeom prst="ellipse">
              <a:avLst/>
            </a:prstGeom>
            <a:solidFill>
              <a:schemeClr val="bg2"/>
            </a:solidFill>
            <a:ln w="28575">
              <a:solidFill>
                <a:srgbClr val="FAA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B7F8BD3-22A8-46EC-FE35-6E5788A34952}"/>
                </a:ext>
              </a:extLst>
            </p:cNvPr>
            <p:cNvSpPr/>
            <p:nvPr/>
          </p:nvSpPr>
          <p:spPr>
            <a:xfrm>
              <a:off x="3954479" y="2327962"/>
              <a:ext cx="182880" cy="182880"/>
            </a:xfrm>
            <a:prstGeom prst="ellipse">
              <a:avLst/>
            </a:prstGeom>
            <a:solidFill>
              <a:srgbClr val="FAA523"/>
            </a:solidFill>
            <a:ln>
              <a:solidFill>
                <a:srgbClr val="FAA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949EE8E8-92DE-4B96-A866-4A5D852AB10F}"/>
                </a:ext>
              </a:extLst>
            </p:cNvPr>
            <p:cNvCxnSpPr>
              <a:cxnSpLocks/>
              <a:endCxn id="81" idx="2"/>
            </p:cNvCxnSpPr>
            <p:nvPr/>
          </p:nvCxnSpPr>
          <p:spPr>
            <a:xfrm>
              <a:off x="2858315" y="2419402"/>
              <a:ext cx="1096164" cy="0"/>
            </a:xfrm>
            <a:prstGeom prst="straightConnector1">
              <a:avLst/>
            </a:prstGeom>
            <a:ln w="28575">
              <a:solidFill>
                <a:srgbClr val="FAA5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Oval 82">
              <a:extLst>
                <a:ext uri="{FF2B5EF4-FFF2-40B4-BE49-F238E27FC236}">
                  <a16:creationId xmlns:a16="http://schemas.microsoft.com/office/drawing/2014/main" id="{5909AF8C-B7A6-67CA-4DB8-AE2D295C4DC1}"/>
                </a:ext>
              </a:extLst>
            </p:cNvPr>
            <p:cNvSpPr/>
            <p:nvPr/>
          </p:nvSpPr>
          <p:spPr>
            <a:xfrm>
              <a:off x="6511791" y="2327962"/>
              <a:ext cx="182880" cy="182880"/>
            </a:xfrm>
            <a:prstGeom prst="ellipse">
              <a:avLst/>
            </a:prstGeom>
            <a:solidFill>
              <a:schemeClr val="bg2"/>
            </a:solidFill>
            <a:ln w="28575">
              <a:solidFill>
                <a:srgbClr val="29B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Arrow Connector 83">
              <a:extLst>
                <a:ext uri="{FF2B5EF4-FFF2-40B4-BE49-F238E27FC236}">
                  <a16:creationId xmlns:a16="http://schemas.microsoft.com/office/drawing/2014/main" id="{E5C5A265-D29C-05DD-97D1-032115ACF926}"/>
                </a:ext>
              </a:extLst>
            </p:cNvPr>
            <p:cNvCxnSpPr>
              <a:cxnSpLocks/>
            </p:cNvCxnSpPr>
            <p:nvPr/>
          </p:nvCxnSpPr>
          <p:spPr>
            <a:xfrm flipH="1">
              <a:off x="5142083" y="2415830"/>
              <a:ext cx="1369708" cy="0"/>
            </a:xfrm>
            <a:prstGeom prst="straightConnector1">
              <a:avLst/>
            </a:prstGeom>
            <a:ln w="28575">
              <a:solidFill>
                <a:srgbClr val="29B6A4"/>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83FAFE72-DFFA-EDD5-CD10-23B79C2C5B8D}"/>
                </a:ext>
              </a:extLst>
            </p:cNvPr>
            <p:cNvSpPr/>
            <p:nvPr/>
          </p:nvSpPr>
          <p:spPr>
            <a:xfrm>
              <a:off x="4939564" y="3628325"/>
              <a:ext cx="182880" cy="182880"/>
            </a:xfrm>
            <a:prstGeom prst="ellipse">
              <a:avLst/>
            </a:prstGeom>
            <a:solidFill>
              <a:schemeClr val="bg2"/>
            </a:solidFill>
            <a:ln w="28575">
              <a:solidFill>
                <a:srgbClr val="FAA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649527B-695A-7CBD-1CA5-E16B5C66990D}"/>
                </a:ext>
              </a:extLst>
            </p:cNvPr>
            <p:cNvSpPr/>
            <p:nvPr/>
          </p:nvSpPr>
          <p:spPr>
            <a:xfrm>
              <a:off x="4459885" y="3634464"/>
              <a:ext cx="182880" cy="182880"/>
            </a:xfrm>
            <a:prstGeom prst="ellipse">
              <a:avLst/>
            </a:prstGeom>
            <a:solidFill>
              <a:srgbClr val="FAA523"/>
            </a:solidFill>
            <a:ln>
              <a:solidFill>
                <a:srgbClr val="FAA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a:extLst>
                <a:ext uri="{FF2B5EF4-FFF2-40B4-BE49-F238E27FC236}">
                  <a16:creationId xmlns:a16="http://schemas.microsoft.com/office/drawing/2014/main" id="{C4D0784A-61F2-D71B-D9B6-11FC1CAC490E}"/>
                </a:ext>
              </a:extLst>
            </p:cNvPr>
            <p:cNvCxnSpPr>
              <a:cxnSpLocks/>
              <a:stCxn id="85" idx="2"/>
            </p:cNvCxnSpPr>
            <p:nvPr/>
          </p:nvCxnSpPr>
          <p:spPr>
            <a:xfrm flipH="1" flipV="1">
              <a:off x="4485161" y="3718760"/>
              <a:ext cx="454403" cy="1005"/>
            </a:xfrm>
            <a:prstGeom prst="straightConnector1">
              <a:avLst/>
            </a:prstGeom>
            <a:ln w="28575">
              <a:solidFill>
                <a:srgbClr val="FAA52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36DE04CC-DA15-85B2-129E-FD3DD63EFF1F}"/>
                </a:ext>
              </a:extLst>
            </p:cNvPr>
            <p:cNvSpPr/>
            <p:nvPr/>
          </p:nvSpPr>
          <p:spPr>
            <a:xfrm>
              <a:off x="4959203" y="2327962"/>
              <a:ext cx="182880" cy="182880"/>
            </a:xfrm>
            <a:prstGeom prst="ellipse">
              <a:avLst/>
            </a:prstGeom>
            <a:solidFill>
              <a:srgbClr val="29B6A4"/>
            </a:solidFill>
            <a:ln>
              <a:solidFill>
                <a:srgbClr val="29B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Partial Circle 90">
            <a:extLst>
              <a:ext uri="{FF2B5EF4-FFF2-40B4-BE49-F238E27FC236}">
                <a16:creationId xmlns:a16="http://schemas.microsoft.com/office/drawing/2014/main" id="{13C3BB26-9EE8-2836-C093-55D2B0DF20A6}"/>
              </a:ext>
            </a:extLst>
          </p:cNvPr>
          <p:cNvSpPr/>
          <p:nvPr/>
        </p:nvSpPr>
        <p:spPr>
          <a:xfrm rot="16200000">
            <a:off x="2149883" y="4036666"/>
            <a:ext cx="182880" cy="166298"/>
          </a:xfrm>
          <a:prstGeom prst="pie">
            <a:avLst>
              <a:gd name="adj1" fmla="val 0"/>
              <a:gd name="adj2" fmla="val 10743258"/>
            </a:avLst>
          </a:prstGeom>
          <a:solidFill>
            <a:srgbClr val="29B6A4"/>
          </a:solidFill>
          <a:ln>
            <a:solidFill>
              <a:srgbClr val="29B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918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A14B41-82E7-2F4B-5D95-BEC251206036}"/>
              </a:ext>
            </a:extLst>
          </p:cNvPr>
          <p:cNvGrpSpPr/>
          <p:nvPr/>
        </p:nvGrpSpPr>
        <p:grpSpPr>
          <a:xfrm>
            <a:off x="568592" y="1194698"/>
            <a:ext cx="7639099" cy="2507505"/>
            <a:chOff x="568592" y="1194698"/>
            <a:chExt cx="7639099" cy="2507505"/>
          </a:xfrm>
        </p:grpSpPr>
        <p:sp>
          <p:nvSpPr>
            <p:cNvPr id="19" name="TextBox 18">
              <a:extLst>
                <a:ext uri="{FF2B5EF4-FFF2-40B4-BE49-F238E27FC236}">
                  <a16:creationId xmlns:a16="http://schemas.microsoft.com/office/drawing/2014/main" id="{3287B568-9904-BDFC-7E00-4588AD503B9E}"/>
                </a:ext>
              </a:extLst>
            </p:cNvPr>
            <p:cNvSpPr txBox="1"/>
            <p:nvPr/>
          </p:nvSpPr>
          <p:spPr>
            <a:xfrm>
              <a:off x="638606" y="1194698"/>
              <a:ext cx="7341486" cy="246221"/>
            </a:xfrm>
            <a:prstGeom prst="rect">
              <a:avLst/>
            </a:prstGeom>
            <a:noFill/>
          </p:spPr>
          <p:txBody>
            <a:bodyPr wrap="square">
              <a:spAutoFit/>
            </a:bodyPr>
            <a:lstStyle/>
            <a:p>
              <a:pPr algn="ctr"/>
              <a:r>
                <a:rPr lang="en-US" sz="1000" b="1" i="0" u="none" strike="noStrike" baseline="0" dirty="0">
                  <a:solidFill>
                    <a:srgbClr val="221E1F"/>
                  </a:solidFill>
                  <a:latin typeface="Lucida Sans" panose="020B0602030504020204" pitchFamily="34" charset="0"/>
                </a:rPr>
                <a:t>Incomes in Adulthood for White Children Born to Low-Income Parents (25th Percentile) in 1978 and 1992</a:t>
              </a:r>
              <a:endParaRPr lang="en-US" sz="1000" b="1" dirty="0">
                <a:latin typeface="Lucida Sans" panose="020B0602030504020204" pitchFamily="34" charset="0"/>
              </a:endParaRPr>
            </a:p>
          </p:txBody>
        </p:sp>
        <p:pic>
          <p:nvPicPr>
            <p:cNvPr id="12" name="Picture 11">
              <a:extLst>
                <a:ext uri="{FF2B5EF4-FFF2-40B4-BE49-F238E27FC236}">
                  <a16:creationId xmlns:a16="http://schemas.microsoft.com/office/drawing/2014/main" id="{34E58587-35F9-50A7-3D6C-9F4C2900BA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92978" y="1630507"/>
              <a:ext cx="3314713" cy="2071696"/>
            </a:xfrm>
            <a:prstGeom prst="rect">
              <a:avLst/>
            </a:prstGeom>
          </p:spPr>
        </p:pic>
        <p:pic>
          <p:nvPicPr>
            <p:cNvPr id="13" name="Picture 12">
              <a:extLst>
                <a:ext uri="{FF2B5EF4-FFF2-40B4-BE49-F238E27FC236}">
                  <a16:creationId xmlns:a16="http://schemas.microsoft.com/office/drawing/2014/main" id="{0A78B4E5-EF98-D8D9-DFDB-7E8521BE93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8592" y="1630507"/>
              <a:ext cx="3314713" cy="2071696"/>
            </a:xfrm>
            <a:prstGeom prst="rect">
              <a:avLst/>
            </a:prstGeom>
          </p:spPr>
        </p:pic>
        <p:grpSp>
          <p:nvGrpSpPr>
            <p:cNvPr id="27" name="Group 26">
              <a:extLst>
                <a:ext uri="{FF2B5EF4-FFF2-40B4-BE49-F238E27FC236}">
                  <a16:creationId xmlns:a16="http://schemas.microsoft.com/office/drawing/2014/main" id="{028D38BA-240D-5418-4469-ABD07F2C443B}"/>
                </a:ext>
              </a:extLst>
            </p:cNvPr>
            <p:cNvGrpSpPr/>
            <p:nvPr/>
          </p:nvGrpSpPr>
          <p:grpSpPr>
            <a:xfrm>
              <a:off x="1787380" y="1507396"/>
              <a:ext cx="560996" cy="246221"/>
              <a:chOff x="3371425" y="1425098"/>
              <a:chExt cx="560996" cy="246221"/>
            </a:xfrm>
          </p:grpSpPr>
          <p:sp>
            <p:nvSpPr>
              <p:cNvPr id="26" name="Rectangle: Rounded Corners 25">
                <a:extLst>
                  <a:ext uri="{FF2B5EF4-FFF2-40B4-BE49-F238E27FC236}">
                    <a16:creationId xmlns:a16="http://schemas.microsoft.com/office/drawing/2014/main" id="{C497D592-41C1-1D31-DC4F-BBF6D5FECF9C}"/>
                  </a:ext>
                </a:extLst>
              </p:cNvPr>
              <p:cNvSpPr/>
              <p:nvPr/>
            </p:nvSpPr>
            <p:spPr>
              <a:xfrm>
                <a:off x="3484730" y="1472135"/>
                <a:ext cx="354443" cy="156640"/>
              </a:xfrm>
              <a:prstGeom prst="roundRect">
                <a:avLst/>
              </a:prstGeom>
              <a:solidFill>
                <a:srgbClr val="F3F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Lucida Sans" panose="020B0602030504020204" pitchFamily="34" charset="0"/>
                </a:endParaRPr>
              </a:p>
            </p:txBody>
          </p:sp>
          <p:sp>
            <p:nvSpPr>
              <p:cNvPr id="22" name="TextBox 21">
                <a:extLst>
                  <a:ext uri="{FF2B5EF4-FFF2-40B4-BE49-F238E27FC236}">
                    <a16:creationId xmlns:a16="http://schemas.microsoft.com/office/drawing/2014/main" id="{11CE630D-F124-98CC-F515-919312620D82}"/>
                  </a:ext>
                </a:extLst>
              </p:cNvPr>
              <p:cNvSpPr txBox="1"/>
              <p:nvPr/>
            </p:nvSpPr>
            <p:spPr>
              <a:xfrm>
                <a:off x="3371425" y="1425098"/>
                <a:ext cx="560996" cy="246221"/>
              </a:xfrm>
              <a:prstGeom prst="rect">
                <a:avLst/>
              </a:prstGeom>
              <a:noFill/>
            </p:spPr>
            <p:txBody>
              <a:bodyPr wrap="square">
                <a:spAutoFit/>
              </a:bodyPr>
              <a:lstStyle/>
              <a:p>
                <a:pPr algn="ctr"/>
                <a:r>
                  <a:rPr lang="en-US" sz="1000" i="0" u="none" strike="noStrike" baseline="0" dirty="0">
                    <a:solidFill>
                      <a:srgbClr val="178A7C"/>
                    </a:solidFill>
                    <a:latin typeface="Lucida Sans" panose="020B0602030504020204" pitchFamily="34" charset="0"/>
                  </a:rPr>
                  <a:t>1978</a:t>
                </a:r>
                <a:endParaRPr lang="en-US" sz="1000" dirty="0">
                  <a:solidFill>
                    <a:srgbClr val="178A7C"/>
                  </a:solidFill>
                  <a:latin typeface="Lucida Sans" panose="020B0602030504020204" pitchFamily="34" charset="0"/>
                </a:endParaRPr>
              </a:p>
            </p:txBody>
          </p:sp>
        </p:grpSp>
        <p:grpSp>
          <p:nvGrpSpPr>
            <p:cNvPr id="31" name="Group 30">
              <a:extLst>
                <a:ext uri="{FF2B5EF4-FFF2-40B4-BE49-F238E27FC236}">
                  <a16:creationId xmlns:a16="http://schemas.microsoft.com/office/drawing/2014/main" id="{F466D967-4653-9659-5F48-A05265FB9CFF}"/>
                </a:ext>
              </a:extLst>
            </p:cNvPr>
            <p:cNvGrpSpPr/>
            <p:nvPr/>
          </p:nvGrpSpPr>
          <p:grpSpPr>
            <a:xfrm>
              <a:off x="6158642" y="1507396"/>
              <a:ext cx="560996" cy="246221"/>
              <a:chOff x="3376104" y="1425098"/>
              <a:chExt cx="560996" cy="246221"/>
            </a:xfrm>
          </p:grpSpPr>
          <p:sp>
            <p:nvSpPr>
              <p:cNvPr id="32" name="Rectangle: Rounded Corners 31">
                <a:extLst>
                  <a:ext uri="{FF2B5EF4-FFF2-40B4-BE49-F238E27FC236}">
                    <a16:creationId xmlns:a16="http://schemas.microsoft.com/office/drawing/2014/main" id="{0387652A-5881-F746-CCEB-82E7343BD3A3}"/>
                  </a:ext>
                </a:extLst>
              </p:cNvPr>
              <p:cNvSpPr/>
              <p:nvPr/>
            </p:nvSpPr>
            <p:spPr>
              <a:xfrm>
                <a:off x="3484730" y="1472135"/>
                <a:ext cx="354443" cy="156640"/>
              </a:xfrm>
              <a:prstGeom prst="roundRect">
                <a:avLst/>
              </a:prstGeom>
              <a:solidFill>
                <a:srgbClr val="F3F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Lucida Sans" panose="020B0602030504020204" pitchFamily="34" charset="0"/>
                </a:endParaRPr>
              </a:p>
            </p:txBody>
          </p:sp>
          <p:sp>
            <p:nvSpPr>
              <p:cNvPr id="33" name="TextBox 32">
                <a:extLst>
                  <a:ext uri="{FF2B5EF4-FFF2-40B4-BE49-F238E27FC236}">
                    <a16:creationId xmlns:a16="http://schemas.microsoft.com/office/drawing/2014/main" id="{A46BAD52-CCCF-5D2D-C1D0-3FE5F5368D06}"/>
                  </a:ext>
                </a:extLst>
              </p:cNvPr>
              <p:cNvSpPr txBox="1"/>
              <p:nvPr/>
            </p:nvSpPr>
            <p:spPr>
              <a:xfrm>
                <a:off x="3376104" y="1425098"/>
                <a:ext cx="560996" cy="246221"/>
              </a:xfrm>
              <a:prstGeom prst="rect">
                <a:avLst/>
              </a:prstGeom>
              <a:noFill/>
            </p:spPr>
            <p:txBody>
              <a:bodyPr wrap="square">
                <a:spAutoFit/>
              </a:bodyPr>
              <a:lstStyle/>
              <a:p>
                <a:pPr algn="ctr"/>
                <a:r>
                  <a:rPr lang="en-US" sz="1000" i="0" u="none" strike="noStrike" baseline="0" dirty="0">
                    <a:solidFill>
                      <a:srgbClr val="178A7C"/>
                    </a:solidFill>
                    <a:latin typeface="Lucida Sans" panose="020B0602030504020204" pitchFamily="34" charset="0"/>
                  </a:rPr>
                  <a:t>1992</a:t>
                </a:r>
                <a:endParaRPr lang="en-US" sz="1000" dirty="0">
                  <a:solidFill>
                    <a:srgbClr val="178A7C"/>
                  </a:solidFill>
                  <a:latin typeface="Lucida Sans" panose="020B0602030504020204" pitchFamily="34" charset="0"/>
                </a:endParaRPr>
              </a:p>
            </p:txBody>
          </p:sp>
        </p:grpSp>
      </p:grpSp>
      <p:grpSp>
        <p:nvGrpSpPr>
          <p:cNvPr id="5" name="Group 4">
            <a:extLst>
              <a:ext uri="{FF2B5EF4-FFF2-40B4-BE49-F238E27FC236}">
                <a16:creationId xmlns:a16="http://schemas.microsoft.com/office/drawing/2014/main" id="{66EC46AF-2542-AD30-CB7F-E1A49DA27C11}"/>
              </a:ext>
            </a:extLst>
          </p:cNvPr>
          <p:cNvGrpSpPr/>
          <p:nvPr/>
        </p:nvGrpSpPr>
        <p:grpSpPr>
          <a:xfrm>
            <a:off x="1955753" y="3413720"/>
            <a:ext cx="4620890" cy="578104"/>
            <a:chOff x="1955753" y="3413720"/>
            <a:chExt cx="4620890" cy="578104"/>
          </a:xfrm>
        </p:grpSpPr>
        <p:pic>
          <p:nvPicPr>
            <p:cNvPr id="16" name="Picture 15" descr="A map of the united states&#10;&#10;Description automatically generated">
              <a:extLst>
                <a:ext uri="{FF2B5EF4-FFF2-40B4-BE49-F238E27FC236}">
                  <a16:creationId xmlns:a16="http://schemas.microsoft.com/office/drawing/2014/main" id="{C6A94070-7519-38B4-0222-BE00CB5284D2}"/>
                </a:ext>
              </a:extLst>
            </p:cNvPr>
            <p:cNvPicPr>
              <a:picLocks noChangeAspect="1"/>
            </p:cNvPicPr>
            <p:nvPr/>
          </p:nvPicPr>
          <p:blipFill rotWithShape="1">
            <a:blip r:embed="rId5">
              <a:extLst>
                <a:ext uri="{28A0092B-C50C-407E-A947-70E740481C1C}">
                  <a14:useLocalDpi xmlns:a14="http://schemas.microsoft.com/office/drawing/2010/main" val="0"/>
                </a:ext>
              </a:extLst>
            </a:blip>
            <a:srcRect l="85764" t="41250" r="11806" b="22639"/>
            <a:stretch/>
          </p:blipFill>
          <p:spPr>
            <a:xfrm rot="16200000" flipV="1">
              <a:off x="2933819" y="3128795"/>
              <a:ext cx="130380" cy="1210669"/>
            </a:xfrm>
            <a:prstGeom prst="rect">
              <a:avLst/>
            </a:prstGeom>
          </p:spPr>
        </p:pic>
        <p:pic>
          <p:nvPicPr>
            <p:cNvPr id="17" name="Picture 16" descr="A map of the united states&#10;&#10;Description automatically generated">
              <a:extLst>
                <a:ext uri="{FF2B5EF4-FFF2-40B4-BE49-F238E27FC236}">
                  <a16:creationId xmlns:a16="http://schemas.microsoft.com/office/drawing/2014/main" id="{F9D08C36-1650-AAE7-4401-DB5BBEE95A80}"/>
                </a:ext>
              </a:extLst>
            </p:cNvPr>
            <p:cNvPicPr>
              <a:picLocks noChangeAspect="1"/>
            </p:cNvPicPr>
            <p:nvPr/>
          </p:nvPicPr>
          <p:blipFill rotWithShape="1">
            <a:blip r:embed="rId6">
              <a:extLst>
                <a:ext uri="{28A0092B-C50C-407E-A947-70E740481C1C}">
                  <a14:useLocalDpi xmlns:a14="http://schemas.microsoft.com/office/drawing/2010/main" val="0"/>
                </a:ext>
              </a:extLst>
            </a:blip>
            <a:srcRect l="85764" t="41528" r="11805" b="22361"/>
            <a:stretch/>
          </p:blipFill>
          <p:spPr>
            <a:xfrm rot="16200000" flipV="1">
              <a:off x="5410419" y="3128795"/>
              <a:ext cx="130380" cy="1210669"/>
            </a:xfrm>
            <a:prstGeom prst="rect">
              <a:avLst/>
            </a:prstGeom>
          </p:spPr>
        </p:pic>
        <p:sp>
          <p:nvSpPr>
            <p:cNvPr id="37" name="TextBox 36">
              <a:extLst>
                <a:ext uri="{FF2B5EF4-FFF2-40B4-BE49-F238E27FC236}">
                  <a16:creationId xmlns:a16="http://schemas.microsoft.com/office/drawing/2014/main" id="{F3314464-62CC-4316-4877-472D120D4595}"/>
                </a:ext>
              </a:extLst>
            </p:cNvPr>
            <p:cNvSpPr txBox="1"/>
            <p:nvPr/>
          </p:nvSpPr>
          <p:spPr>
            <a:xfrm>
              <a:off x="2960482" y="3413720"/>
              <a:ext cx="2512687" cy="246221"/>
            </a:xfrm>
            <a:prstGeom prst="rect">
              <a:avLst/>
            </a:prstGeom>
            <a:noFill/>
          </p:spPr>
          <p:txBody>
            <a:bodyPr wrap="square">
              <a:spAutoFit/>
            </a:bodyPr>
            <a:lstStyle/>
            <a:p>
              <a:pPr algn="ctr"/>
              <a:r>
                <a:rPr lang="en-US" sz="1000" i="0" u="none" strike="noStrike" baseline="0" dirty="0">
                  <a:solidFill>
                    <a:srgbClr val="757678"/>
                  </a:solidFill>
                  <a:latin typeface="Lucida Sans" panose="020B0602030504020204" pitchFamily="34" charset="0"/>
                </a:rPr>
                <a:t>Household Income in Adulthood</a:t>
              </a:r>
              <a:endParaRPr lang="en-US" sz="1000" dirty="0">
                <a:solidFill>
                  <a:srgbClr val="757678"/>
                </a:solidFill>
                <a:latin typeface="Lucida Sans" panose="020B0602030504020204" pitchFamily="34" charset="0"/>
              </a:endParaRPr>
            </a:p>
          </p:txBody>
        </p:sp>
        <p:sp>
          <p:nvSpPr>
            <p:cNvPr id="38" name="TextBox 37">
              <a:extLst>
                <a:ext uri="{FF2B5EF4-FFF2-40B4-BE49-F238E27FC236}">
                  <a16:creationId xmlns:a16="http://schemas.microsoft.com/office/drawing/2014/main" id="{852AB3CB-65AF-0BF6-67AA-1CD979A39F73}"/>
                </a:ext>
              </a:extLst>
            </p:cNvPr>
            <p:cNvSpPr txBox="1"/>
            <p:nvPr/>
          </p:nvSpPr>
          <p:spPr>
            <a:xfrm>
              <a:off x="1955753" y="3745603"/>
              <a:ext cx="685289" cy="246221"/>
            </a:xfrm>
            <a:prstGeom prst="rect">
              <a:avLst/>
            </a:prstGeom>
            <a:noFill/>
          </p:spPr>
          <p:txBody>
            <a:bodyPr wrap="square">
              <a:spAutoFit/>
            </a:bodyPr>
            <a:lstStyle/>
            <a:p>
              <a:pPr algn="ctr"/>
              <a:r>
                <a:rPr lang="en-US" sz="1000" i="0" u="none" strike="noStrike" baseline="0" dirty="0">
                  <a:latin typeface="Lucida Sans" panose="020B0602030504020204" pitchFamily="34" charset="0"/>
                </a:rPr>
                <a:t>$18.8K</a:t>
              </a:r>
              <a:endParaRPr lang="en-US" sz="1000" dirty="0">
                <a:latin typeface="Lucida Sans" panose="020B0602030504020204" pitchFamily="34" charset="0"/>
              </a:endParaRPr>
            </a:p>
          </p:txBody>
        </p:sp>
        <p:sp>
          <p:nvSpPr>
            <p:cNvPr id="39" name="TextBox 38">
              <a:extLst>
                <a:ext uri="{FF2B5EF4-FFF2-40B4-BE49-F238E27FC236}">
                  <a16:creationId xmlns:a16="http://schemas.microsoft.com/office/drawing/2014/main" id="{26CDD9B5-AC14-D3E3-9877-AFF691FB0E9A}"/>
                </a:ext>
              </a:extLst>
            </p:cNvPr>
            <p:cNvSpPr txBox="1"/>
            <p:nvPr/>
          </p:nvSpPr>
          <p:spPr>
            <a:xfrm>
              <a:off x="2618940" y="3745603"/>
              <a:ext cx="685289" cy="246221"/>
            </a:xfrm>
            <a:prstGeom prst="rect">
              <a:avLst/>
            </a:prstGeom>
            <a:noFill/>
          </p:spPr>
          <p:txBody>
            <a:bodyPr wrap="square">
              <a:spAutoFit/>
            </a:bodyPr>
            <a:lstStyle/>
            <a:p>
              <a:pPr algn="ctr"/>
              <a:r>
                <a:rPr lang="en-US" sz="1000" i="0" u="none" strike="noStrike" baseline="0" dirty="0">
                  <a:latin typeface="Lucida Sans" panose="020B0602030504020204" pitchFamily="34" charset="0"/>
                </a:rPr>
                <a:t>$21.2K</a:t>
              </a:r>
              <a:endParaRPr lang="en-US" sz="1000" dirty="0">
                <a:latin typeface="Lucida Sans" panose="020B0602030504020204" pitchFamily="34" charset="0"/>
              </a:endParaRPr>
            </a:p>
          </p:txBody>
        </p:sp>
        <p:sp>
          <p:nvSpPr>
            <p:cNvPr id="40" name="TextBox 39">
              <a:extLst>
                <a:ext uri="{FF2B5EF4-FFF2-40B4-BE49-F238E27FC236}">
                  <a16:creationId xmlns:a16="http://schemas.microsoft.com/office/drawing/2014/main" id="{D34E6E29-B631-7A1E-2A39-D215DBCBC76A}"/>
                </a:ext>
              </a:extLst>
            </p:cNvPr>
            <p:cNvSpPr txBox="1"/>
            <p:nvPr/>
          </p:nvSpPr>
          <p:spPr>
            <a:xfrm>
              <a:off x="3388395" y="3745603"/>
              <a:ext cx="685289" cy="246221"/>
            </a:xfrm>
            <a:prstGeom prst="rect">
              <a:avLst/>
            </a:prstGeom>
            <a:noFill/>
          </p:spPr>
          <p:txBody>
            <a:bodyPr wrap="square">
              <a:spAutoFit/>
            </a:bodyPr>
            <a:lstStyle/>
            <a:p>
              <a:pPr algn="ctr"/>
              <a:r>
                <a:rPr lang="en-US" sz="1000" i="0" u="none" strike="noStrike" baseline="0" dirty="0">
                  <a:latin typeface="Lucida Sans" panose="020B0602030504020204" pitchFamily="34" charset="0"/>
                </a:rPr>
                <a:t>$25.6K</a:t>
              </a:r>
              <a:endParaRPr lang="en-US" sz="1000" dirty="0">
                <a:latin typeface="Lucida Sans" panose="020B0602030504020204" pitchFamily="34" charset="0"/>
              </a:endParaRPr>
            </a:p>
          </p:txBody>
        </p:sp>
        <p:sp>
          <p:nvSpPr>
            <p:cNvPr id="41" name="TextBox 40">
              <a:extLst>
                <a:ext uri="{FF2B5EF4-FFF2-40B4-BE49-F238E27FC236}">
                  <a16:creationId xmlns:a16="http://schemas.microsoft.com/office/drawing/2014/main" id="{F3279B6C-20FD-170D-B157-B1AB6213BEDC}"/>
                </a:ext>
              </a:extLst>
            </p:cNvPr>
            <p:cNvSpPr txBox="1"/>
            <p:nvPr/>
          </p:nvSpPr>
          <p:spPr>
            <a:xfrm>
              <a:off x="4458712" y="3745603"/>
              <a:ext cx="685289" cy="246221"/>
            </a:xfrm>
            <a:prstGeom prst="rect">
              <a:avLst/>
            </a:prstGeom>
            <a:noFill/>
          </p:spPr>
          <p:txBody>
            <a:bodyPr wrap="square">
              <a:spAutoFit/>
            </a:bodyPr>
            <a:lstStyle/>
            <a:p>
              <a:pPr algn="ctr"/>
              <a:r>
                <a:rPr lang="en-US" sz="1000" i="0" u="none" strike="noStrike" baseline="0" dirty="0">
                  <a:latin typeface="Lucida Sans" panose="020B0602030504020204" pitchFamily="34" charset="0"/>
                </a:rPr>
                <a:t>$30.8K</a:t>
              </a:r>
              <a:endParaRPr lang="en-US" sz="1000" dirty="0">
                <a:latin typeface="Lucida Sans" panose="020B0602030504020204" pitchFamily="34" charset="0"/>
              </a:endParaRPr>
            </a:p>
          </p:txBody>
        </p:sp>
        <p:sp>
          <p:nvSpPr>
            <p:cNvPr id="42" name="TextBox 41">
              <a:extLst>
                <a:ext uri="{FF2B5EF4-FFF2-40B4-BE49-F238E27FC236}">
                  <a16:creationId xmlns:a16="http://schemas.microsoft.com/office/drawing/2014/main" id="{10A6E30A-CFBD-9172-A7C8-A0242377553D}"/>
                </a:ext>
              </a:extLst>
            </p:cNvPr>
            <p:cNvSpPr txBox="1"/>
            <p:nvPr/>
          </p:nvSpPr>
          <p:spPr>
            <a:xfrm>
              <a:off x="5121899" y="3745603"/>
              <a:ext cx="685289" cy="246221"/>
            </a:xfrm>
            <a:prstGeom prst="rect">
              <a:avLst/>
            </a:prstGeom>
            <a:noFill/>
          </p:spPr>
          <p:txBody>
            <a:bodyPr wrap="square">
              <a:spAutoFit/>
            </a:bodyPr>
            <a:lstStyle/>
            <a:p>
              <a:pPr algn="ctr"/>
              <a:r>
                <a:rPr lang="en-US" sz="1000" i="0" u="none" strike="noStrike" baseline="0" dirty="0">
                  <a:latin typeface="Lucida Sans" panose="020B0602030504020204" pitchFamily="34" charset="0"/>
                </a:rPr>
                <a:t>$33.7K</a:t>
              </a:r>
              <a:endParaRPr lang="en-US" sz="1000" dirty="0">
                <a:latin typeface="Lucida Sans" panose="020B0602030504020204" pitchFamily="34" charset="0"/>
              </a:endParaRPr>
            </a:p>
          </p:txBody>
        </p:sp>
        <p:sp>
          <p:nvSpPr>
            <p:cNvPr id="43" name="TextBox 42">
              <a:extLst>
                <a:ext uri="{FF2B5EF4-FFF2-40B4-BE49-F238E27FC236}">
                  <a16:creationId xmlns:a16="http://schemas.microsoft.com/office/drawing/2014/main" id="{3EC15BFF-B4B5-EDC5-373F-AB329DE9761F}"/>
                </a:ext>
              </a:extLst>
            </p:cNvPr>
            <p:cNvSpPr txBox="1"/>
            <p:nvPr/>
          </p:nvSpPr>
          <p:spPr>
            <a:xfrm>
              <a:off x="5891354" y="3745603"/>
              <a:ext cx="685289" cy="246221"/>
            </a:xfrm>
            <a:prstGeom prst="rect">
              <a:avLst/>
            </a:prstGeom>
            <a:noFill/>
          </p:spPr>
          <p:txBody>
            <a:bodyPr wrap="square">
              <a:spAutoFit/>
            </a:bodyPr>
            <a:lstStyle/>
            <a:p>
              <a:pPr algn="ctr"/>
              <a:r>
                <a:rPr lang="en-US" sz="1000" i="0" u="none" strike="noStrike" baseline="0" dirty="0">
                  <a:latin typeface="Lucida Sans" panose="020B0602030504020204" pitchFamily="34" charset="0"/>
                </a:rPr>
                <a:t>$40.9K</a:t>
              </a:r>
              <a:endParaRPr lang="en-US" sz="1000" dirty="0">
                <a:latin typeface="Lucida Sans" panose="020B0602030504020204" pitchFamily="34" charset="0"/>
              </a:endParaRPr>
            </a:p>
          </p:txBody>
        </p:sp>
      </p:grpSp>
      <p:sp>
        <p:nvSpPr>
          <p:cNvPr id="4" name="object 2">
            <a:extLst>
              <a:ext uri="{FF2B5EF4-FFF2-40B4-BE49-F238E27FC236}">
                <a16:creationId xmlns:a16="http://schemas.microsoft.com/office/drawing/2014/main" id="{7AAE9948-FBF8-4467-8AB2-C6026D0237DF}"/>
              </a:ext>
            </a:extLst>
          </p:cNvPr>
          <p:cNvSpPr txBox="1"/>
          <p:nvPr/>
        </p:nvSpPr>
        <p:spPr>
          <a:xfrm>
            <a:off x="8763000" y="2909711"/>
            <a:ext cx="2811628" cy="1871666"/>
          </a:xfrm>
          <a:prstGeom prst="rect">
            <a:avLst/>
          </a:prstGeom>
        </p:spPr>
        <p:txBody>
          <a:bodyPr vert="horz" wrap="square" lIns="0" tIns="12065" rIns="0" bIns="0" rtlCol="0">
            <a:spAutoFit/>
          </a:bodyPr>
          <a:lstStyle/>
          <a:p>
            <a:pPr marL="12700">
              <a:lnSpc>
                <a:spcPct val="100000"/>
              </a:lnSpc>
              <a:spcBef>
                <a:spcPts val="95"/>
              </a:spcBef>
            </a:pPr>
            <a:r>
              <a:rPr lang="en-US" sz="1000" b="1" dirty="0">
                <a:solidFill>
                  <a:srgbClr val="7E7E7E"/>
                </a:solidFill>
                <a:latin typeface="Lucida Sans" panose="020B0602030504020204" pitchFamily="34" charset="0"/>
                <a:cs typeface="Calibri"/>
              </a:rPr>
              <a:t>Figure Description</a:t>
            </a:r>
          </a:p>
          <a:p>
            <a:pPr marL="12700">
              <a:lnSpc>
                <a:spcPct val="100000"/>
              </a:lnSpc>
              <a:spcBef>
                <a:spcPts val="95"/>
              </a:spcBef>
            </a:pPr>
            <a:r>
              <a:rPr lang="en-US" sz="1000" dirty="0">
                <a:solidFill>
                  <a:srgbClr val="7E7E7E"/>
                </a:solidFill>
                <a:latin typeface="Lucida Sans" panose="020B0602030504020204" pitchFamily="34" charset="0"/>
                <a:cs typeface="Calibri"/>
              </a:rPr>
              <a:t>These maps show how opportunity has changed across places in America for Black and white individuals born in 1978 and 1992. The color scales for the Black vs. white maps are distinct to help visualize changes for each demographic group. The fact that two color scales are necessary underscores how wide remaining racial gaps are. Dollar values are measured in 2005 and 2019 for the 1978 and 1992 birth years, respectively, and are inflation adjusted to 2023 dollars.</a:t>
            </a:r>
          </a:p>
        </p:txBody>
      </p:sp>
      <p:pic>
        <p:nvPicPr>
          <p:cNvPr id="24" name="Picture 23" descr="A black and grey text&#10;&#10;Description automatically generated">
            <a:extLst>
              <a:ext uri="{FF2B5EF4-FFF2-40B4-BE49-F238E27FC236}">
                <a16:creationId xmlns:a16="http://schemas.microsoft.com/office/drawing/2014/main" id="{E0C25718-4123-35BE-8669-F6B919AFD9D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cxnSp>
        <p:nvCxnSpPr>
          <p:cNvPr id="25" name="Straight Connector 24">
            <a:extLst>
              <a:ext uri="{FF2B5EF4-FFF2-40B4-BE49-F238E27FC236}">
                <a16:creationId xmlns:a16="http://schemas.microsoft.com/office/drawing/2014/main" id="{7F632402-0FBC-AA1E-858C-D293023E47DF}"/>
              </a:ext>
            </a:extLst>
          </p:cNvPr>
          <p:cNvCxnSpPr>
            <a:cxnSpLocks/>
          </p:cNvCxnSpPr>
          <p:nvPr/>
        </p:nvCxnSpPr>
        <p:spPr>
          <a:xfrm>
            <a:off x="620980" y="6387890"/>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8162F40-54BB-060C-DA7A-8040089BED97}"/>
              </a:ext>
            </a:extLst>
          </p:cNvPr>
          <p:cNvSpPr txBox="1"/>
          <p:nvPr/>
        </p:nvSpPr>
        <p:spPr>
          <a:xfrm>
            <a:off x="568592" y="6405653"/>
            <a:ext cx="11006037" cy="400089"/>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Source: </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Chetty, Dobbie, Goldman, Porter, Yang. </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Changing Opportunity: Sociological Mechanisms Underlying Growing Class Gaps and Shrinking Race Gaps in Economic Mobility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 (July 2024) | </a:t>
            </a:r>
            <a:r>
              <a:rPr lang="en-US" sz="1000" dirty="0">
                <a:latin typeface="Lucida Sans" panose="020B0602030504020204" pitchFamily="34" charset="0"/>
                <a:ea typeface="Lato" panose="020F0502020204030203" pitchFamily="34" charset="0"/>
                <a:cs typeface="Arial" pitchFamily="34" charset="0"/>
                <a:hlinkClick r:id="rId8">
                  <a:extLst>
                    <a:ext uri="{A12FA001-AC4F-418D-AE19-62706E023703}">
                      <ahyp:hlinkClr xmlns:ahyp="http://schemas.microsoft.com/office/drawing/2018/hyperlinkcolor" val="tx"/>
                    </a:ext>
                  </a:extLst>
                </a:hlinkClick>
              </a:rPr>
              <a:t>Nontechnical Summary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hlinkClick r:id="rId8">
                  <a:extLst>
                    <a:ext uri="{A12FA001-AC4F-418D-AE19-62706E023703}">
                      <ahyp:hlinkClr xmlns:ahyp="http://schemas.microsoft.com/office/drawing/2018/hyperlinkcolor" val="tx"/>
                    </a:ext>
                  </a:extLst>
                </a:hlinkClick>
              </a:rPr>
              <a:t> </a:t>
            </a:r>
            <a:endPar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endParaRPr>
          </a:p>
        </p:txBody>
      </p:sp>
      <p:grpSp>
        <p:nvGrpSpPr>
          <p:cNvPr id="6" name="Group 5">
            <a:extLst>
              <a:ext uri="{FF2B5EF4-FFF2-40B4-BE49-F238E27FC236}">
                <a16:creationId xmlns:a16="http://schemas.microsoft.com/office/drawing/2014/main" id="{BEB9D152-D11D-8F1D-F64D-13F116C4CAE5}"/>
              </a:ext>
            </a:extLst>
          </p:cNvPr>
          <p:cNvGrpSpPr/>
          <p:nvPr/>
        </p:nvGrpSpPr>
        <p:grpSpPr>
          <a:xfrm>
            <a:off x="568593" y="4049619"/>
            <a:ext cx="7639100" cy="2528902"/>
            <a:chOff x="568593" y="4049619"/>
            <a:chExt cx="7639100" cy="2528902"/>
          </a:xfrm>
        </p:grpSpPr>
        <p:sp>
          <p:nvSpPr>
            <p:cNvPr id="20" name="TextBox 19">
              <a:extLst>
                <a:ext uri="{FF2B5EF4-FFF2-40B4-BE49-F238E27FC236}">
                  <a16:creationId xmlns:a16="http://schemas.microsoft.com/office/drawing/2014/main" id="{424AB8E8-4A0E-492D-C732-1C180C563462}"/>
                </a:ext>
              </a:extLst>
            </p:cNvPr>
            <p:cNvSpPr txBox="1"/>
            <p:nvPr/>
          </p:nvSpPr>
          <p:spPr>
            <a:xfrm>
              <a:off x="753499" y="4049619"/>
              <a:ext cx="7111701" cy="246221"/>
            </a:xfrm>
            <a:prstGeom prst="rect">
              <a:avLst/>
            </a:prstGeom>
            <a:noFill/>
          </p:spPr>
          <p:txBody>
            <a:bodyPr wrap="square">
              <a:spAutoFit/>
            </a:bodyPr>
            <a:lstStyle/>
            <a:p>
              <a:pPr algn="ctr"/>
              <a:r>
                <a:rPr lang="en-US" sz="1000" b="1" i="0" u="none" strike="noStrike" baseline="0" dirty="0">
                  <a:solidFill>
                    <a:srgbClr val="221E1F"/>
                  </a:solidFill>
                  <a:latin typeface="Lucida Sans" panose="020B0602030504020204" pitchFamily="34" charset="0"/>
                </a:rPr>
                <a:t>Incomes in Adulthood for Black Children Born to Low-Income Parents (25th Percentile) in 1978 and 1992</a:t>
              </a:r>
              <a:endParaRPr lang="en-US" sz="1000" b="1" dirty="0">
                <a:latin typeface="Lucida Sans" panose="020B0602030504020204" pitchFamily="34" charset="0"/>
              </a:endParaRPr>
            </a:p>
          </p:txBody>
        </p:sp>
        <p:pic>
          <p:nvPicPr>
            <p:cNvPr id="14" name="Picture 13" descr="A map of the united states&#10;&#10;Description automatically generated">
              <a:extLst>
                <a:ext uri="{FF2B5EF4-FFF2-40B4-BE49-F238E27FC236}">
                  <a16:creationId xmlns:a16="http://schemas.microsoft.com/office/drawing/2014/main" id="{10C6B738-42C9-A0BD-9779-DFF172BEBE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2979" y="4506825"/>
              <a:ext cx="3314714" cy="2071696"/>
            </a:xfrm>
            <a:prstGeom prst="rect">
              <a:avLst/>
            </a:prstGeom>
          </p:spPr>
        </p:pic>
        <p:pic>
          <p:nvPicPr>
            <p:cNvPr id="15" name="Picture 14" descr="A map of the united states&#10;&#10;Description automatically generated">
              <a:extLst>
                <a:ext uri="{FF2B5EF4-FFF2-40B4-BE49-F238E27FC236}">
                  <a16:creationId xmlns:a16="http://schemas.microsoft.com/office/drawing/2014/main" id="{7C734FAE-B7FC-E4D3-155B-4011CA3BA8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593" y="4506825"/>
              <a:ext cx="3314714" cy="2071696"/>
            </a:xfrm>
            <a:prstGeom prst="rect">
              <a:avLst/>
            </a:prstGeom>
          </p:spPr>
        </p:pic>
        <p:grpSp>
          <p:nvGrpSpPr>
            <p:cNvPr id="49" name="Group 48">
              <a:extLst>
                <a:ext uri="{FF2B5EF4-FFF2-40B4-BE49-F238E27FC236}">
                  <a16:creationId xmlns:a16="http://schemas.microsoft.com/office/drawing/2014/main" id="{586A71C2-FDBA-BEFA-2B7E-D86D6A498EEC}"/>
                </a:ext>
              </a:extLst>
            </p:cNvPr>
            <p:cNvGrpSpPr/>
            <p:nvPr/>
          </p:nvGrpSpPr>
          <p:grpSpPr>
            <a:xfrm>
              <a:off x="1787380" y="4382210"/>
              <a:ext cx="560996" cy="246221"/>
              <a:chOff x="3371425" y="1425098"/>
              <a:chExt cx="560996" cy="246221"/>
            </a:xfrm>
          </p:grpSpPr>
          <p:sp>
            <p:nvSpPr>
              <p:cNvPr id="50" name="Rectangle: Rounded Corners 49">
                <a:extLst>
                  <a:ext uri="{FF2B5EF4-FFF2-40B4-BE49-F238E27FC236}">
                    <a16:creationId xmlns:a16="http://schemas.microsoft.com/office/drawing/2014/main" id="{BF3092F7-7FF8-9CC0-87EF-6E3E4D5C9638}"/>
                  </a:ext>
                </a:extLst>
              </p:cNvPr>
              <p:cNvSpPr/>
              <p:nvPr/>
            </p:nvSpPr>
            <p:spPr>
              <a:xfrm>
                <a:off x="3484730" y="1472135"/>
                <a:ext cx="354443" cy="156640"/>
              </a:xfrm>
              <a:prstGeom prst="roundRect">
                <a:avLst/>
              </a:prstGeom>
              <a:solidFill>
                <a:srgbClr val="F3F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Lucida Sans" panose="020B0602030504020204" pitchFamily="34" charset="0"/>
                </a:endParaRPr>
              </a:p>
            </p:txBody>
          </p:sp>
          <p:sp>
            <p:nvSpPr>
              <p:cNvPr id="51" name="TextBox 50">
                <a:extLst>
                  <a:ext uri="{FF2B5EF4-FFF2-40B4-BE49-F238E27FC236}">
                    <a16:creationId xmlns:a16="http://schemas.microsoft.com/office/drawing/2014/main" id="{0C1A273B-AAE7-1D0F-DBAF-92D27340B959}"/>
                  </a:ext>
                </a:extLst>
              </p:cNvPr>
              <p:cNvSpPr txBox="1"/>
              <p:nvPr/>
            </p:nvSpPr>
            <p:spPr>
              <a:xfrm>
                <a:off x="3371425" y="1425098"/>
                <a:ext cx="560996" cy="246221"/>
              </a:xfrm>
              <a:prstGeom prst="rect">
                <a:avLst/>
              </a:prstGeom>
              <a:noFill/>
            </p:spPr>
            <p:txBody>
              <a:bodyPr wrap="square">
                <a:spAutoFit/>
              </a:bodyPr>
              <a:lstStyle/>
              <a:p>
                <a:pPr algn="ctr"/>
                <a:r>
                  <a:rPr lang="en-US" sz="1000" i="0" u="none" strike="noStrike" baseline="0" dirty="0">
                    <a:solidFill>
                      <a:srgbClr val="178A7C"/>
                    </a:solidFill>
                    <a:latin typeface="Lucida Sans" panose="020B0602030504020204" pitchFamily="34" charset="0"/>
                  </a:rPr>
                  <a:t>1978</a:t>
                </a:r>
                <a:endParaRPr lang="en-US" sz="1000" dirty="0">
                  <a:solidFill>
                    <a:srgbClr val="178A7C"/>
                  </a:solidFill>
                  <a:latin typeface="Lucida Sans" panose="020B0602030504020204" pitchFamily="34" charset="0"/>
                </a:endParaRPr>
              </a:p>
            </p:txBody>
          </p:sp>
        </p:grpSp>
        <p:grpSp>
          <p:nvGrpSpPr>
            <p:cNvPr id="52" name="Group 51">
              <a:extLst>
                <a:ext uri="{FF2B5EF4-FFF2-40B4-BE49-F238E27FC236}">
                  <a16:creationId xmlns:a16="http://schemas.microsoft.com/office/drawing/2014/main" id="{0D57988E-97CC-EC83-7284-068286BDB899}"/>
                </a:ext>
              </a:extLst>
            </p:cNvPr>
            <p:cNvGrpSpPr/>
            <p:nvPr/>
          </p:nvGrpSpPr>
          <p:grpSpPr>
            <a:xfrm>
              <a:off x="6158642" y="4382210"/>
              <a:ext cx="560996" cy="246221"/>
              <a:chOff x="3376104" y="1425098"/>
              <a:chExt cx="560996" cy="246221"/>
            </a:xfrm>
          </p:grpSpPr>
          <p:sp>
            <p:nvSpPr>
              <p:cNvPr id="53" name="Rectangle: Rounded Corners 52">
                <a:extLst>
                  <a:ext uri="{FF2B5EF4-FFF2-40B4-BE49-F238E27FC236}">
                    <a16:creationId xmlns:a16="http://schemas.microsoft.com/office/drawing/2014/main" id="{0C3A031F-4B4C-99EA-E16F-2AC1C1DF3F90}"/>
                  </a:ext>
                </a:extLst>
              </p:cNvPr>
              <p:cNvSpPr/>
              <p:nvPr/>
            </p:nvSpPr>
            <p:spPr>
              <a:xfrm>
                <a:off x="3484730" y="1472135"/>
                <a:ext cx="354443" cy="156640"/>
              </a:xfrm>
              <a:prstGeom prst="roundRect">
                <a:avLst/>
              </a:prstGeom>
              <a:solidFill>
                <a:srgbClr val="F3F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Lucida Sans" panose="020B0602030504020204" pitchFamily="34" charset="0"/>
                </a:endParaRPr>
              </a:p>
            </p:txBody>
          </p:sp>
          <p:sp>
            <p:nvSpPr>
              <p:cNvPr id="54" name="TextBox 53">
                <a:extLst>
                  <a:ext uri="{FF2B5EF4-FFF2-40B4-BE49-F238E27FC236}">
                    <a16:creationId xmlns:a16="http://schemas.microsoft.com/office/drawing/2014/main" id="{634C0185-6ADD-70D6-4DD6-E681844FF604}"/>
                  </a:ext>
                </a:extLst>
              </p:cNvPr>
              <p:cNvSpPr txBox="1"/>
              <p:nvPr/>
            </p:nvSpPr>
            <p:spPr>
              <a:xfrm>
                <a:off x="3376104" y="1425098"/>
                <a:ext cx="560996" cy="246221"/>
              </a:xfrm>
              <a:prstGeom prst="rect">
                <a:avLst/>
              </a:prstGeom>
              <a:noFill/>
            </p:spPr>
            <p:txBody>
              <a:bodyPr wrap="square">
                <a:spAutoFit/>
              </a:bodyPr>
              <a:lstStyle/>
              <a:p>
                <a:pPr algn="ctr"/>
                <a:r>
                  <a:rPr lang="en-US" sz="1000" i="0" u="none" strike="noStrike" baseline="0" dirty="0">
                    <a:solidFill>
                      <a:srgbClr val="178A7C"/>
                    </a:solidFill>
                    <a:latin typeface="Lucida Sans" panose="020B0602030504020204" pitchFamily="34" charset="0"/>
                  </a:rPr>
                  <a:t>1992</a:t>
                </a:r>
                <a:endParaRPr lang="en-US" sz="1000" dirty="0">
                  <a:solidFill>
                    <a:srgbClr val="178A7C"/>
                  </a:solidFill>
                  <a:latin typeface="Lucida Sans" panose="020B0602030504020204" pitchFamily="34" charset="0"/>
                </a:endParaRPr>
              </a:p>
            </p:txBody>
          </p:sp>
        </p:grpSp>
      </p:grpSp>
      <p:sp>
        <p:nvSpPr>
          <p:cNvPr id="3" name="object 3">
            <a:extLst>
              <a:ext uri="{FF2B5EF4-FFF2-40B4-BE49-F238E27FC236}">
                <a16:creationId xmlns:a16="http://schemas.microsoft.com/office/drawing/2014/main" id="{36386B67-F439-AA71-4082-81DF6AC19D70}"/>
              </a:ext>
            </a:extLst>
          </p:cNvPr>
          <p:cNvSpPr txBox="1">
            <a:spLocks/>
          </p:cNvSpPr>
          <p:nvPr/>
        </p:nvSpPr>
        <p:spPr>
          <a:xfrm>
            <a:off x="916939" y="466566"/>
            <a:ext cx="10461804" cy="554126"/>
          </a:xfrm>
          <a:prstGeom prst="rect">
            <a:avLst/>
          </a:prstGeom>
        </p:spPr>
        <p:txBody>
          <a:bodyPr vert="horz" wrap="square" lIns="0" tIns="218567" rIns="0" bIns="0" rtlCol="0">
            <a:spAutoFit/>
          </a:bodyPr>
          <a:lstStyle>
            <a:lvl1pPr>
              <a:defRPr sz="2400" b="1" i="0">
                <a:solidFill>
                  <a:srgbClr val="29B6A3"/>
                </a:solidFill>
                <a:latin typeface="Calibri"/>
                <a:ea typeface="+mj-ea"/>
                <a:cs typeface="Calibri"/>
              </a:defRPr>
            </a:lvl1pPr>
          </a:lstStyle>
          <a:p>
            <a:pPr marL="12700" marR="50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85" normalizeH="0" baseline="0" noProof="0" dirty="0">
                <a:ln>
                  <a:noFill/>
                </a:ln>
                <a:solidFill>
                  <a:srgbClr val="29B6A3"/>
                </a:solidFill>
                <a:effectLst/>
                <a:uLnTx/>
                <a:uFillTx/>
                <a:latin typeface="Lucida Sans" panose="020B0602030504020204" pitchFamily="34" charset="0"/>
              </a:rPr>
              <a:t>The Changing Geogra</a:t>
            </a:r>
            <a:r>
              <a:rPr kumimoji="0" lang="en-US" sz="2400" b="1" i="0" u="none" strike="noStrike" kern="0" cap="none" spc="85" normalizeH="0" baseline="0" noProof="0" dirty="0">
                <a:ln>
                  <a:noFill/>
                </a:ln>
                <a:effectLst/>
                <a:uLnTx/>
                <a:uFillTx/>
                <a:latin typeface="Lucida Sans" panose="020B0602030504020204" pitchFamily="34" charset="0"/>
              </a:rPr>
              <a:t>p</a:t>
            </a:r>
            <a:r>
              <a:rPr kumimoji="0" lang="en-US" sz="2400" b="1" i="0" u="none" strike="noStrike" kern="0" cap="none" spc="85" normalizeH="0" baseline="0" noProof="0" dirty="0">
                <a:ln>
                  <a:noFill/>
                </a:ln>
                <a:solidFill>
                  <a:srgbClr val="29B6A3"/>
                </a:solidFill>
                <a:effectLst/>
                <a:uLnTx/>
                <a:uFillTx/>
                <a:latin typeface="Lucida Sans" panose="020B0602030504020204" pitchFamily="34" charset="0"/>
              </a:rPr>
              <a:t>hy of Economic Opportunity in America</a:t>
            </a:r>
          </a:p>
        </p:txBody>
      </p:sp>
    </p:spTree>
    <p:extLst>
      <p:ext uri="{BB962C8B-B14F-4D97-AF65-F5344CB8AC3E}">
        <p14:creationId xmlns:p14="http://schemas.microsoft.com/office/powerpoint/2010/main" val="1956334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 name="Group 226">
            <a:extLst>
              <a:ext uri="{FF2B5EF4-FFF2-40B4-BE49-F238E27FC236}">
                <a16:creationId xmlns:a16="http://schemas.microsoft.com/office/drawing/2014/main" id="{4E67F7B6-C9CC-9767-0F03-8C724C2C223F}"/>
              </a:ext>
            </a:extLst>
          </p:cNvPr>
          <p:cNvGrpSpPr/>
          <p:nvPr/>
        </p:nvGrpSpPr>
        <p:grpSpPr>
          <a:xfrm>
            <a:off x="645294" y="2000249"/>
            <a:ext cx="6415550" cy="4039907"/>
            <a:chOff x="644443" y="1638300"/>
            <a:chExt cx="6010441" cy="3784808"/>
          </a:xfrm>
        </p:grpSpPr>
        <p:sp>
          <p:nvSpPr>
            <p:cNvPr id="13" name="Freeform: Shape 12">
              <a:extLst>
                <a:ext uri="{FF2B5EF4-FFF2-40B4-BE49-F238E27FC236}">
                  <a16:creationId xmlns:a16="http://schemas.microsoft.com/office/drawing/2014/main" id="{BDF8F6D9-0302-7241-D732-F9022603EAA9}"/>
                </a:ext>
              </a:extLst>
            </p:cNvPr>
            <p:cNvSpPr/>
            <p:nvPr/>
          </p:nvSpPr>
          <p:spPr>
            <a:xfrm>
              <a:off x="1341846" y="1638300"/>
              <a:ext cx="4829106" cy="3784808"/>
            </a:xfrm>
            <a:custGeom>
              <a:avLst/>
              <a:gdLst>
                <a:gd name="connsiteX0" fmla="*/ -114 w 4829106"/>
                <a:gd name="connsiteY0" fmla="*/ -403 h 3016001"/>
                <a:gd name="connsiteX1" fmla="*/ 4828993 w 4829106"/>
                <a:gd name="connsiteY1" fmla="*/ -403 h 3016001"/>
                <a:gd name="connsiteX2" fmla="*/ 4828993 w 4829106"/>
                <a:gd name="connsiteY2" fmla="*/ 3015599 h 3016001"/>
                <a:gd name="connsiteX3" fmla="*/ -114 w 4829106"/>
                <a:gd name="connsiteY3" fmla="*/ 3015599 h 3016001"/>
              </a:gdLst>
              <a:ahLst/>
              <a:cxnLst>
                <a:cxn ang="0">
                  <a:pos x="connsiteX0" y="connsiteY0"/>
                </a:cxn>
                <a:cxn ang="0">
                  <a:pos x="connsiteX1" y="connsiteY1"/>
                </a:cxn>
                <a:cxn ang="0">
                  <a:pos x="connsiteX2" y="connsiteY2"/>
                </a:cxn>
                <a:cxn ang="0">
                  <a:pos x="connsiteX3" y="connsiteY3"/>
                </a:cxn>
              </a:cxnLst>
              <a:rect l="l" t="t" r="r" b="b"/>
              <a:pathLst>
                <a:path w="4829106" h="3016001">
                  <a:moveTo>
                    <a:pt x="-114" y="-403"/>
                  </a:moveTo>
                  <a:lnTo>
                    <a:pt x="4828993" y="-403"/>
                  </a:lnTo>
                  <a:lnTo>
                    <a:pt x="4828993" y="3015599"/>
                  </a:lnTo>
                  <a:lnTo>
                    <a:pt x="-114" y="3015599"/>
                  </a:lnTo>
                  <a:close/>
                </a:path>
              </a:pathLst>
            </a:custGeom>
            <a:noFill/>
            <a:ln w="6037" cap="flat">
              <a:solidFill>
                <a:srgbClr val="FFFFFF"/>
              </a:solidFill>
              <a:prstDash val="solid"/>
              <a:miter/>
            </a:ln>
          </p:spPr>
          <p:txBody>
            <a:bodyPr rtlCol="0" anchor="ctr"/>
            <a:lstStyle/>
            <a:p>
              <a:endParaRPr lang="en-US" sz="1200">
                <a:latin typeface="Lucida Sans" panose="020B0602030504020204" pitchFamily="34" charset="0"/>
              </a:endParaRPr>
            </a:p>
          </p:txBody>
        </p:sp>
        <p:sp>
          <p:nvSpPr>
            <p:cNvPr id="14" name="Freeform: Shape 13">
              <a:extLst>
                <a:ext uri="{FF2B5EF4-FFF2-40B4-BE49-F238E27FC236}">
                  <a16:creationId xmlns:a16="http://schemas.microsoft.com/office/drawing/2014/main" id="{038B2814-FE8A-6A55-5C05-BCD7E85A1A2B}"/>
                </a:ext>
              </a:extLst>
            </p:cNvPr>
            <p:cNvSpPr/>
            <p:nvPr/>
          </p:nvSpPr>
          <p:spPr>
            <a:xfrm>
              <a:off x="714850" y="2210785"/>
              <a:ext cx="5940034" cy="2418174"/>
            </a:xfrm>
            <a:custGeom>
              <a:avLst/>
              <a:gdLst>
                <a:gd name="connsiteX0" fmla="*/ -114 w 5940034"/>
                <a:gd name="connsiteY0" fmla="*/ -403 h 1926971"/>
                <a:gd name="connsiteX1" fmla="*/ 5939921 w 5940034"/>
                <a:gd name="connsiteY1" fmla="*/ -403 h 1926971"/>
                <a:gd name="connsiteX2" fmla="*/ 5939921 w 5940034"/>
                <a:gd name="connsiteY2" fmla="*/ 1926568 h 1926971"/>
                <a:gd name="connsiteX3" fmla="*/ -114 w 5940034"/>
                <a:gd name="connsiteY3" fmla="*/ 1926568 h 1926971"/>
              </a:gdLst>
              <a:ahLst/>
              <a:cxnLst>
                <a:cxn ang="0">
                  <a:pos x="connsiteX0" y="connsiteY0"/>
                </a:cxn>
                <a:cxn ang="0">
                  <a:pos x="connsiteX1" y="connsiteY1"/>
                </a:cxn>
                <a:cxn ang="0">
                  <a:pos x="connsiteX2" y="connsiteY2"/>
                </a:cxn>
                <a:cxn ang="0">
                  <a:pos x="connsiteX3" y="connsiteY3"/>
                </a:cxn>
              </a:cxnLst>
              <a:rect l="l" t="t" r="r" b="b"/>
              <a:pathLst>
                <a:path w="5940034" h="1926971">
                  <a:moveTo>
                    <a:pt x="-114" y="-403"/>
                  </a:moveTo>
                  <a:lnTo>
                    <a:pt x="5939921" y="-403"/>
                  </a:lnTo>
                  <a:lnTo>
                    <a:pt x="5939921" y="1926568"/>
                  </a:lnTo>
                  <a:lnTo>
                    <a:pt x="-114" y="1926568"/>
                  </a:lnTo>
                  <a:close/>
                </a:path>
              </a:pathLst>
            </a:custGeom>
            <a:noFill/>
            <a:ln w="7222" cap="flat">
              <a:solidFill>
                <a:srgbClr val="FFFFFF"/>
              </a:solidFill>
              <a:prstDash val="solid"/>
              <a:miter/>
            </a:ln>
          </p:spPr>
          <p:txBody>
            <a:bodyPr rtlCol="0" anchor="ctr"/>
            <a:lstStyle/>
            <a:p>
              <a:endParaRPr lang="en-US" sz="1000">
                <a:latin typeface="Lucida Sans" panose="020B0602030504020204" pitchFamily="34" charset="0"/>
              </a:endParaRPr>
            </a:p>
          </p:txBody>
        </p:sp>
        <p:sp>
          <p:nvSpPr>
            <p:cNvPr id="15" name="Freeform: Shape 14">
              <a:extLst>
                <a:ext uri="{FF2B5EF4-FFF2-40B4-BE49-F238E27FC236}">
                  <a16:creationId xmlns:a16="http://schemas.microsoft.com/office/drawing/2014/main" id="{9C31038B-772F-AED8-7F5B-600E33BCF4D6}"/>
                </a:ext>
              </a:extLst>
            </p:cNvPr>
            <p:cNvSpPr/>
            <p:nvPr/>
          </p:nvSpPr>
          <p:spPr>
            <a:xfrm>
              <a:off x="1468121" y="2663276"/>
              <a:ext cx="5030562" cy="1546165"/>
            </a:xfrm>
            <a:custGeom>
              <a:avLst/>
              <a:gdLst>
                <a:gd name="connsiteX0" fmla="*/ -114 w 5030562"/>
                <a:gd name="connsiteY0" fmla="*/ 1231691 h 1232093"/>
                <a:gd name="connsiteX1" fmla="*/ 2515168 w 5030562"/>
                <a:gd name="connsiteY1" fmla="*/ 615556 h 1232093"/>
                <a:gd name="connsiteX2" fmla="*/ 5030449 w 5030562"/>
                <a:gd name="connsiteY2" fmla="*/ -403 h 1232093"/>
              </a:gdLst>
              <a:ahLst/>
              <a:cxnLst>
                <a:cxn ang="0">
                  <a:pos x="connsiteX0" y="connsiteY0"/>
                </a:cxn>
                <a:cxn ang="0">
                  <a:pos x="connsiteX1" y="connsiteY1"/>
                </a:cxn>
                <a:cxn ang="0">
                  <a:pos x="connsiteX2" y="connsiteY2"/>
                </a:cxn>
              </a:cxnLst>
              <a:rect l="l" t="t" r="r" b="b"/>
              <a:pathLst>
                <a:path w="5030562" h="1232093">
                  <a:moveTo>
                    <a:pt x="-114" y="1231691"/>
                  </a:moveTo>
                  <a:lnTo>
                    <a:pt x="2515168" y="615556"/>
                  </a:lnTo>
                  <a:lnTo>
                    <a:pt x="5030449" y="-403"/>
                  </a:lnTo>
                </a:path>
              </a:pathLst>
            </a:custGeom>
            <a:noFill/>
            <a:ln w="13583" cap="flat">
              <a:solidFill>
                <a:srgbClr val="2BB4A2"/>
              </a:solidFill>
              <a:prstDash val="solid"/>
              <a:round/>
            </a:ln>
          </p:spPr>
          <p:txBody>
            <a:bodyPr rtlCol="0" anchor="ctr"/>
            <a:lstStyle/>
            <a:p>
              <a:endParaRPr lang="en-US" sz="1000">
                <a:latin typeface="Lucida Sans" panose="020B0602030504020204" pitchFamily="34" charset="0"/>
              </a:endParaRPr>
            </a:p>
          </p:txBody>
        </p:sp>
        <p:sp>
          <p:nvSpPr>
            <p:cNvPr id="67" name="Freeform: Shape 66">
              <a:extLst>
                <a:ext uri="{FF2B5EF4-FFF2-40B4-BE49-F238E27FC236}">
                  <a16:creationId xmlns:a16="http://schemas.microsoft.com/office/drawing/2014/main" id="{9CF3716A-2196-F050-FE34-5DA7A374D76E}"/>
                </a:ext>
              </a:extLst>
            </p:cNvPr>
            <p:cNvSpPr/>
            <p:nvPr/>
          </p:nvSpPr>
          <p:spPr>
            <a:xfrm>
              <a:off x="1333087" y="4591405"/>
              <a:ext cx="52553" cy="1831"/>
            </a:xfrm>
            <a:custGeom>
              <a:avLst/>
              <a:gdLst>
                <a:gd name="connsiteX0" fmla="*/ 52440 w 52553"/>
                <a:gd name="connsiteY0" fmla="*/ -403 h 1459"/>
                <a:gd name="connsiteX1" fmla="*/ -114 w 52553"/>
                <a:gd name="connsiteY1" fmla="*/ -403 h 1459"/>
              </a:gdLst>
              <a:ahLst/>
              <a:cxnLst>
                <a:cxn ang="0">
                  <a:pos x="connsiteX0" y="connsiteY0"/>
                </a:cxn>
                <a:cxn ang="0">
                  <a:pos x="connsiteX1" y="connsiteY1"/>
                </a:cxn>
              </a:cxnLst>
              <a:rect l="l" t="t" r="r" b="b"/>
              <a:pathLst>
                <a:path w="52553" h="1459">
                  <a:moveTo>
                    <a:pt x="52440" y="-403"/>
                  </a:moveTo>
                  <a:lnTo>
                    <a:pt x="-114" y="-403"/>
                  </a:lnTo>
                </a:path>
              </a:pathLst>
            </a:custGeom>
            <a:noFill/>
            <a:ln w="6350" cap="flat">
              <a:solidFill>
                <a:srgbClr val="808080"/>
              </a:solidFill>
              <a:prstDash val="solid"/>
              <a:miter/>
            </a:ln>
          </p:spPr>
          <p:txBody>
            <a:bodyPr rtlCol="0" anchor="ctr"/>
            <a:lstStyle/>
            <a:p>
              <a:endParaRPr lang="en-US" sz="1000">
                <a:latin typeface="Lucida Sans" panose="020B0602030504020204" pitchFamily="34" charset="0"/>
              </a:endParaRPr>
            </a:p>
          </p:txBody>
        </p:sp>
        <p:sp>
          <p:nvSpPr>
            <p:cNvPr id="68" name="TextBox 67">
              <a:extLst>
                <a:ext uri="{FF2B5EF4-FFF2-40B4-BE49-F238E27FC236}">
                  <a16:creationId xmlns:a16="http://schemas.microsoft.com/office/drawing/2014/main" id="{2352632C-DCAE-06CD-90F0-55188F48AF04}"/>
                </a:ext>
              </a:extLst>
            </p:cNvPr>
            <p:cNvSpPr txBox="1"/>
            <p:nvPr/>
          </p:nvSpPr>
          <p:spPr>
            <a:xfrm>
              <a:off x="1083842" y="4453424"/>
              <a:ext cx="212052"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a:t>
              </a:r>
            </a:p>
          </p:txBody>
        </p:sp>
        <p:sp>
          <p:nvSpPr>
            <p:cNvPr id="69" name="TextBox 68">
              <a:extLst>
                <a:ext uri="{FF2B5EF4-FFF2-40B4-BE49-F238E27FC236}">
                  <a16:creationId xmlns:a16="http://schemas.microsoft.com/office/drawing/2014/main" id="{30BD6284-20B4-0541-D03A-38630FB3216F}"/>
                </a:ext>
              </a:extLst>
            </p:cNvPr>
            <p:cNvSpPr txBox="1"/>
            <p:nvPr/>
          </p:nvSpPr>
          <p:spPr>
            <a:xfrm>
              <a:off x="1118970" y="4480827"/>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4</a:t>
              </a:r>
            </a:p>
          </p:txBody>
        </p:sp>
        <p:sp>
          <p:nvSpPr>
            <p:cNvPr id="70" name="Freeform: Shape 69">
              <a:extLst>
                <a:ext uri="{FF2B5EF4-FFF2-40B4-BE49-F238E27FC236}">
                  <a16:creationId xmlns:a16="http://schemas.microsoft.com/office/drawing/2014/main" id="{70BD403B-DDEE-75EB-7467-BA7E328C9C6C}"/>
                </a:ext>
              </a:extLst>
            </p:cNvPr>
            <p:cNvSpPr/>
            <p:nvPr/>
          </p:nvSpPr>
          <p:spPr>
            <a:xfrm>
              <a:off x="1333087" y="4105938"/>
              <a:ext cx="52553" cy="1831"/>
            </a:xfrm>
            <a:custGeom>
              <a:avLst/>
              <a:gdLst>
                <a:gd name="connsiteX0" fmla="*/ 52440 w 52553"/>
                <a:gd name="connsiteY0" fmla="*/ -403 h 1459"/>
                <a:gd name="connsiteX1" fmla="*/ -114 w 52553"/>
                <a:gd name="connsiteY1" fmla="*/ -403 h 1459"/>
              </a:gdLst>
              <a:ahLst/>
              <a:cxnLst>
                <a:cxn ang="0">
                  <a:pos x="connsiteX0" y="connsiteY0"/>
                </a:cxn>
                <a:cxn ang="0">
                  <a:pos x="connsiteX1" y="connsiteY1"/>
                </a:cxn>
              </a:cxnLst>
              <a:rect l="l" t="t" r="r" b="b"/>
              <a:pathLst>
                <a:path w="52553" h="1459">
                  <a:moveTo>
                    <a:pt x="52440" y="-403"/>
                  </a:moveTo>
                  <a:lnTo>
                    <a:pt x="-114" y="-403"/>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71" name="TextBox 70">
              <a:extLst>
                <a:ext uri="{FF2B5EF4-FFF2-40B4-BE49-F238E27FC236}">
                  <a16:creationId xmlns:a16="http://schemas.microsoft.com/office/drawing/2014/main" id="{6AED5075-4B0A-F420-4007-F9FDBA2687F6}"/>
                </a:ext>
              </a:extLst>
            </p:cNvPr>
            <p:cNvSpPr txBox="1"/>
            <p:nvPr/>
          </p:nvSpPr>
          <p:spPr>
            <a:xfrm>
              <a:off x="1083842" y="3967957"/>
              <a:ext cx="212052"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a:t>
              </a:r>
            </a:p>
          </p:txBody>
        </p:sp>
        <p:sp>
          <p:nvSpPr>
            <p:cNvPr id="72" name="TextBox 71">
              <a:extLst>
                <a:ext uri="{FF2B5EF4-FFF2-40B4-BE49-F238E27FC236}">
                  <a16:creationId xmlns:a16="http://schemas.microsoft.com/office/drawing/2014/main" id="{335EA0F5-F60E-55C6-2145-B714FCFEA1B1}"/>
                </a:ext>
              </a:extLst>
            </p:cNvPr>
            <p:cNvSpPr txBox="1"/>
            <p:nvPr/>
          </p:nvSpPr>
          <p:spPr>
            <a:xfrm>
              <a:off x="1118970" y="3988176"/>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2</a:t>
              </a:r>
            </a:p>
          </p:txBody>
        </p:sp>
        <p:sp>
          <p:nvSpPr>
            <p:cNvPr id="73" name="Freeform: Shape 72">
              <a:extLst>
                <a:ext uri="{FF2B5EF4-FFF2-40B4-BE49-F238E27FC236}">
                  <a16:creationId xmlns:a16="http://schemas.microsoft.com/office/drawing/2014/main" id="{A2223FA4-68A8-D3D5-5F03-11A687705AD2}"/>
                </a:ext>
              </a:extLst>
            </p:cNvPr>
            <p:cNvSpPr/>
            <p:nvPr/>
          </p:nvSpPr>
          <p:spPr>
            <a:xfrm>
              <a:off x="1333087" y="3620471"/>
              <a:ext cx="52553" cy="1831"/>
            </a:xfrm>
            <a:custGeom>
              <a:avLst/>
              <a:gdLst>
                <a:gd name="connsiteX0" fmla="*/ 52440 w 52553"/>
                <a:gd name="connsiteY0" fmla="*/ -403 h 1459"/>
                <a:gd name="connsiteX1" fmla="*/ -114 w 52553"/>
                <a:gd name="connsiteY1" fmla="*/ -403 h 1459"/>
              </a:gdLst>
              <a:ahLst/>
              <a:cxnLst>
                <a:cxn ang="0">
                  <a:pos x="connsiteX0" y="connsiteY0"/>
                </a:cxn>
                <a:cxn ang="0">
                  <a:pos x="connsiteX1" y="connsiteY1"/>
                </a:cxn>
              </a:cxnLst>
              <a:rect l="l" t="t" r="r" b="b"/>
              <a:pathLst>
                <a:path w="52553" h="1459">
                  <a:moveTo>
                    <a:pt x="52440" y="-403"/>
                  </a:moveTo>
                  <a:lnTo>
                    <a:pt x="-114" y="-403"/>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74" name="TextBox 73">
              <a:extLst>
                <a:ext uri="{FF2B5EF4-FFF2-40B4-BE49-F238E27FC236}">
                  <a16:creationId xmlns:a16="http://schemas.microsoft.com/office/drawing/2014/main" id="{ABA2988A-7BCF-9AB5-01AC-A8C5B16A78E3}"/>
                </a:ext>
              </a:extLst>
            </p:cNvPr>
            <p:cNvSpPr txBox="1"/>
            <p:nvPr/>
          </p:nvSpPr>
          <p:spPr>
            <a:xfrm>
              <a:off x="1129220" y="3504730"/>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0</a:t>
              </a:r>
            </a:p>
          </p:txBody>
        </p:sp>
        <p:sp>
          <p:nvSpPr>
            <p:cNvPr id="75" name="Freeform: Shape 74">
              <a:extLst>
                <a:ext uri="{FF2B5EF4-FFF2-40B4-BE49-F238E27FC236}">
                  <a16:creationId xmlns:a16="http://schemas.microsoft.com/office/drawing/2014/main" id="{07DA85B0-A9FA-DC93-31F6-647418713E06}"/>
                </a:ext>
              </a:extLst>
            </p:cNvPr>
            <p:cNvSpPr/>
            <p:nvPr/>
          </p:nvSpPr>
          <p:spPr>
            <a:xfrm>
              <a:off x="1333087" y="3136835"/>
              <a:ext cx="52553" cy="1831"/>
            </a:xfrm>
            <a:custGeom>
              <a:avLst/>
              <a:gdLst>
                <a:gd name="connsiteX0" fmla="*/ 52440 w 52553"/>
                <a:gd name="connsiteY0" fmla="*/ -403 h 1459"/>
                <a:gd name="connsiteX1" fmla="*/ -114 w 52553"/>
                <a:gd name="connsiteY1" fmla="*/ -403 h 1459"/>
              </a:gdLst>
              <a:ahLst/>
              <a:cxnLst>
                <a:cxn ang="0">
                  <a:pos x="connsiteX0" y="connsiteY0"/>
                </a:cxn>
                <a:cxn ang="0">
                  <a:pos x="connsiteX1" y="connsiteY1"/>
                </a:cxn>
              </a:cxnLst>
              <a:rect l="l" t="t" r="r" b="b"/>
              <a:pathLst>
                <a:path w="52553" h="1459">
                  <a:moveTo>
                    <a:pt x="52440" y="-403"/>
                  </a:moveTo>
                  <a:lnTo>
                    <a:pt x="-114" y="-403"/>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76" name="TextBox 75">
              <a:extLst>
                <a:ext uri="{FF2B5EF4-FFF2-40B4-BE49-F238E27FC236}">
                  <a16:creationId xmlns:a16="http://schemas.microsoft.com/office/drawing/2014/main" id="{C751FC82-7A49-5D9E-ADF3-2D2E56C75558}"/>
                </a:ext>
              </a:extLst>
            </p:cNvPr>
            <p:cNvSpPr txBox="1"/>
            <p:nvPr/>
          </p:nvSpPr>
          <p:spPr>
            <a:xfrm>
              <a:off x="1129220" y="3017779"/>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2</a:t>
              </a:r>
            </a:p>
          </p:txBody>
        </p:sp>
        <p:sp>
          <p:nvSpPr>
            <p:cNvPr id="77" name="Freeform: Shape 76">
              <a:extLst>
                <a:ext uri="{FF2B5EF4-FFF2-40B4-BE49-F238E27FC236}">
                  <a16:creationId xmlns:a16="http://schemas.microsoft.com/office/drawing/2014/main" id="{DB0C0337-AAF0-B787-3EFE-2F18D9BD453B}"/>
                </a:ext>
              </a:extLst>
            </p:cNvPr>
            <p:cNvSpPr/>
            <p:nvPr/>
          </p:nvSpPr>
          <p:spPr>
            <a:xfrm>
              <a:off x="1333087" y="2651368"/>
              <a:ext cx="52553" cy="1831"/>
            </a:xfrm>
            <a:custGeom>
              <a:avLst/>
              <a:gdLst>
                <a:gd name="connsiteX0" fmla="*/ 52440 w 52553"/>
                <a:gd name="connsiteY0" fmla="*/ -403 h 1459"/>
                <a:gd name="connsiteX1" fmla="*/ -114 w 52553"/>
                <a:gd name="connsiteY1" fmla="*/ -403 h 1459"/>
              </a:gdLst>
              <a:ahLst/>
              <a:cxnLst>
                <a:cxn ang="0">
                  <a:pos x="connsiteX0" y="connsiteY0"/>
                </a:cxn>
                <a:cxn ang="0">
                  <a:pos x="connsiteX1" y="connsiteY1"/>
                </a:cxn>
              </a:cxnLst>
              <a:rect l="l" t="t" r="r" b="b"/>
              <a:pathLst>
                <a:path w="52553" h="1459">
                  <a:moveTo>
                    <a:pt x="52440" y="-403"/>
                  </a:moveTo>
                  <a:lnTo>
                    <a:pt x="-114" y="-403"/>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78" name="TextBox 77">
              <a:extLst>
                <a:ext uri="{FF2B5EF4-FFF2-40B4-BE49-F238E27FC236}">
                  <a16:creationId xmlns:a16="http://schemas.microsoft.com/office/drawing/2014/main" id="{4AD9CB78-EBF6-682F-DFB9-D7785E964771}"/>
                </a:ext>
              </a:extLst>
            </p:cNvPr>
            <p:cNvSpPr txBox="1"/>
            <p:nvPr/>
          </p:nvSpPr>
          <p:spPr>
            <a:xfrm>
              <a:off x="1129220" y="2539042"/>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4</a:t>
              </a:r>
            </a:p>
          </p:txBody>
        </p:sp>
        <p:sp>
          <p:nvSpPr>
            <p:cNvPr id="79" name="Freeform: Shape 78">
              <a:extLst>
                <a:ext uri="{FF2B5EF4-FFF2-40B4-BE49-F238E27FC236}">
                  <a16:creationId xmlns:a16="http://schemas.microsoft.com/office/drawing/2014/main" id="{6CEEE416-7717-E313-8F8A-101EF3EB02D3}"/>
                </a:ext>
              </a:extLst>
            </p:cNvPr>
            <p:cNvSpPr/>
            <p:nvPr/>
          </p:nvSpPr>
          <p:spPr>
            <a:xfrm>
              <a:off x="1333087" y="2165902"/>
              <a:ext cx="52553" cy="1831"/>
            </a:xfrm>
            <a:custGeom>
              <a:avLst/>
              <a:gdLst>
                <a:gd name="connsiteX0" fmla="*/ 52440 w 52553"/>
                <a:gd name="connsiteY0" fmla="*/ -403 h 1459"/>
                <a:gd name="connsiteX1" fmla="*/ -114 w 52553"/>
                <a:gd name="connsiteY1" fmla="*/ -403 h 1459"/>
              </a:gdLst>
              <a:ahLst/>
              <a:cxnLst>
                <a:cxn ang="0">
                  <a:pos x="connsiteX0" y="connsiteY0"/>
                </a:cxn>
                <a:cxn ang="0">
                  <a:pos x="connsiteX1" y="connsiteY1"/>
                </a:cxn>
              </a:cxnLst>
              <a:rect l="l" t="t" r="r" b="b"/>
              <a:pathLst>
                <a:path w="52553" h="1459">
                  <a:moveTo>
                    <a:pt x="52440" y="-403"/>
                  </a:moveTo>
                  <a:lnTo>
                    <a:pt x="-114" y="-403"/>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80" name="TextBox 79">
              <a:extLst>
                <a:ext uri="{FF2B5EF4-FFF2-40B4-BE49-F238E27FC236}">
                  <a16:creationId xmlns:a16="http://schemas.microsoft.com/office/drawing/2014/main" id="{619D50AE-9BE8-36DC-568E-3D83761B0364}"/>
                </a:ext>
              </a:extLst>
            </p:cNvPr>
            <p:cNvSpPr txBox="1"/>
            <p:nvPr/>
          </p:nvSpPr>
          <p:spPr>
            <a:xfrm>
              <a:off x="1129220" y="2050563"/>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6</a:t>
              </a:r>
            </a:p>
          </p:txBody>
        </p:sp>
        <p:sp>
          <p:nvSpPr>
            <p:cNvPr id="89" name="Freeform: Shape 88">
              <a:extLst>
                <a:ext uri="{FF2B5EF4-FFF2-40B4-BE49-F238E27FC236}">
                  <a16:creationId xmlns:a16="http://schemas.microsoft.com/office/drawing/2014/main" id="{AC7A042E-D341-9087-FF0D-8F05091E31E9}"/>
                </a:ext>
              </a:extLst>
            </p:cNvPr>
            <p:cNvSpPr/>
            <p:nvPr/>
          </p:nvSpPr>
          <p:spPr>
            <a:xfrm>
              <a:off x="1784173" y="4684834"/>
              <a:ext cx="1459" cy="58622"/>
            </a:xfrm>
            <a:custGeom>
              <a:avLst/>
              <a:gdLst>
                <a:gd name="connsiteX0" fmla="*/ -114 w 1459"/>
                <a:gd name="connsiteY0" fmla="*/ -403 h 46714"/>
                <a:gd name="connsiteX1" fmla="*/ -114 w 1459"/>
                <a:gd name="connsiteY1" fmla="*/ 46311 h 46714"/>
              </a:gdLst>
              <a:ahLst/>
              <a:cxnLst>
                <a:cxn ang="0">
                  <a:pos x="connsiteX0" y="connsiteY0"/>
                </a:cxn>
                <a:cxn ang="0">
                  <a:pos x="connsiteX1" y="connsiteY1"/>
                </a:cxn>
              </a:cxnLst>
              <a:rect l="l" t="t" r="r" b="b"/>
              <a:pathLst>
                <a:path w="1459" h="46714">
                  <a:moveTo>
                    <a:pt x="-114" y="-403"/>
                  </a:moveTo>
                  <a:lnTo>
                    <a:pt x="-114" y="46311"/>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90" name="TextBox 89">
              <a:extLst>
                <a:ext uri="{FF2B5EF4-FFF2-40B4-BE49-F238E27FC236}">
                  <a16:creationId xmlns:a16="http://schemas.microsoft.com/office/drawing/2014/main" id="{10B76F6C-D824-12F6-406A-9F1BA313E588}"/>
                </a:ext>
              </a:extLst>
            </p:cNvPr>
            <p:cNvSpPr txBox="1"/>
            <p:nvPr/>
          </p:nvSpPr>
          <p:spPr>
            <a:xfrm>
              <a:off x="1621584" y="4687913"/>
              <a:ext cx="212052"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a:t>
              </a:r>
            </a:p>
          </p:txBody>
        </p:sp>
        <p:sp>
          <p:nvSpPr>
            <p:cNvPr id="91" name="TextBox 90">
              <a:extLst>
                <a:ext uri="{FF2B5EF4-FFF2-40B4-BE49-F238E27FC236}">
                  <a16:creationId xmlns:a16="http://schemas.microsoft.com/office/drawing/2014/main" id="{DBE3CD85-3D36-CD37-9C0F-E549AD9959A4}"/>
                </a:ext>
              </a:extLst>
            </p:cNvPr>
            <p:cNvSpPr txBox="1"/>
            <p:nvPr/>
          </p:nvSpPr>
          <p:spPr>
            <a:xfrm>
              <a:off x="1656710" y="4687913"/>
              <a:ext cx="249597"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6</a:t>
              </a:r>
            </a:p>
          </p:txBody>
        </p:sp>
        <p:sp>
          <p:nvSpPr>
            <p:cNvPr id="92" name="Freeform: Shape 91">
              <a:extLst>
                <a:ext uri="{FF2B5EF4-FFF2-40B4-BE49-F238E27FC236}">
                  <a16:creationId xmlns:a16="http://schemas.microsoft.com/office/drawing/2014/main" id="{9E4BF2FA-A4DF-FDCE-8ABF-17C7B1ED00ED}"/>
                </a:ext>
              </a:extLst>
            </p:cNvPr>
            <p:cNvSpPr/>
            <p:nvPr/>
          </p:nvSpPr>
          <p:spPr>
            <a:xfrm>
              <a:off x="3353487" y="4684834"/>
              <a:ext cx="1459" cy="58622"/>
            </a:xfrm>
            <a:custGeom>
              <a:avLst/>
              <a:gdLst>
                <a:gd name="connsiteX0" fmla="*/ -114 w 1459"/>
                <a:gd name="connsiteY0" fmla="*/ -403 h 46714"/>
                <a:gd name="connsiteX1" fmla="*/ -114 w 1459"/>
                <a:gd name="connsiteY1" fmla="*/ 46311 h 46714"/>
              </a:gdLst>
              <a:ahLst/>
              <a:cxnLst>
                <a:cxn ang="0">
                  <a:pos x="connsiteX0" y="connsiteY0"/>
                </a:cxn>
                <a:cxn ang="0">
                  <a:pos x="connsiteX1" y="connsiteY1"/>
                </a:cxn>
              </a:cxnLst>
              <a:rect l="l" t="t" r="r" b="b"/>
              <a:pathLst>
                <a:path w="1459" h="46714">
                  <a:moveTo>
                    <a:pt x="-114" y="-403"/>
                  </a:moveTo>
                  <a:lnTo>
                    <a:pt x="-114" y="46311"/>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93" name="TextBox 92">
              <a:extLst>
                <a:ext uri="{FF2B5EF4-FFF2-40B4-BE49-F238E27FC236}">
                  <a16:creationId xmlns:a16="http://schemas.microsoft.com/office/drawing/2014/main" id="{CBF19863-16A7-0A7F-F496-B158D2B2F64B}"/>
                </a:ext>
              </a:extLst>
            </p:cNvPr>
            <p:cNvSpPr txBox="1"/>
            <p:nvPr/>
          </p:nvSpPr>
          <p:spPr>
            <a:xfrm>
              <a:off x="3189639" y="4687913"/>
              <a:ext cx="212052"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a:t>
              </a:r>
            </a:p>
          </p:txBody>
        </p:sp>
        <p:sp>
          <p:nvSpPr>
            <p:cNvPr id="94" name="TextBox 93">
              <a:extLst>
                <a:ext uri="{FF2B5EF4-FFF2-40B4-BE49-F238E27FC236}">
                  <a16:creationId xmlns:a16="http://schemas.microsoft.com/office/drawing/2014/main" id="{759CDB23-4CB2-AD33-1AE0-62D3F15A878B}"/>
                </a:ext>
              </a:extLst>
            </p:cNvPr>
            <p:cNvSpPr txBox="1"/>
            <p:nvPr/>
          </p:nvSpPr>
          <p:spPr>
            <a:xfrm>
              <a:off x="3224763" y="4687913"/>
              <a:ext cx="249597"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4</a:t>
              </a:r>
            </a:p>
          </p:txBody>
        </p:sp>
        <p:sp>
          <p:nvSpPr>
            <p:cNvPr id="95" name="Freeform: Shape 94">
              <a:extLst>
                <a:ext uri="{FF2B5EF4-FFF2-40B4-BE49-F238E27FC236}">
                  <a16:creationId xmlns:a16="http://schemas.microsoft.com/office/drawing/2014/main" id="{8518D93C-36F4-6442-CA31-F23B3025B880}"/>
                </a:ext>
              </a:extLst>
            </p:cNvPr>
            <p:cNvSpPr/>
            <p:nvPr/>
          </p:nvSpPr>
          <p:spPr>
            <a:xfrm>
              <a:off x="4921341" y="4684834"/>
              <a:ext cx="1459" cy="58622"/>
            </a:xfrm>
            <a:custGeom>
              <a:avLst/>
              <a:gdLst>
                <a:gd name="connsiteX0" fmla="*/ -114 w 1459"/>
                <a:gd name="connsiteY0" fmla="*/ -403 h 46714"/>
                <a:gd name="connsiteX1" fmla="*/ -114 w 1459"/>
                <a:gd name="connsiteY1" fmla="*/ 46311 h 46714"/>
              </a:gdLst>
              <a:ahLst/>
              <a:cxnLst>
                <a:cxn ang="0">
                  <a:pos x="connsiteX0" y="connsiteY0"/>
                </a:cxn>
                <a:cxn ang="0">
                  <a:pos x="connsiteX1" y="connsiteY1"/>
                </a:cxn>
              </a:cxnLst>
              <a:rect l="l" t="t" r="r" b="b"/>
              <a:pathLst>
                <a:path w="1459" h="46714">
                  <a:moveTo>
                    <a:pt x="-114" y="-403"/>
                  </a:moveTo>
                  <a:lnTo>
                    <a:pt x="-114" y="46311"/>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96" name="TextBox 95">
              <a:extLst>
                <a:ext uri="{FF2B5EF4-FFF2-40B4-BE49-F238E27FC236}">
                  <a16:creationId xmlns:a16="http://schemas.microsoft.com/office/drawing/2014/main" id="{3941B55F-D5AD-F75F-EC80-39BFEC3D1E98}"/>
                </a:ext>
              </a:extLst>
            </p:cNvPr>
            <p:cNvSpPr txBox="1"/>
            <p:nvPr/>
          </p:nvSpPr>
          <p:spPr>
            <a:xfrm>
              <a:off x="4757508" y="4687913"/>
              <a:ext cx="212052"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a:t>
              </a:r>
            </a:p>
          </p:txBody>
        </p:sp>
        <p:sp>
          <p:nvSpPr>
            <p:cNvPr id="97" name="TextBox 96">
              <a:extLst>
                <a:ext uri="{FF2B5EF4-FFF2-40B4-BE49-F238E27FC236}">
                  <a16:creationId xmlns:a16="http://schemas.microsoft.com/office/drawing/2014/main" id="{628FF852-4F8B-D084-5371-846C04E32C1E}"/>
                </a:ext>
              </a:extLst>
            </p:cNvPr>
            <p:cNvSpPr txBox="1"/>
            <p:nvPr/>
          </p:nvSpPr>
          <p:spPr>
            <a:xfrm>
              <a:off x="4815946" y="4687913"/>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2</a:t>
              </a:r>
            </a:p>
          </p:txBody>
        </p:sp>
        <p:sp>
          <p:nvSpPr>
            <p:cNvPr id="98" name="Freeform: Shape 97">
              <a:extLst>
                <a:ext uri="{FF2B5EF4-FFF2-40B4-BE49-F238E27FC236}">
                  <a16:creationId xmlns:a16="http://schemas.microsoft.com/office/drawing/2014/main" id="{298F2F9A-C450-6E7D-4041-2DE4EA9EA173}"/>
                </a:ext>
              </a:extLst>
            </p:cNvPr>
            <p:cNvSpPr/>
            <p:nvPr/>
          </p:nvSpPr>
          <p:spPr>
            <a:xfrm>
              <a:off x="6489195" y="4684834"/>
              <a:ext cx="1459" cy="58622"/>
            </a:xfrm>
            <a:custGeom>
              <a:avLst/>
              <a:gdLst>
                <a:gd name="connsiteX0" fmla="*/ -114 w 1459"/>
                <a:gd name="connsiteY0" fmla="*/ -403 h 46714"/>
                <a:gd name="connsiteX1" fmla="*/ -114 w 1459"/>
                <a:gd name="connsiteY1" fmla="*/ 46311 h 46714"/>
              </a:gdLst>
              <a:ahLst/>
              <a:cxnLst>
                <a:cxn ang="0">
                  <a:pos x="connsiteX0" y="connsiteY0"/>
                </a:cxn>
                <a:cxn ang="0">
                  <a:pos x="connsiteX1" y="connsiteY1"/>
                </a:cxn>
              </a:cxnLst>
              <a:rect l="l" t="t" r="r" b="b"/>
              <a:pathLst>
                <a:path w="1459" h="46714">
                  <a:moveTo>
                    <a:pt x="-114" y="-403"/>
                  </a:moveTo>
                  <a:lnTo>
                    <a:pt x="-114" y="46311"/>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99" name="TextBox 98">
              <a:extLst>
                <a:ext uri="{FF2B5EF4-FFF2-40B4-BE49-F238E27FC236}">
                  <a16:creationId xmlns:a16="http://schemas.microsoft.com/office/drawing/2014/main" id="{88D284B0-9ED2-199D-396E-71E93DC92CA0}"/>
                </a:ext>
              </a:extLst>
            </p:cNvPr>
            <p:cNvSpPr txBox="1"/>
            <p:nvPr/>
          </p:nvSpPr>
          <p:spPr>
            <a:xfrm>
              <a:off x="6367357" y="4687913"/>
              <a:ext cx="24959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0</a:t>
              </a:r>
            </a:p>
          </p:txBody>
        </p:sp>
        <p:sp>
          <p:nvSpPr>
            <p:cNvPr id="100" name="TextBox 99">
              <a:extLst>
                <a:ext uri="{FF2B5EF4-FFF2-40B4-BE49-F238E27FC236}">
                  <a16:creationId xmlns:a16="http://schemas.microsoft.com/office/drawing/2014/main" id="{21542146-0FEB-D170-AD1A-2B1016C544AE}"/>
                </a:ext>
              </a:extLst>
            </p:cNvPr>
            <p:cNvSpPr txBox="1"/>
            <p:nvPr/>
          </p:nvSpPr>
          <p:spPr>
            <a:xfrm>
              <a:off x="2484385" y="4949661"/>
              <a:ext cx="3105124" cy="374845"/>
            </a:xfrm>
            <a:prstGeom prst="rect">
              <a:avLst/>
            </a:prstGeom>
            <a:noFill/>
          </p:spPr>
          <p:txBody>
            <a:bodyPr wrap="square" rtlCol="0">
              <a:spAutoFit/>
            </a:bodyPr>
            <a:lstStyle/>
            <a:p>
              <a:pPr algn="ctr"/>
              <a:r>
                <a:rPr lang="en-US" sz="1000" spc="0" baseline="0" dirty="0">
                  <a:ln/>
                  <a:solidFill>
                    <a:srgbClr val="757678"/>
                  </a:solidFill>
                  <a:latin typeface="Lucida Sans" panose="020B0602030504020204" pitchFamily="34" charset="0"/>
                  <a:sym typeface="Lucida Sans"/>
                  <a:rtl val="0"/>
                </a:rPr>
                <a:t>Change in Household Income Percentiles </a:t>
              </a:r>
            </a:p>
            <a:p>
              <a:pPr algn="ctr"/>
              <a:r>
                <a:rPr lang="en-US" sz="1000" spc="0" baseline="0" dirty="0">
                  <a:ln/>
                  <a:solidFill>
                    <a:srgbClr val="757678"/>
                  </a:solidFill>
                  <a:latin typeface="Lucida Sans" panose="020B0602030504020204" pitchFamily="34" charset="0"/>
                  <a:sym typeface="Lucida Sans"/>
                  <a:rtl val="0"/>
                </a:rPr>
                <a:t>for White Children from Low-Income Families</a:t>
              </a:r>
            </a:p>
          </p:txBody>
        </p:sp>
        <p:sp>
          <p:nvSpPr>
            <p:cNvPr id="103" name="TextBox 102">
              <a:extLst>
                <a:ext uri="{FF2B5EF4-FFF2-40B4-BE49-F238E27FC236}">
                  <a16:creationId xmlns:a16="http://schemas.microsoft.com/office/drawing/2014/main" id="{705B2C8E-E6DF-ADF7-93F3-4D8531492D4A}"/>
                </a:ext>
              </a:extLst>
            </p:cNvPr>
            <p:cNvSpPr txBox="1"/>
            <p:nvPr/>
          </p:nvSpPr>
          <p:spPr>
            <a:xfrm>
              <a:off x="1423350" y="3017175"/>
              <a:ext cx="1101107"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Philadelphia, PA</a:t>
              </a:r>
            </a:p>
          </p:txBody>
        </p:sp>
        <p:sp>
          <p:nvSpPr>
            <p:cNvPr id="104" name="Freeform: Shape 103">
              <a:extLst>
                <a:ext uri="{FF2B5EF4-FFF2-40B4-BE49-F238E27FC236}">
                  <a16:creationId xmlns:a16="http://schemas.microsoft.com/office/drawing/2014/main" id="{2D24ABB4-8B83-7802-FCE6-9AC50F534217}"/>
                </a:ext>
              </a:extLst>
            </p:cNvPr>
            <p:cNvSpPr/>
            <p:nvPr/>
          </p:nvSpPr>
          <p:spPr>
            <a:xfrm flipV="1">
              <a:off x="1464471" y="3259578"/>
              <a:ext cx="470332" cy="394142"/>
            </a:xfrm>
            <a:custGeom>
              <a:avLst/>
              <a:gdLst>
                <a:gd name="connsiteX0" fmla="*/ 516 w 470332"/>
                <a:gd name="connsiteY0" fmla="*/ 887 h 314080"/>
                <a:gd name="connsiteX1" fmla="*/ 470849 w 470332"/>
                <a:gd name="connsiteY1" fmla="*/ 314967 h 314080"/>
              </a:gdLst>
              <a:ahLst/>
              <a:cxnLst>
                <a:cxn ang="0">
                  <a:pos x="connsiteX0" y="connsiteY0"/>
                </a:cxn>
                <a:cxn ang="0">
                  <a:pos x="connsiteX1" y="connsiteY1"/>
                </a:cxn>
              </a:cxnLst>
              <a:rect l="l" t="t" r="r" b="b"/>
              <a:pathLst>
                <a:path w="470332" h="314080">
                  <a:moveTo>
                    <a:pt x="516" y="887"/>
                  </a:moveTo>
                  <a:lnTo>
                    <a:pt x="470849" y="314967"/>
                  </a:lnTo>
                </a:path>
              </a:pathLst>
            </a:custGeom>
            <a:noFill/>
            <a:ln w="3343"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05" name="TextBox 104">
              <a:extLst>
                <a:ext uri="{FF2B5EF4-FFF2-40B4-BE49-F238E27FC236}">
                  <a16:creationId xmlns:a16="http://schemas.microsoft.com/office/drawing/2014/main" id="{8F469C0D-5012-5ED5-36C2-481E310CD69E}"/>
                </a:ext>
              </a:extLst>
            </p:cNvPr>
            <p:cNvSpPr txBox="1"/>
            <p:nvPr/>
          </p:nvSpPr>
          <p:spPr>
            <a:xfrm>
              <a:off x="1438872" y="4365491"/>
              <a:ext cx="806757"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Fairfax, VA</a:t>
              </a:r>
            </a:p>
          </p:txBody>
        </p:sp>
        <p:sp>
          <p:nvSpPr>
            <p:cNvPr id="106" name="TextBox 105">
              <a:extLst>
                <a:ext uri="{FF2B5EF4-FFF2-40B4-BE49-F238E27FC236}">
                  <a16:creationId xmlns:a16="http://schemas.microsoft.com/office/drawing/2014/main" id="{B99598DE-93C4-CDE3-5DD5-D189B64ED070}"/>
                </a:ext>
              </a:extLst>
            </p:cNvPr>
            <p:cNvSpPr txBox="1"/>
            <p:nvPr/>
          </p:nvSpPr>
          <p:spPr>
            <a:xfrm>
              <a:off x="2504411" y="4259238"/>
              <a:ext cx="1114623"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Los Angeles, CA</a:t>
              </a:r>
            </a:p>
          </p:txBody>
        </p:sp>
        <p:sp>
          <p:nvSpPr>
            <p:cNvPr id="107" name="Freeform: Shape 106">
              <a:extLst>
                <a:ext uri="{FF2B5EF4-FFF2-40B4-BE49-F238E27FC236}">
                  <a16:creationId xmlns:a16="http://schemas.microsoft.com/office/drawing/2014/main" id="{FD4BF82C-CF62-652F-8EDA-4782924A40A0}"/>
                </a:ext>
              </a:extLst>
            </p:cNvPr>
            <p:cNvSpPr/>
            <p:nvPr/>
          </p:nvSpPr>
          <p:spPr>
            <a:xfrm flipV="1">
              <a:off x="2757878" y="3952052"/>
              <a:ext cx="3829" cy="362306"/>
            </a:xfrm>
            <a:custGeom>
              <a:avLst/>
              <a:gdLst>
                <a:gd name="connsiteX0" fmla="*/ 1402 w 3829"/>
                <a:gd name="connsiteY0" fmla="*/ 1265 h 288711"/>
                <a:gd name="connsiteX1" fmla="*/ 5232 w 3829"/>
                <a:gd name="connsiteY1" fmla="*/ 289976 h 288711"/>
              </a:gdLst>
              <a:ahLst/>
              <a:cxnLst>
                <a:cxn ang="0">
                  <a:pos x="connsiteX0" y="connsiteY0"/>
                </a:cxn>
                <a:cxn ang="0">
                  <a:pos x="connsiteX1" y="connsiteY1"/>
                </a:cxn>
              </a:cxnLst>
              <a:rect l="l" t="t" r="r" b="b"/>
              <a:pathLst>
                <a:path w="3829" h="288711">
                  <a:moveTo>
                    <a:pt x="1402" y="1265"/>
                  </a:moveTo>
                  <a:lnTo>
                    <a:pt x="5232" y="289976"/>
                  </a:lnTo>
                </a:path>
              </a:pathLst>
            </a:custGeom>
            <a:noFill/>
            <a:ln w="3343"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09" name="TextBox 108">
              <a:extLst>
                <a:ext uri="{FF2B5EF4-FFF2-40B4-BE49-F238E27FC236}">
                  <a16:creationId xmlns:a16="http://schemas.microsoft.com/office/drawing/2014/main" id="{F0A00A24-C063-FE0D-1834-EFB316A0CE5A}"/>
                </a:ext>
              </a:extLst>
            </p:cNvPr>
            <p:cNvSpPr txBox="1"/>
            <p:nvPr/>
          </p:nvSpPr>
          <p:spPr>
            <a:xfrm>
              <a:off x="5535566" y="1714657"/>
              <a:ext cx="749689"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Travis, TX</a:t>
              </a:r>
            </a:p>
          </p:txBody>
        </p:sp>
        <p:sp>
          <p:nvSpPr>
            <p:cNvPr id="110" name="TextBox 109">
              <a:extLst>
                <a:ext uri="{FF2B5EF4-FFF2-40B4-BE49-F238E27FC236}">
                  <a16:creationId xmlns:a16="http://schemas.microsoft.com/office/drawing/2014/main" id="{BF8BB530-8B9F-19E0-1B33-AABD71C34B86}"/>
                </a:ext>
              </a:extLst>
            </p:cNvPr>
            <p:cNvSpPr txBox="1"/>
            <p:nvPr/>
          </p:nvSpPr>
          <p:spPr>
            <a:xfrm>
              <a:off x="5308797" y="3017175"/>
              <a:ext cx="760203"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Wayne, MI</a:t>
              </a:r>
            </a:p>
          </p:txBody>
        </p:sp>
        <p:sp>
          <p:nvSpPr>
            <p:cNvPr id="111" name="TextBox 110">
              <a:extLst>
                <a:ext uri="{FF2B5EF4-FFF2-40B4-BE49-F238E27FC236}">
                  <a16:creationId xmlns:a16="http://schemas.microsoft.com/office/drawing/2014/main" id="{E0DAA9FE-EF57-2700-6C73-67A72C989B50}"/>
                </a:ext>
              </a:extLst>
            </p:cNvPr>
            <p:cNvSpPr txBox="1"/>
            <p:nvPr/>
          </p:nvSpPr>
          <p:spPr>
            <a:xfrm>
              <a:off x="4960654" y="2445762"/>
              <a:ext cx="899867"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Franklin, OH</a:t>
              </a:r>
            </a:p>
          </p:txBody>
        </p:sp>
        <p:sp>
          <p:nvSpPr>
            <p:cNvPr id="112" name="TextBox 111">
              <a:extLst>
                <a:ext uri="{FF2B5EF4-FFF2-40B4-BE49-F238E27FC236}">
                  <a16:creationId xmlns:a16="http://schemas.microsoft.com/office/drawing/2014/main" id="{836D0287-CC58-D03B-A50D-E6A125446321}"/>
                </a:ext>
              </a:extLst>
            </p:cNvPr>
            <p:cNvSpPr txBox="1"/>
            <p:nvPr/>
          </p:nvSpPr>
          <p:spPr>
            <a:xfrm>
              <a:off x="3430744" y="3740796"/>
              <a:ext cx="682109"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Pima, AZ</a:t>
              </a:r>
            </a:p>
          </p:txBody>
        </p:sp>
        <p:sp>
          <p:nvSpPr>
            <p:cNvPr id="114" name="TextBox 113">
              <a:extLst>
                <a:ext uri="{FF2B5EF4-FFF2-40B4-BE49-F238E27FC236}">
                  <a16:creationId xmlns:a16="http://schemas.microsoft.com/office/drawing/2014/main" id="{9B3F4FFF-5A74-85A5-33B9-CDA5D173BB30}"/>
                </a:ext>
              </a:extLst>
            </p:cNvPr>
            <p:cNvSpPr txBox="1"/>
            <p:nvPr/>
          </p:nvSpPr>
          <p:spPr>
            <a:xfrm>
              <a:off x="4493425" y="3293799"/>
              <a:ext cx="1027519" cy="230673"/>
            </a:xfrm>
            <a:prstGeom prst="rect">
              <a:avLst/>
            </a:prstGeom>
            <a:noFill/>
          </p:spPr>
          <p:txBody>
            <a:bodyPr wrap="none" rtlCol="0">
              <a:spAutoFit/>
            </a:bodyPr>
            <a:lstStyle/>
            <a:p>
              <a:pPr algn="l"/>
              <a:r>
                <a:rPr lang="en-US" sz="1000" spc="0" baseline="0">
                  <a:ln/>
                  <a:solidFill>
                    <a:srgbClr val="000000"/>
                  </a:solidFill>
                  <a:latin typeface="Lucida Sans" panose="020B0602030504020204" pitchFamily="34" charset="0"/>
                  <a:sym typeface="Lucida Sans"/>
                  <a:rtl val="0"/>
                </a:rPr>
                <a:t>Middlesex, MA</a:t>
              </a:r>
            </a:p>
          </p:txBody>
        </p:sp>
        <p:sp>
          <p:nvSpPr>
            <p:cNvPr id="115" name="TextBox 114">
              <a:extLst>
                <a:ext uri="{FF2B5EF4-FFF2-40B4-BE49-F238E27FC236}">
                  <a16:creationId xmlns:a16="http://schemas.microsoft.com/office/drawing/2014/main" id="{9BECE0A8-B702-1375-ECF2-484EE7E49CE9}"/>
                </a:ext>
              </a:extLst>
            </p:cNvPr>
            <p:cNvSpPr txBox="1"/>
            <p:nvPr/>
          </p:nvSpPr>
          <p:spPr>
            <a:xfrm>
              <a:off x="3735921" y="2522548"/>
              <a:ext cx="1099605" cy="230673"/>
            </a:xfrm>
            <a:prstGeom prst="rect">
              <a:avLst/>
            </a:prstGeom>
            <a:noFill/>
          </p:spPr>
          <p:txBody>
            <a:bodyPr wrap="none" rtlCol="0">
              <a:spAutoFit/>
            </a:bodyPr>
            <a:lstStyle/>
            <a:p>
              <a:pPr algn="l"/>
              <a:r>
                <a:rPr lang="en-US" sz="1000" spc="0" baseline="0" dirty="0">
                  <a:ln/>
                  <a:solidFill>
                    <a:srgbClr val="000000"/>
                  </a:solidFill>
                  <a:latin typeface="Lucida Sans" panose="020B0602030504020204" pitchFamily="34" charset="0"/>
                  <a:sym typeface="Lucida Sans"/>
                  <a:rtl val="0"/>
                </a:rPr>
                <a:t>Cook County, IL</a:t>
              </a:r>
            </a:p>
          </p:txBody>
        </p:sp>
        <p:sp>
          <p:nvSpPr>
            <p:cNvPr id="116" name="Freeform: Shape 115">
              <a:extLst>
                <a:ext uri="{FF2B5EF4-FFF2-40B4-BE49-F238E27FC236}">
                  <a16:creationId xmlns:a16="http://schemas.microsoft.com/office/drawing/2014/main" id="{CFC88005-5063-379B-7A37-558658893490}"/>
                </a:ext>
              </a:extLst>
            </p:cNvPr>
            <p:cNvSpPr/>
            <p:nvPr/>
          </p:nvSpPr>
          <p:spPr>
            <a:xfrm flipV="1">
              <a:off x="4147633" y="2748461"/>
              <a:ext cx="3829" cy="362306"/>
            </a:xfrm>
            <a:custGeom>
              <a:avLst/>
              <a:gdLst>
                <a:gd name="connsiteX0" fmla="*/ 2354 w 3829"/>
                <a:gd name="connsiteY0" fmla="*/ 608 h 288711"/>
                <a:gd name="connsiteX1" fmla="*/ 6184 w 3829"/>
                <a:gd name="connsiteY1" fmla="*/ 289319 h 288711"/>
              </a:gdLst>
              <a:ahLst/>
              <a:cxnLst>
                <a:cxn ang="0">
                  <a:pos x="connsiteX0" y="connsiteY0"/>
                </a:cxn>
                <a:cxn ang="0">
                  <a:pos x="connsiteX1" y="connsiteY1"/>
                </a:cxn>
              </a:cxnLst>
              <a:rect l="l" t="t" r="r" b="b"/>
              <a:pathLst>
                <a:path w="3829" h="288711">
                  <a:moveTo>
                    <a:pt x="2354" y="608"/>
                  </a:moveTo>
                  <a:lnTo>
                    <a:pt x="6184" y="289319"/>
                  </a:lnTo>
                </a:path>
              </a:pathLst>
            </a:custGeom>
            <a:noFill/>
            <a:ln w="3343"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17" name="TextBox 116">
              <a:extLst>
                <a:ext uri="{FF2B5EF4-FFF2-40B4-BE49-F238E27FC236}">
                  <a16:creationId xmlns:a16="http://schemas.microsoft.com/office/drawing/2014/main" id="{D6B42696-6B07-20DE-D495-58F814498FA5}"/>
                </a:ext>
              </a:extLst>
            </p:cNvPr>
            <p:cNvSpPr txBox="1"/>
            <p:nvPr/>
          </p:nvSpPr>
          <p:spPr>
            <a:xfrm rot="16200000">
              <a:off x="-720696" y="3116121"/>
              <a:ext cx="3105124" cy="374845"/>
            </a:xfrm>
            <a:prstGeom prst="rect">
              <a:avLst/>
            </a:prstGeom>
            <a:noFill/>
          </p:spPr>
          <p:txBody>
            <a:bodyPr wrap="square" rtlCol="0">
              <a:spAutoFit/>
            </a:bodyPr>
            <a:lstStyle/>
            <a:p>
              <a:pPr algn="ctr"/>
              <a:r>
                <a:rPr lang="en-US" sz="1000" spc="0" baseline="0" dirty="0">
                  <a:ln/>
                  <a:solidFill>
                    <a:srgbClr val="757678"/>
                  </a:solidFill>
                  <a:latin typeface="Lucida Sans" panose="020B0602030504020204" pitchFamily="34" charset="0"/>
                  <a:sym typeface="Lucida Sans"/>
                  <a:rtl val="0"/>
                </a:rPr>
                <a:t>Change in Household Income Percentiles </a:t>
              </a:r>
            </a:p>
            <a:p>
              <a:pPr algn="ctr"/>
              <a:r>
                <a:rPr lang="en-US" sz="1000" spc="0" baseline="0" dirty="0">
                  <a:ln/>
                  <a:solidFill>
                    <a:srgbClr val="757678"/>
                  </a:solidFill>
                  <a:latin typeface="Lucida Sans" panose="020B0602030504020204" pitchFamily="34" charset="0"/>
                  <a:sym typeface="Lucida Sans"/>
                  <a:rtl val="0"/>
                </a:rPr>
                <a:t>for Black Children from Low-Income Families</a:t>
              </a:r>
            </a:p>
          </p:txBody>
        </p:sp>
        <p:sp>
          <p:nvSpPr>
            <p:cNvPr id="172" name="Freeform: Shape 171">
              <a:extLst>
                <a:ext uri="{FF2B5EF4-FFF2-40B4-BE49-F238E27FC236}">
                  <a16:creationId xmlns:a16="http://schemas.microsoft.com/office/drawing/2014/main" id="{4D8939F5-A96B-E5B5-EC43-F14B56199B8D}"/>
                </a:ext>
              </a:extLst>
            </p:cNvPr>
            <p:cNvSpPr/>
            <p:nvPr/>
          </p:nvSpPr>
          <p:spPr>
            <a:xfrm flipV="1">
              <a:off x="3683408" y="3435442"/>
              <a:ext cx="3829" cy="362306"/>
            </a:xfrm>
            <a:custGeom>
              <a:avLst/>
              <a:gdLst>
                <a:gd name="connsiteX0" fmla="*/ 2036 w 3829"/>
                <a:gd name="connsiteY0" fmla="*/ 983 h 288711"/>
                <a:gd name="connsiteX1" fmla="*/ 5866 w 3829"/>
                <a:gd name="connsiteY1" fmla="*/ 289694 h 288711"/>
              </a:gdLst>
              <a:ahLst/>
              <a:cxnLst>
                <a:cxn ang="0">
                  <a:pos x="connsiteX0" y="connsiteY0"/>
                </a:cxn>
                <a:cxn ang="0">
                  <a:pos x="connsiteX1" y="connsiteY1"/>
                </a:cxn>
              </a:cxnLst>
              <a:rect l="l" t="t" r="r" b="b"/>
              <a:pathLst>
                <a:path w="3829" h="288711">
                  <a:moveTo>
                    <a:pt x="2036" y="983"/>
                  </a:moveTo>
                  <a:lnTo>
                    <a:pt x="5866" y="289694"/>
                  </a:lnTo>
                </a:path>
              </a:pathLst>
            </a:custGeom>
            <a:noFill/>
            <a:ln w="3343"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73" name="Freeform: Shape 172">
              <a:extLst>
                <a:ext uri="{FF2B5EF4-FFF2-40B4-BE49-F238E27FC236}">
                  <a16:creationId xmlns:a16="http://schemas.microsoft.com/office/drawing/2014/main" id="{CE9337BD-3F47-AB2A-A1BB-B00AC9470678}"/>
                </a:ext>
              </a:extLst>
            </p:cNvPr>
            <p:cNvSpPr/>
            <p:nvPr/>
          </p:nvSpPr>
          <p:spPr>
            <a:xfrm>
              <a:off x="2961523" y="3687336"/>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74" name="Freeform: Shape 173">
              <a:extLst>
                <a:ext uri="{FF2B5EF4-FFF2-40B4-BE49-F238E27FC236}">
                  <a16:creationId xmlns:a16="http://schemas.microsoft.com/office/drawing/2014/main" id="{6ACE4C5E-CD45-2D07-81C3-75D1F593EE24}"/>
                </a:ext>
              </a:extLst>
            </p:cNvPr>
            <p:cNvSpPr/>
            <p:nvPr/>
          </p:nvSpPr>
          <p:spPr>
            <a:xfrm>
              <a:off x="3654941" y="3363082"/>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75" name="Freeform: Shape 174">
              <a:extLst>
                <a:ext uri="{FF2B5EF4-FFF2-40B4-BE49-F238E27FC236}">
                  <a16:creationId xmlns:a16="http://schemas.microsoft.com/office/drawing/2014/main" id="{FCCC35C6-327B-1E9E-A362-E5D09F04AB51}"/>
                </a:ext>
              </a:extLst>
            </p:cNvPr>
            <p:cNvSpPr/>
            <p:nvPr/>
          </p:nvSpPr>
          <p:spPr>
            <a:xfrm>
              <a:off x="3897272" y="3172559"/>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76" name="Freeform: Shape 175">
              <a:extLst>
                <a:ext uri="{FF2B5EF4-FFF2-40B4-BE49-F238E27FC236}">
                  <a16:creationId xmlns:a16="http://schemas.microsoft.com/office/drawing/2014/main" id="{78AE782C-CC8B-48AA-0704-A9A3C571CB79}"/>
                </a:ext>
              </a:extLst>
            </p:cNvPr>
            <p:cNvSpPr/>
            <p:nvPr/>
          </p:nvSpPr>
          <p:spPr>
            <a:xfrm>
              <a:off x="3701656" y="3538948"/>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77" name="Freeform: Shape 176">
              <a:extLst>
                <a:ext uri="{FF2B5EF4-FFF2-40B4-BE49-F238E27FC236}">
                  <a16:creationId xmlns:a16="http://schemas.microsoft.com/office/drawing/2014/main" id="{6C70D2E5-C5F4-4B27-9597-68E81A17B51E}"/>
                </a:ext>
              </a:extLst>
            </p:cNvPr>
            <p:cNvSpPr/>
            <p:nvPr/>
          </p:nvSpPr>
          <p:spPr>
            <a:xfrm>
              <a:off x="2273945" y="4007928"/>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78" name="Freeform: Shape 177">
              <a:extLst>
                <a:ext uri="{FF2B5EF4-FFF2-40B4-BE49-F238E27FC236}">
                  <a16:creationId xmlns:a16="http://schemas.microsoft.com/office/drawing/2014/main" id="{6678F377-4B82-0CF5-03B2-860B7EFFF879}"/>
                </a:ext>
              </a:extLst>
            </p:cNvPr>
            <p:cNvSpPr/>
            <p:nvPr/>
          </p:nvSpPr>
          <p:spPr>
            <a:xfrm>
              <a:off x="2732331" y="3877859"/>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79" name="Freeform: Shape 178">
              <a:extLst>
                <a:ext uri="{FF2B5EF4-FFF2-40B4-BE49-F238E27FC236}">
                  <a16:creationId xmlns:a16="http://schemas.microsoft.com/office/drawing/2014/main" id="{CB6FC82E-C6CA-903F-AD5F-506110B3DBEB}"/>
                </a:ext>
              </a:extLst>
            </p:cNvPr>
            <p:cNvSpPr/>
            <p:nvPr/>
          </p:nvSpPr>
          <p:spPr>
            <a:xfrm>
              <a:off x="2351316" y="4083038"/>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0" name="Freeform: Shape 179">
              <a:extLst>
                <a:ext uri="{FF2B5EF4-FFF2-40B4-BE49-F238E27FC236}">
                  <a16:creationId xmlns:a16="http://schemas.microsoft.com/office/drawing/2014/main" id="{FDDC5EDE-DC89-AE7F-68EF-CC3BDFEA0442}"/>
                </a:ext>
              </a:extLst>
            </p:cNvPr>
            <p:cNvSpPr/>
            <p:nvPr/>
          </p:nvSpPr>
          <p:spPr>
            <a:xfrm>
              <a:off x="2891452" y="3938313"/>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1" name="Freeform: Shape 180">
              <a:extLst>
                <a:ext uri="{FF2B5EF4-FFF2-40B4-BE49-F238E27FC236}">
                  <a16:creationId xmlns:a16="http://schemas.microsoft.com/office/drawing/2014/main" id="{7A2D1A69-A4C5-B206-7248-5DCF3FA6A8AF}"/>
                </a:ext>
              </a:extLst>
            </p:cNvPr>
            <p:cNvSpPr/>
            <p:nvPr/>
          </p:nvSpPr>
          <p:spPr>
            <a:xfrm>
              <a:off x="4454926" y="3941978"/>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2" name="Freeform: Shape 181">
              <a:extLst>
                <a:ext uri="{FF2B5EF4-FFF2-40B4-BE49-F238E27FC236}">
                  <a16:creationId xmlns:a16="http://schemas.microsoft.com/office/drawing/2014/main" id="{9A9A0103-05AE-E818-64FE-CCB4C78E6394}"/>
                </a:ext>
              </a:extLst>
            </p:cNvPr>
            <p:cNvSpPr/>
            <p:nvPr/>
          </p:nvSpPr>
          <p:spPr>
            <a:xfrm>
              <a:off x="2243289" y="3705656"/>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3" name="Freeform: Shape 182">
              <a:extLst>
                <a:ext uri="{FF2B5EF4-FFF2-40B4-BE49-F238E27FC236}">
                  <a16:creationId xmlns:a16="http://schemas.microsoft.com/office/drawing/2014/main" id="{A73BB9F7-BDD5-9D09-68F1-2F759F84293D}"/>
                </a:ext>
              </a:extLst>
            </p:cNvPr>
            <p:cNvSpPr/>
            <p:nvPr/>
          </p:nvSpPr>
          <p:spPr>
            <a:xfrm>
              <a:off x="2962983" y="4068382"/>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4" name="Freeform: Shape 183">
              <a:extLst>
                <a:ext uri="{FF2B5EF4-FFF2-40B4-BE49-F238E27FC236}">
                  <a16:creationId xmlns:a16="http://schemas.microsoft.com/office/drawing/2014/main" id="{74603FD4-4341-8B2F-4D2C-6D90C3F8FC55}"/>
                </a:ext>
              </a:extLst>
            </p:cNvPr>
            <p:cNvSpPr/>
            <p:nvPr/>
          </p:nvSpPr>
          <p:spPr>
            <a:xfrm>
              <a:off x="4622806" y="2390316"/>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19"/>
                    <a:pt x="45214" y="57990"/>
                    <a:pt x="29083" y="57990"/>
                  </a:cubicBezTo>
                  <a:cubicBezTo>
                    <a:pt x="12951" y="57990"/>
                    <a:pt x="-114" y="44919"/>
                    <a:pt x="-114" y="28794"/>
                  </a:cubicBezTo>
                  <a:cubicBezTo>
                    <a:pt x="-114" y="12668"/>
                    <a:pt x="12951" y="-403"/>
                    <a:pt x="29083" y="-403"/>
                  </a:cubicBezTo>
                  <a:cubicBezTo>
                    <a:pt x="45214" y="-403"/>
                    <a:pt x="58279" y="12668"/>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5" name="Freeform: Shape 184">
              <a:extLst>
                <a:ext uri="{FF2B5EF4-FFF2-40B4-BE49-F238E27FC236}">
                  <a16:creationId xmlns:a16="http://schemas.microsoft.com/office/drawing/2014/main" id="{ACF006CB-83FD-095C-0004-4B577E6EEA2F}"/>
                </a:ext>
              </a:extLst>
            </p:cNvPr>
            <p:cNvSpPr/>
            <p:nvPr/>
          </p:nvSpPr>
          <p:spPr>
            <a:xfrm>
              <a:off x="3835960" y="4084870"/>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6" name="Freeform: Shape 185">
              <a:extLst>
                <a:ext uri="{FF2B5EF4-FFF2-40B4-BE49-F238E27FC236}">
                  <a16:creationId xmlns:a16="http://schemas.microsoft.com/office/drawing/2014/main" id="{7E119F40-8AD3-0016-2155-305550101506}"/>
                </a:ext>
              </a:extLst>
            </p:cNvPr>
            <p:cNvSpPr/>
            <p:nvPr/>
          </p:nvSpPr>
          <p:spPr>
            <a:xfrm>
              <a:off x="4424270" y="3571924"/>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7" name="Freeform: Shape 186">
              <a:extLst>
                <a:ext uri="{FF2B5EF4-FFF2-40B4-BE49-F238E27FC236}">
                  <a16:creationId xmlns:a16="http://schemas.microsoft.com/office/drawing/2014/main" id="{F13F09A1-8898-87D5-9A6C-C40C83A6F7EA}"/>
                </a:ext>
              </a:extLst>
            </p:cNvPr>
            <p:cNvSpPr/>
            <p:nvPr/>
          </p:nvSpPr>
          <p:spPr>
            <a:xfrm>
              <a:off x="3419909" y="3899843"/>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8" name="Freeform: Shape 187">
              <a:extLst>
                <a:ext uri="{FF2B5EF4-FFF2-40B4-BE49-F238E27FC236}">
                  <a16:creationId xmlns:a16="http://schemas.microsoft.com/office/drawing/2014/main" id="{445E39DC-0F07-D3B1-9F7B-CD18C1BB6381}"/>
                </a:ext>
              </a:extLst>
            </p:cNvPr>
            <p:cNvSpPr/>
            <p:nvPr/>
          </p:nvSpPr>
          <p:spPr>
            <a:xfrm>
              <a:off x="4049094" y="4387142"/>
              <a:ext cx="54864" cy="54864"/>
            </a:xfrm>
            <a:custGeom>
              <a:avLst/>
              <a:gdLst>
                <a:gd name="connsiteX0" fmla="*/ 56819 w 56933"/>
                <a:gd name="connsiteY0" fmla="*/ 28064 h 56933"/>
                <a:gd name="connsiteX1" fmla="*/ 28353 w 56933"/>
                <a:gd name="connsiteY1" fmla="*/ 56530 h 56933"/>
                <a:gd name="connsiteX2" fmla="*/ -114 w 56933"/>
                <a:gd name="connsiteY2" fmla="*/ 28064 h 56933"/>
                <a:gd name="connsiteX3" fmla="*/ 28353 w 56933"/>
                <a:gd name="connsiteY3" fmla="*/ -403 h 56933"/>
                <a:gd name="connsiteX4" fmla="*/ 56819 w 5693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3">
                  <a:moveTo>
                    <a:pt x="56819" y="28064"/>
                  </a:moveTo>
                  <a:cubicBezTo>
                    <a:pt x="56819" y="43786"/>
                    <a:pt x="44075" y="56530"/>
                    <a:pt x="28353" y="56530"/>
                  </a:cubicBezTo>
                  <a:cubicBezTo>
                    <a:pt x="12630" y="56530"/>
                    <a:pt x="-114" y="43786"/>
                    <a:pt x="-114" y="28064"/>
                  </a:cubicBezTo>
                  <a:cubicBezTo>
                    <a:pt x="-114" y="12341"/>
                    <a:pt x="12630" y="-403"/>
                    <a:pt x="28353" y="-403"/>
                  </a:cubicBezTo>
                  <a:cubicBezTo>
                    <a:pt x="44075" y="-403"/>
                    <a:pt x="56819" y="12341"/>
                    <a:pt x="5681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89" name="Freeform: Shape 188">
              <a:extLst>
                <a:ext uri="{FF2B5EF4-FFF2-40B4-BE49-F238E27FC236}">
                  <a16:creationId xmlns:a16="http://schemas.microsoft.com/office/drawing/2014/main" id="{7568DA6F-6988-25FF-81AD-AAEDA1132838}"/>
                </a:ext>
              </a:extLst>
            </p:cNvPr>
            <p:cNvSpPr/>
            <p:nvPr/>
          </p:nvSpPr>
          <p:spPr>
            <a:xfrm>
              <a:off x="4371716" y="3348425"/>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90" name="Freeform: Shape 189">
              <a:extLst>
                <a:ext uri="{FF2B5EF4-FFF2-40B4-BE49-F238E27FC236}">
                  <a16:creationId xmlns:a16="http://schemas.microsoft.com/office/drawing/2014/main" id="{11B49D7F-7CC9-6809-E24E-D75F144857BA}"/>
                </a:ext>
              </a:extLst>
            </p:cNvPr>
            <p:cNvSpPr/>
            <p:nvPr/>
          </p:nvSpPr>
          <p:spPr>
            <a:xfrm>
              <a:off x="4638864" y="3894348"/>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91" name="Freeform: Shape 190">
              <a:extLst>
                <a:ext uri="{FF2B5EF4-FFF2-40B4-BE49-F238E27FC236}">
                  <a16:creationId xmlns:a16="http://schemas.microsoft.com/office/drawing/2014/main" id="{25BF6732-C280-E139-C65D-BEFC87C2C78F}"/>
                </a:ext>
              </a:extLst>
            </p:cNvPr>
            <p:cNvSpPr/>
            <p:nvPr/>
          </p:nvSpPr>
          <p:spPr>
            <a:xfrm>
              <a:off x="5665122" y="3714816"/>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92" name="Freeform: Shape 191">
              <a:extLst>
                <a:ext uri="{FF2B5EF4-FFF2-40B4-BE49-F238E27FC236}">
                  <a16:creationId xmlns:a16="http://schemas.microsoft.com/office/drawing/2014/main" id="{916EE20B-5C6D-6E4C-CAB6-92883622A7B5}"/>
                </a:ext>
              </a:extLst>
            </p:cNvPr>
            <p:cNvSpPr/>
            <p:nvPr/>
          </p:nvSpPr>
          <p:spPr>
            <a:xfrm>
              <a:off x="5025718" y="3760614"/>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13583"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93" name="Freeform: Shape 192">
              <a:extLst>
                <a:ext uri="{FF2B5EF4-FFF2-40B4-BE49-F238E27FC236}">
                  <a16:creationId xmlns:a16="http://schemas.microsoft.com/office/drawing/2014/main" id="{51B418B2-75E7-747E-EF27-5FEDA487A725}"/>
                </a:ext>
              </a:extLst>
            </p:cNvPr>
            <p:cNvSpPr/>
            <p:nvPr/>
          </p:nvSpPr>
          <p:spPr>
            <a:xfrm>
              <a:off x="4123545" y="3108440"/>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4" name="Freeform: Shape 193">
              <a:extLst>
                <a:ext uri="{FF2B5EF4-FFF2-40B4-BE49-F238E27FC236}">
                  <a16:creationId xmlns:a16="http://schemas.microsoft.com/office/drawing/2014/main" id="{190473F8-D2D6-A6FE-E9D5-E9DBDA6602E3}"/>
                </a:ext>
              </a:extLst>
            </p:cNvPr>
            <p:cNvSpPr/>
            <p:nvPr/>
          </p:nvSpPr>
          <p:spPr>
            <a:xfrm>
              <a:off x="2503138" y="4257073"/>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95" name="Freeform: Shape 194">
              <a:extLst>
                <a:ext uri="{FF2B5EF4-FFF2-40B4-BE49-F238E27FC236}">
                  <a16:creationId xmlns:a16="http://schemas.microsoft.com/office/drawing/2014/main" id="{B79FDF7D-D7CC-F4D3-E304-04D607B66CE4}"/>
                </a:ext>
              </a:extLst>
            </p:cNvPr>
            <p:cNvSpPr/>
            <p:nvPr/>
          </p:nvSpPr>
          <p:spPr>
            <a:xfrm>
              <a:off x="4793606" y="3267820"/>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6" name="Freeform: Shape 195">
              <a:extLst>
                <a:ext uri="{FF2B5EF4-FFF2-40B4-BE49-F238E27FC236}">
                  <a16:creationId xmlns:a16="http://schemas.microsoft.com/office/drawing/2014/main" id="{7A155F07-1DFC-1E7C-8E23-D517D3001507}"/>
                </a:ext>
              </a:extLst>
            </p:cNvPr>
            <p:cNvSpPr/>
            <p:nvPr/>
          </p:nvSpPr>
          <p:spPr>
            <a:xfrm>
              <a:off x="6167303" y="2811664"/>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97" name="Freeform: Shape 196">
              <a:extLst>
                <a:ext uri="{FF2B5EF4-FFF2-40B4-BE49-F238E27FC236}">
                  <a16:creationId xmlns:a16="http://schemas.microsoft.com/office/drawing/2014/main" id="{A2340630-69DC-419E-EC71-BAAFC54925A6}"/>
                </a:ext>
              </a:extLst>
            </p:cNvPr>
            <p:cNvSpPr/>
            <p:nvPr/>
          </p:nvSpPr>
          <p:spPr>
            <a:xfrm>
              <a:off x="5608189" y="2939901"/>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8" name="Freeform: Shape 197">
              <a:extLst>
                <a:ext uri="{FF2B5EF4-FFF2-40B4-BE49-F238E27FC236}">
                  <a16:creationId xmlns:a16="http://schemas.microsoft.com/office/drawing/2014/main" id="{D77715AA-5D24-D158-B3F8-CA86B124B382}"/>
                </a:ext>
              </a:extLst>
            </p:cNvPr>
            <p:cNvSpPr/>
            <p:nvPr/>
          </p:nvSpPr>
          <p:spPr>
            <a:xfrm>
              <a:off x="5662203" y="2795177"/>
              <a:ext cx="54864" cy="54864"/>
            </a:xfrm>
            <a:custGeom>
              <a:avLst/>
              <a:gdLst>
                <a:gd name="connsiteX0" fmla="*/ 56819 w 56933"/>
                <a:gd name="connsiteY0" fmla="*/ 28064 h 56933"/>
                <a:gd name="connsiteX1" fmla="*/ 28353 w 56933"/>
                <a:gd name="connsiteY1" fmla="*/ 56530 h 56933"/>
                <a:gd name="connsiteX2" fmla="*/ -114 w 56933"/>
                <a:gd name="connsiteY2" fmla="*/ 28064 h 56933"/>
                <a:gd name="connsiteX3" fmla="*/ 28353 w 56933"/>
                <a:gd name="connsiteY3" fmla="*/ -403 h 56933"/>
                <a:gd name="connsiteX4" fmla="*/ 56819 w 5693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3">
                  <a:moveTo>
                    <a:pt x="56819" y="28064"/>
                  </a:moveTo>
                  <a:cubicBezTo>
                    <a:pt x="56819" y="43786"/>
                    <a:pt x="44075" y="56530"/>
                    <a:pt x="28353" y="56530"/>
                  </a:cubicBezTo>
                  <a:cubicBezTo>
                    <a:pt x="12630" y="56530"/>
                    <a:pt x="-114" y="43786"/>
                    <a:pt x="-114" y="28064"/>
                  </a:cubicBezTo>
                  <a:cubicBezTo>
                    <a:pt x="-114" y="12341"/>
                    <a:pt x="12630" y="-403"/>
                    <a:pt x="28353" y="-403"/>
                  </a:cubicBezTo>
                  <a:cubicBezTo>
                    <a:pt x="44075" y="-403"/>
                    <a:pt x="56819" y="12341"/>
                    <a:pt x="5681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199" name="Freeform: Shape 198">
              <a:extLst>
                <a:ext uri="{FF2B5EF4-FFF2-40B4-BE49-F238E27FC236}">
                  <a16:creationId xmlns:a16="http://schemas.microsoft.com/office/drawing/2014/main" id="{1E841EFB-9254-CE99-96A5-CA3BF8CE5FAE}"/>
                </a:ext>
              </a:extLst>
            </p:cNvPr>
            <p:cNvSpPr/>
            <p:nvPr/>
          </p:nvSpPr>
          <p:spPr>
            <a:xfrm>
              <a:off x="3929388" y="2941733"/>
              <a:ext cx="54864" cy="54864"/>
            </a:xfrm>
            <a:custGeom>
              <a:avLst/>
              <a:gdLst>
                <a:gd name="connsiteX0" fmla="*/ 56819 w 56933"/>
                <a:gd name="connsiteY0" fmla="*/ 28064 h 56933"/>
                <a:gd name="connsiteX1" fmla="*/ 28353 w 56933"/>
                <a:gd name="connsiteY1" fmla="*/ 56530 h 56933"/>
                <a:gd name="connsiteX2" fmla="*/ -114 w 56933"/>
                <a:gd name="connsiteY2" fmla="*/ 28064 h 56933"/>
                <a:gd name="connsiteX3" fmla="*/ 28353 w 56933"/>
                <a:gd name="connsiteY3" fmla="*/ -403 h 56933"/>
                <a:gd name="connsiteX4" fmla="*/ 56819 w 5693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3">
                  <a:moveTo>
                    <a:pt x="56819" y="28064"/>
                  </a:moveTo>
                  <a:cubicBezTo>
                    <a:pt x="56819" y="43786"/>
                    <a:pt x="44075" y="56530"/>
                    <a:pt x="28353" y="56530"/>
                  </a:cubicBezTo>
                  <a:cubicBezTo>
                    <a:pt x="12630" y="56530"/>
                    <a:pt x="-114" y="43786"/>
                    <a:pt x="-114" y="28064"/>
                  </a:cubicBezTo>
                  <a:cubicBezTo>
                    <a:pt x="-114" y="12341"/>
                    <a:pt x="12630" y="-403"/>
                    <a:pt x="28353" y="-403"/>
                  </a:cubicBezTo>
                  <a:cubicBezTo>
                    <a:pt x="44075" y="-403"/>
                    <a:pt x="56819" y="12341"/>
                    <a:pt x="5681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0" name="Freeform: Shape 199">
              <a:extLst>
                <a:ext uri="{FF2B5EF4-FFF2-40B4-BE49-F238E27FC236}">
                  <a16:creationId xmlns:a16="http://schemas.microsoft.com/office/drawing/2014/main" id="{EA8CD70A-51F1-EE3B-A922-68AE24CB0B6B}"/>
                </a:ext>
              </a:extLst>
            </p:cNvPr>
            <p:cNvSpPr/>
            <p:nvPr/>
          </p:nvSpPr>
          <p:spPr>
            <a:xfrm>
              <a:off x="2463722" y="4092198"/>
              <a:ext cx="54864" cy="54864"/>
            </a:xfrm>
            <a:custGeom>
              <a:avLst/>
              <a:gdLst>
                <a:gd name="connsiteX0" fmla="*/ 56819 w 56933"/>
                <a:gd name="connsiteY0" fmla="*/ 28064 h 56933"/>
                <a:gd name="connsiteX1" fmla="*/ 28353 w 56933"/>
                <a:gd name="connsiteY1" fmla="*/ 56530 h 56933"/>
                <a:gd name="connsiteX2" fmla="*/ -114 w 56933"/>
                <a:gd name="connsiteY2" fmla="*/ 28064 h 56933"/>
                <a:gd name="connsiteX3" fmla="*/ 28353 w 56933"/>
                <a:gd name="connsiteY3" fmla="*/ -403 h 56933"/>
                <a:gd name="connsiteX4" fmla="*/ 56819 w 5693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3">
                  <a:moveTo>
                    <a:pt x="56819" y="28064"/>
                  </a:moveTo>
                  <a:cubicBezTo>
                    <a:pt x="56819" y="43786"/>
                    <a:pt x="44075" y="56530"/>
                    <a:pt x="28353" y="56530"/>
                  </a:cubicBezTo>
                  <a:cubicBezTo>
                    <a:pt x="12630" y="56530"/>
                    <a:pt x="-114" y="43786"/>
                    <a:pt x="-114" y="28064"/>
                  </a:cubicBezTo>
                  <a:cubicBezTo>
                    <a:pt x="-114" y="12341"/>
                    <a:pt x="12630" y="-403"/>
                    <a:pt x="28353" y="-403"/>
                  </a:cubicBezTo>
                  <a:cubicBezTo>
                    <a:pt x="44075" y="-403"/>
                    <a:pt x="56819" y="12341"/>
                    <a:pt x="5681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1" name="Freeform: Shape 200">
              <a:extLst>
                <a:ext uri="{FF2B5EF4-FFF2-40B4-BE49-F238E27FC236}">
                  <a16:creationId xmlns:a16="http://schemas.microsoft.com/office/drawing/2014/main" id="{9AC01408-745F-440C-B78B-62E353DE5B6E}"/>
                </a:ext>
              </a:extLst>
            </p:cNvPr>
            <p:cNvSpPr/>
            <p:nvPr/>
          </p:nvSpPr>
          <p:spPr>
            <a:xfrm>
              <a:off x="2446205" y="3658025"/>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2" name="Freeform: Shape 201">
              <a:extLst>
                <a:ext uri="{FF2B5EF4-FFF2-40B4-BE49-F238E27FC236}">
                  <a16:creationId xmlns:a16="http://schemas.microsoft.com/office/drawing/2014/main" id="{693880FD-A1B2-D56B-FF18-19920C62D209}"/>
                </a:ext>
              </a:extLst>
            </p:cNvPr>
            <p:cNvSpPr/>
            <p:nvPr/>
          </p:nvSpPr>
          <p:spPr>
            <a:xfrm>
              <a:off x="4797985" y="3718479"/>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3" name="Freeform: Shape 202">
              <a:extLst>
                <a:ext uri="{FF2B5EF4-FFF2-40B4-BE49-F238E27FC236}">
                  <a16:creationId xmlns:a16="http://schemas.microsoft.com/office/drawing/2014/main" id="{C5C614B7-6426-639A-6293-7CB249A76F9A}"/>
                </a:ext>
              </a:extLst>
            </p:cNvPr>
            <p:cNvSpPr/>
            <p:nvPr/>
          </p:nvSpPr>
          <p:spPr>
            <a:xfrm>
              <a:off x="3491440" y="3337434"/>
              <a:ext cx="54864" cy="54864"/>
            </a:xfrm>
            <a:custGeom>
              <a:avLst/>
              <a:gdLst>
                <a:gd name="connsiteX0" fmla="*/ 56819 w 56933"/>
                <a:gd name="connsiteY0" fmla="*/ 28064 h 56933"/>
                <a:gd name="connsiteX1" fmla="*/ 28353 w 56933"/>
                <a:gd name="connsiteY1" fmla="*/ 56530 h 56933"/>
                <a:gd name="connsiteX2" fmla="*/ -114 w 56933"/>
                <a:gd name="connsiteY2" fmla="*/ 28064 h 56933"/>
                <a:gd name="connsiteX3" fmla="*/ 28353 w 56933"/>
                <a:gd name="connsiteY3" fmla="*/ -403 h 56933"/>
                <a:gd name="connsiteX4" fmla="*/ 56819 w 5693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3">
                  <a:moveTo>
                    <a:pt x="56819" y="28064"/>
                  </a:moveTo>
                  <a:cubicBezTo>
                    <a:pt x="56819" y="43786"/>
                    <a:pt x="44075" y="56530"/>
                    <a:pt x="28353" y="56530"/>
                  </a:cubicBezTo>
                  <a:cubicBezTo>
                    <a:pt x="12630" y="56530"/>
                    <a:pt x="-114" y="43786"/>
                    <a:pt x="-114" y="28064"/>
                  </a:cubicBezTo>
                  <a:cubicBezTo>
                    <a:pt x="-114" y="12341"/>
                    <a:pt x="12630" y="-403"/>
                    <a:pt x="28353" y="-403"/>
                  </a:cubicBezTo>
                  <a:cubicBezTo>
                    <a:pt x="44075" y="-403"/>
                    <a:pt x="56819" y="12341"/>
                    <a:pt x="5681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4" name="Freeform: Shape 203">
              <a:extLst>
                <a:ext uri="{FF2B5EF4-FFF2-40B4-BE49-F238E27FC236}">
                  <a16:creationId xmlns:a16="http://schemas.microsoft.com/office/drawing/2014/main" id="{070F10C2-1A5E-E703-74D9-AC01BA868BA5}"/>
                </a:ext>
              </a:extLst>
            </p:cNvPr>
            <p:cNvSpPr/>
            <p:nvPr/>
          </p:nvSpPr>
          <p:spPr>
            <a:xfrm>
              <a:off x="4811124" y="3535285"/>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5" name="Freeform: Shape 204">
              <a:extLst>
                <a:ext uri="{FF2B5EF4-FFF2-40B4-BE49-F238E27FC236}">
                  <a16:creationId xmlns:a16="http://schemas.microsoft.com/office/drawing/2014/main" id="{F76E0846-0147-4F13-8398-334C92EB90A8}"/>
                </a:ext>
              </a:extLst>
            </p:cNvPr>
            <p:cNvSpPr/>
            <p:nvPr/>
          </p:nvSpPr>
          <p:spPr>
            <a:xfrm>
              <a:off x="3691437" y="3220189"/>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6" name="Freeform: Shape 205">
              <a:extLst>
                <a:ext uri="{FF2B5EF4-FFF2-40B4-BE49-F238E27FC236}">
                  <a16:creationId xmlns:a16="http://schemas.microsoft.com/office/drawing/2014/main" id="{006D1B76-2E8B-8797-5E59-8AA60044DF65}"/>
                </a:ext>
              </a:extLst>
            </p:cNvPr>
            <p:cNvSpPr/>
            <p:nvPr/>
          </p:nvSpPr>
          <p:spPr>
            <a:xfrm>
              <a:off x="3361516" y="3236677"/>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7" name="Freeform: Shape 206">
              <a:extLst>
                <a:ext uri="{FF2B5EF4-FFF2-40B4-BE49-F238E27FC236}">
                  <a16:creationId xmlns:a16="http://schemas.microsoft.com/office/drawing/2014/main" id="{FB4F8001-BDFF-C3FB-943C-43BBC51D0B31}"/>
                </a:ext>
              </a:extLst>
            </p:cNvPr>
            <p:cNvSpPr/>
            <p:nvPr/>
          </p:nvSpPr>
          <p:spPr>
            <a:xfrm>
              <a:off x="2406789" y="3337434"/>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8" name="Freeform: Shape 207">
              <a:extLst>
                <a:ext uri="{FF2B5EF4-FFF2-40B4-BE49-F238E27FC236}">
                  <a16:creationId xmlns:a16="http://schemas.microsoft.com/office/drawing/2014/main" id="{63475069-B126-C078-82D1-E5CA30D23657}"/>
                </a:ext>
              </a:extLst>
            </p:cNvPr>
            <p:cNvSpPr/>
            <p:nvPr/>
          </p:nvSpPr>
          <p:spPr>
            <a:xfrm>
              <a:off x="6466567" y="2690756"/>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8"/>
                    <a:pt x="12951" y="-403"/>
                    <a:pt x="29083" y="-403"/>
                  </a:cubicBezTo>
                  <a:cubicBezTo>
                    <a:pt x="45214" y="-403"/>
                    <a:pt x="58279" y="12668"/>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09" name="Freeform: Shape 208">
              <a:extLst>
                <a:ext uri="{FF2B5EF4-FFF2-40B4-BE49-F238E27FC236}">
                  <a16:creationId xmlns:a16="http://schemas.microsoft.com/office/drawing/2014/main" id="{E11161B7-F6F8-22F5-33B2-85922E6A665A}"/>
                </a:ext>
              </a:extLst>
            </p:cNvPr>
            <p:cNvSpPr/>
            <p:nvPr/>
          </p:nvSpPr>
          <p:spPr>
            <a:xfrm>
              <a:off x="4614047" y="3005851"/>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1"/>
                    <a:pt x="12951" y="-403"/>
                    <a:pt x="29083" y="-403"/>
                  </a:cubicBezTo>
                  <a:cubicBezTo>
                    <a:pt x="45214" y="-403"/>
                    <a:pt x="58279" y="12341"/>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0" name="Freeform: Shape 209">
              <a:extLst>
                <a:ext uri="{FF2B5EF4-FFF2-40B4-BE49-F238E27FC236}">
                  <a16:creationId xmlns:a16="http://schemas.microsoft.com/office/drawing/2014/main" id="{724F842C-E04C-538D-391B-894A5F4A1CBA}"/>
                </a:ext>
              </a:extLst>
            </p:cNvPr>
            <p:cNvSpPr/>
            <p:nvPr/>
          </p:nvSpPr>
          <p:spPr>
            <a:xfrm>
              <a:off x="4786307" y="2853799"/>
              <a:ext cx="54864" cy="54864"/>
            </a:xfrm>
            <a:custGeom>
              <a:avLst/>
              <a:gdLst>
                <a:gd name="connsiteX0" fmla="*/ 56819 w 56933"/>
                <a:gd name="connsiteY0" fmla="*/ 28064 h 56933"/>
                <a:gd name="connsiteX1" fmla="*/ 28353 w 56933"/>
                <a:gd name="connsiteY1" fmla="*/ 56530 h 56933"/>
                <a:gd name="connsiteX2" fmla="*/ -114 w 56933"/>
                <a:gd name="connsiteY2" fmla="*/ 28064 h 56933"/>
                <a:gd name="connsiteX3" fmla="*/ 28353 w 56933"/>
                <a:gd name="connsiteY3" fmla="*/ -403 h 56933"/>
                <a:gd name="connsiteX4" fmla="*/ 56819 w 5693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3">
                  <a:moveTo>
                    <a:pt x="56819" y="28064"/>
                  </a:moveTo>
                  <a:cubicBezTo>
                    <a:pt x="56819" y="43786"/>
                    <a:pt x="44075" y="56530"/>
                    <a:pt x="28353" y="56530"/>
                  </a:cubicBezTo>
                  <a:cubicBezTo>
                    <a:pt x="12630" y="56530"/>
                    <a:pt x="-114" y="43786"/>
                    <a:pt x="-114" y="28064"/>
                  </a:cubicBezTo>
                  <a:cubicBezTo>
                    <a:pt x="-114" y="12341"/>
                    <a:pt x="12630" y="-403"/>
                    <a:pt x="28353" y="-403"/>
                  </a:cubicBezTo>
                  <a:cubicBezTo>
                    <a:pt x="44075" y="-403"/>
                    <a:pt x="56819" y="12341"/>
                    <a:pt x="5681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1" name="Freeform: Shape 210">
              <a:extLst>
                <a:ext uri="{FF2B5EF4-FFF2-40B4-BE49-F238E27FC236}">
                  <a16:creationId xmlns:a16="http://schemas.microsoft.com/office/drawing/2014/main" id="{CCB8CD6D-FE0B-F63D-BE4B-49F984121C20}"/>
                </a:ext>
              </a:extLst>
            </p:cNvPr>
            <p:cNvSpPr/>
            <p:nvPr/>
          </p:nvSpPr>
          <p:spPr>
            <a:xfrm>
              <a:off x="5809645" y="2690756"/>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8"/>
                    <a:pt x="12630" y="-403"/>
                    <a:pt x="28353" y="-403"/>
                  </a:cubicBezTo>
                  <a:cubicBezTo>
                    <a:pt x="44075" y="-403"/>
                    <a:pt x="56819" y="12668"/>
                    <a:pt x="56819" y="2879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212" name="Freeform: Shape 211">
              <a:extLst>
                <a:ext uri="{FF2B5EF4-FFF2-40B4-BE49-F238E27FC236}">
                  <a16:creationId xmlns:a16="http://schemas.microsoft.com/office/drawing/2014/main" id="{D22EF8F8-E61A-2887-6309-8CC338B2B024}"/>
                </a:ext>
              </a:extLst>
            </p:cNvPr>
            <p:cNvSpPr/>
            <p:nvPr/>
          </p:nvSpPr>
          <p:spPr>
            <a:xfrm>
              <a:off x="5990664" y="2815329"/>
              <a:ext cx="54864" cy="54864"/>
            </a:xfrm>
            <a:custGeom>
              <a:avLst/>
              <a:gdLst>
                <a:gd name="connsiteX0" fmla="*/ 58279 w 58393"/>
                <a:gd name="connsiteY0" fmla="*/ 28794 h 58393"/>
                <a:gd name="connsiteX1" fmla="*/ 29083 w 58393"/>
                <a:gd name="connsiteY1" fmla="*/ 57990 h 58393"/>
                <a:gd name="connsiteX2" fmla="*/ -114 w 58393"/>
                <a:gd name="connsiteY2" fmla="*/ 28794 h 58393"/>
                <a:gd name="connsiteX3" fmla="*/ 29083 w 58393"/>
                <a:gd name="connsiteY3" fmla="*/ -403 h 58393"/>
                <a:gd name="connsiteX4" fmla="*/ 58279 w 5839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8393">
                  <a:moveTo>
                    <a:pt x="58279" y="28794"/>
                  </a:moveTo>
                  <a:cubicBezTo>
                    <a:pt x="58279" y="44925"/>
                    <a:pt x="45214" y="57990"/>
                    <a:pt x="29083" y="57990"/>
                  </a:cubicBezTo>
                  <a:cubicBezTo>
                    <a:pt x="12951" y="57990"/>
                    <a:pt x="-114" y="44925"/>
                    <a:pt x="-114" y="28794"/>
                  </a:cubicBezTo>
                  <a:cubicBezTo>
                    <a:pt x="-114" y="12662"/>
                    <a:pt x="12951" y="-403"/>
                    <a:pt x="29083" y="-403"/>
                  </a:cubicBezTo>
                  <a:cubicBezTo>
                    <a:pt x="45214" y="-403"/>
                    <a:pt x="58279" y="12662"/>
                    <a:pt x="5827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3" name="Freeform: Shape 212">
              <a:extLst>
                <a:ext uri="{FF2B5EF4-FFF2-40B4-BE49-F238E27FC236}">
                  <a16:creationId xmlns:a16="http://schemas.microsoft.com/office/drawing/2014/main" id="{E5480E58-5D2E-7DC6-6E66-31A4D84DB452}"/>
                </a:ext>
              </a:extLst>
            </p:cNvPr>
            <p:cNvSpPr/>
            <p:nvPr/>
          </p:nvSpPr>
          <p:spPr>
            <a:xfrm>
              <a:off x="1436004" y="3656193"/>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08" y="56530"/>
                    <a:pt x="29083" y="56530"/>
                  </a:cubicBezTo>
                  <a:cubicBezTo>
                    <a:pt x="12957" y="56530"/>
                    <a:pt x="-114" y="43786"/>
                    <a:pt x="-114" y="28064"/>
                  </a:cubicBezTo>
                  <a:cubicBezTo>
                    <a:pt x="-114" y="12341"/>
                    <a:pt x="12957" y="-403"/>
                    <a:pt x="29083" y="-403"/>
                  </a:cubicBezTo>
                  <a:cubicBezTo>
                    <a:pt x="45208" y="-403"/>
                    <a:pt x="58279" y="12341"/>
                    <a:pt x="58279" y="2806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214" name="Freeform: Shape 213">
              <a:extLst>
                <a:ext uri="{FF2B5EF4-FFF2-40B4-BE49-F238E27FC236}">
                  <a16:creationId xmlns:a16="http://schemas.microsoft.com/office/drawing/2014/main" id="{94C006B9-41F3-10FE-E898-4703F23B1A66}"/>
                </a:ext>
              </a:extLst>
            </p:cNvPr>
            <p:cNvSpPr/>
            <p:nvPr/>
          </p:nvSpPr>
          <p:spPr>
            <a:xfrm>
              <a:off x="4367336" y="3247669"/>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5" name="Freeform: Shape 214">
              <a:extLst>
                <a:ext uri="{FF2B5EF4-FFF2-40B4-BE49-F238E27FC236}">
                  <a16:creationId xmlns:a16="http://schemas.microsoft.com/office/drawing/2014/main" id="{83A61365-6AA3-AA54-92E7-D447DAB64001}"/>
                </a:ext>
              </a:extLst>
            </p:cNvPr>
            <p:cNvSpPr/>
            <p:nvPr/>
          </p:nvSpPr>
          <p:spPr>
            <a:xfrm>
              <a:off x="4453466" y="2117355"/>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19"/>
                    <a:pt x="44075" y="57990"/>
                    <a:pt x="28353" y="57990"/>
                  </a:cubicBezTo>
                  <a:cubicBezTo>
                    <a:pt x="12630" y="57990"/>
                    <a:pt x="-114" y="44919"/>
                    <a:pt x="-114" y="28794"/>
                  </a:cubicBezTo>
                  <a:cubicBezTo>
                    <a:pt x="-114" y="12668"/>
                    <a:pt x="12630" y="-403"/>
                    <a:pt x="28353" y="-403"/>
                  </a:cubicBezTo>
                  <a:cubicBezTo>
                    <a:pt x="44075" y="-403"/>
                    <a:pt x="56819" y="12668"/>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6" name="Freeform: Shape 215">
              <a:extLst>
                <a:ext uri="{FF2B5EF4-FFF2-40B4-BE49-F238E27FC236}">
                  <a16:creationId xmlns:a16="http://schemas.microsoft.com/office/drawing/2014/main" id="{03368613-05CF-24CF-9C0E-14116843DE9A}"/>
                </a:ext>
              </a:extLst>
            </p:cNvPr>
            <p:cNvSpPr/>
            <p:nvPr/>
          </p:nvSpPr>
          <p:spPr>
            <a:xfrm>
              <a:off x="4870977" y="2815329"/>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7" name="Freeform: Shape 216">
              <a:extLst>
                <a:ext uri="{FF2B5EF4-FFF2-40B4-BE49-F238E27FC236}">
                  <a16:creationId xmlns:a16="http://schemas.microsoft.com/office/drawing/2014/main" id="{7EB050DB-0D8A-A7F8-8A22-00FC41B4F9C8}"/>
                </a:ext>
              </a:extLst>
            </p:cNvPr>
            <p:cNvSpPr/>
            <p:nvPr/>
          </p:nvSpPr>
          <p:spPr>
            <a:xfrm>
              <a:off x="4304564" y="3047986"/>
              <a:ext cx="54864" cy="54864"/>
            </a:xfrm>
            <a:custGeom>
              <a:avLst/>
              <a:gdLst>
                <a:gd name="connsiteX0" fmla="*/ 56819 w 56933"/>
                <a:gd name="connsiteY0" fmla="*/ 28064 h 56933"/>
                <a:gd name="connsiteX1" fmla="*/ 28353 w 56933"/>
                <a:gd name="connsiteY1" fmla="*/ 56530 h 56933"/>
                <a:gd name="connsiteX2" fmla="*/ -114 w 56933"/>
                <a:gd name="connsiteY2" fmla="*/ 28064 h 56933"/>
                <a:gd name="connsiteX3" fmla="*/ 28353 w 56933"/>
                <a:gd name="connsiteY3" fmla="*/ -403 h 56933"/>
                <a:gd name="connsiteX4" fmla="*/ 56819 w 5693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3">
                  <a:moveTo>
                    <a:pt x="56819" y="28064"/>
                  </a:moveTo>
                  <a:cubicBezTo>
                    <a:pt x="56819" y="43786"/>
                    <a:pt x="44075" y="56530"/>
                    <a:pt x="28353" y="56530"/>
                  </a:cubicBezTo>
                  <a:cubicBezTo>
                    <a:pt x="12630" y="56530"/>
                    <a:pt x="-114" y="43786"/>
                    <a:pt x="-114" y="28064"/>
                  </a:cubicBezTo>
                  <a:cubicBezTo>
                    <a:pt x="-114" y="12341"/>
                    <a:pt x="12630" y="-403"/>
                    <a:pt x="28353" y="-403"/>
                  </a:cubicBezTo>
                  <a:cubicBezTo>
                    <a:pt x="44075" y="-403"/>
                    <a:pt x="56819" y="12341"/>
                    <a:pt x="5681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8" name="Freeform: Shape 217">
              <a:extLst>
                <a:ext uri="{FF2B5EF4-FFF2-40B4-BE49-F238E27FC236}">
                  <a16:creationId xmlns:a16="http://schemas.microsoft.com/office/drawing/2014/main" id="{F3132533-D757-579B-CBCB-4621F674D362}"/>
                </a:ext>
              </a:extLst>
            </p:cNvPr>
            <p:cNvSpPr/>
            <p:nvPr/>
          </p:nvSpPr>
          <p:spPr>
            <a:xfrm>
              <a:off x="4685579" y="2818992"/>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25"/>
                    <a:pt x="44075" y="57990"/>
                    <a:pt x="28353" y="57990"/>
                  </a:cubicBezTo>
                  <a:cubicBezTo>
                    <a:pt x="12630" y="57990"/>
                    <a:pt x="-114" y="44925"/>
                    <a:pt x="-114" y="28794"/>
                  </a:cubicBezTo>
                  <a:cubicBezTo>
                    <a:pt x="-114" y="12662"/>
                    <a:pt x="12630" y="-403"/>
                    <a:pt x="28353" y="-403"/>
                  </a:cubicBezTo>
                  <a:cubicBezTo>
                    <a:pt x="44075" y="-403"/>
                    <a:pt x="56819" y="12662"/>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19" name="Freeform: Shape 218">
              <a:extLst>
                <a:ext uri="{FF2B5EF4-FFF2-40B4-BE49-F238E27FC236}">
                  <a16:creationId xmlns:a16="http://schemas.microsoft.com/office/drawing/2014/main" id="{2680E92F-D04D-5008-6370-2C73A006D75E}"/>
                </a:ext>
              </a:extLst>
            </p:cNvPr>
            <p:cNvSpPr/>
            <p:nvPr/>
          </p:nvSpPr>
          <p:spPr>
            <a:xfrm>
              <a:off x="5892855" y="1970800"/>
              <a:ext cx="54864" cy="54864"/>
            </a:xfrm>
            <a:custGeom>
              <a:avLst/>
              <a:gdLst>
                <a:gd name="connsiteX0" fmla="*/ 56819 w 56933"/>
                <a:gd name="connsiteY0" fmla="*/ 28064 h 56934"/>
                <a:gd name="connsiteX1" fmla="*/ 28353 w 56933"/>
                <a:gd name="connsiteY1" fmla="*/ 56532 h 56934"/>
                <a:gd name="connsiteX2" fmla="*/ -114 w 56933"/>
                <a:gd name="connsiteY2" fmla="*/ 28064 h 56934"/>
                <a:gd name="connsiteX3" fmla="*/ 28353 w 56933"/>
                <a:gd name="connsiteY3" fmla="*/ -403 h 56934"/>
                <a:gd name="connsiteX4" fmla="*/ 56819 w 56933"/>
                <a:gd name="connsiteY4" fmla="*/ 28064 h 56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6934">
                  <a:moveTo>
                    <a:pt x="56819" y="28064"/>
                  </a:moveTo>
                  <a:cubicBezTo>
                    <a:pt x="56819" y="43786"/>
                    <a:pt x="44075" y="56532"/>
                    <a:pt x="28353" y="56532"/>
                  </a:cubicBezTo>
                  <a:cubicBezTo>
                    <a:pt x="12630" y="56532"/>
                    <a:pt x="-114" y="43786"/>
                    <a:pt x="-114" y="28064"/>
                  </a:cubicBezTo>
                  <a:cubicBezTo>
                    <a:pt x="-114" y="12343"/>
                    <a:pt x="12630" y="-403"/>
                    <a:pt x="28353" y="-403"/>
                  </a:cubicBezTo>
                  <a:cubicBezTo>
                    <a:pt x="44075" y="-403"/>
                    <a:pt x="56819" y="12343"/>
                    <a:pt x="56819" y="2806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220" name="Freeform: Shape 219">
              <a:extLst>
                <a:ext uri="{FF2B5EF4-FFF2-40B4-BE49-F238E27FC236}">
                  <a16:creationId xmlns:a16="http://schemas.microsoft.com/office/drawing/2014/main" id="{D19275D3-5561-ED90-F2A2-A48668F8E6C5}"/>
                </a:ext>
              </a:extLst>
            </p:cNvPr>
            <p:cNvSpPr/>
            <p:nvPr/>
          </p:nvSpPr>
          <p:spPr>
            <a:xfrm>
              <a:off x="4913312" y="2683428"/>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14" y="56530"/>
                    <a:pt x="29083" y="56530"/>
                  </a:cubicBezTo>
                  <a:cubicBezTo>
                    <a:pt x="12951" y="56530"/>
                    <a:pt x="-114" y="43786"/>
                    <a:pt x="-114" y="28064"/>
                  </a:cubicBezTo>
                  <a:cubicBezTo>
                    <a:pt x="-114" y="12343"/>
                    <a:pt x="12951" y="-403"/>
                    <a:pt x="29083" y="-403"/>
                  </a:cubicBezTo>
                  <a:cubicBezTo>
                    <a:pt x="45214" y="-403"/>
                    <a:pt x="58279" y="12343"/>
                    <a:pt x="58279" y="2806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21" name="Freeform: Shape 220">
              <a:extLst>
                <a:ext uri="{FF2B5EF4-FFF2-40B4-BE49-F238E27FC236}">
                  <a16:creationId xmlns:a16="http://schemas.microsoft.com/office/drawing/2014/main" id="{A31AA239-9D27-872B-8866-326A06BE9000}"/>
                </a:ext>
              </a:extLst>
            </p:cNvPr>
            <p:cNvSpPr/>
            <p:nvPr/>
          </p:nvSpPr>
          <p:spPr>
            <a:xfrm>
              <a:off x="1606804" y="4301040"/>
              <a:ext cx="54864" cy="54864"/>
            </a:xfrm>
            <a:custGeom>
              <a:avLst/>
              <a:gdLst>
                <a:gd name="connsiteX0" fmla="*/ 58279 w 58393"/>
                <a:gd name="connsiteY0" fmla="*/ 28064 h 56933"/>
                <a:gd name="connsiteX1" fmla="*/ 29083 w 58393"/>
                <a:gd name="connsiteY1" fmla="*/ 56530 h 56933"/>
                <a:gd name="connsiteX2" fmla="*/ -114 w 58393"/>
                <a:gd name="connsiteY2" fmla="*/ 28064 h 56933"/>
                <a:gd name="connsiteX3" fmla="*/ 29083 w 58393"/>
                <a:gd name="connsiteY3" fmla="*/ -403 h 56933"/>
                <a:gd name="connsiteX4" fmla="*/ 58279 w 58393"/>
                <a:gd name="connsiteY4" fmla="*/ 28064 h 5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3" h="56933">
                  <a:moveTo>
                    <a:pt x="58279" y="28064"/>
                  </a:moveTo>
                  <a:cubicBezTo>
                    <a:pt x="58279" y="43786"/>
                    <a:pt x="45208" y="56530"/>
                    <a:pt x="29083" y="56530"/>
                  </a:cubicBezTo>
                  <a:cubicBezTo>
                    <a:pt x="12957" y="56530"/>
                    <a:pt x="-114" y="43786"/>
                    <a:pt x="-114" y="28064"/>
                  </a:cubicBezTo>
                  <a:cubicBezTo>
                    <a:pt x="-114" y="12341"/>
                    <a:pt x="12957" y="-403"/>
                    <a:pt x="29083" y="-403"/>
                  </a:cubicBezTo>
                  <a:cubicBezTo>
                    <a:pt x="45208" y="-403"/>
                    <a:pt x="58279" y="12341"/>
                    <a:pt x="58279" y="28064"/>
                  </a:cubicBezTo>
                  <a:close/>
                </a:path>
              </a:pathLst>
            </a:custGeom>
            <a:solidFill>
              <a:srgbClr val="2BB4A2"/>
            </a:solidFill>
            <a:ln w="838"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222" name="Freeform: Shape 221">
              <a:extLst>
                <a:ext uri="{FF2B5EF4-FFF2-40B4-BE49-F238E27FC236}">
                  <a16:creationId xmlns:a16="http://schemas.microsoft.com/office/drawing/2014/main" id="{A03D9ED8-2CEF-A405-F87B-B74A2439C358}"/>
                </a:ext>
              </a:extLst>
            </p:cNvPr>
            <p:cNvSpPr/>
            <p:nvPr/>
          </p:nvSpPr>
          <p:spPr>
            <a:xfrm>
              <a:off x="5797967" y="2483745"/>
              <a:ext cx="54864" cy="54864"/>
            </a:xfrm>
            <a:custGeom>
              <a:avLst/>
              <a:gdLst>
                <a:gd name="connsiteX0" fmla="*/ 56819 w 56933"/>
                <a:gd name="connsiteY0" fmla="*/ 28794 h 58393"/>
                <a:gd name="connsiteX1" fmla="*/ 28353 w 56933"/>
                <a:gd name="connsiteY1" fmla="*/ 57990 h 58393"/>
                <a:gd name="connsiteX2" fmla="*/ -114 w 56933"/>
                <a:gd name="connsiteY2" fmla="*/ 28794 h 58393"/>
                <a:gd name="connsiteX3" fmla="*/ 28353 w 56933"/>
                <a:gd name="connsiteY3" fmla="*/ -403 h 58393"/>
                <a:gd name="connsiteX4" fmla="*/ 56819 w 56933"/>
                <a:gd name="connsiteY4" fmla="*/ 28794 h 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33" h="58393">
                  <a:moveTo>
                    <a:pt x="56819" y="28794"/>
                  </a:moveTo>
                  <a:cubicBezTo>
                    <a:pt x="56819" y="44919"/>
                    <a:pt x="44075" y="57990"/>
                    <a:pt x="28353" y="57990"/>
                  </a:cubicBezTo>
                  <a:cubicBezTo>
                    <a:pt x="12630" y="57990"/>
                    <a:pt x="-114" y="44919"/>
                    <a:pt x="-114" y="28794"/>
                  </a:cubicBezTo>
                  <a:cubicBezTo>
                    <a:pt x="-114" y="12670"/>
                    <a:pt x="12630" y="-403"/>
                    <a:pt x="28353" y="-403"/>
                  </a:cubicBezTo>
                  <a:cubicBezTo>
                    <a:pt x="44075" y="-403"/>
                    <a:pt x="56819" y="12670"/>
                    <a:pt x="56819" y="28794"/>
                  </a:cubicBezTo>
                  <a:close/>
                </a:path>
              </a:pathLst>
            </a:custGeom>
            <a:solidFill>
              <a:srgbClr val="2BB4A2"/>
            </a:solidFill>
            <a:ln w="838" cap="flat">
              <a:solidFill>
                <a:srgbClr val="2BB4A2"/>
              </a:solidFill>
              <a:prstDash val="solid"/>
              <a:miter/>
            </a:ln>
          </p:spPr>
          <p:txBody>
            <a:bodyPr rtlCol="0" anchor="ctr"/>
            <a:lstStyle/>
            <a:p>
              <a:endParaRPr lang="en-US" sz="1000">
                <a:latin typeface="Lucida Sans" panose="020B0602030504020204" pitchFamily="34" charset="0"/>
              </a:endParaRPr>
            </a:p>
          </p:txBody>
        </p:sp>
        <p:sp>
          <p:nvSpPr>
            <p:cNvPr id="223" name="Freeform: Shape 222">
              <a:extLst>
                <a:ext uri="{FF2B5EF4-FFF2-40B4-BE49-F238E27FC236}">
                  <a16:creationId xmlns:a16="http://schemas.microsoft.com/office/drawing/2014/main" id="{77D4D236-AB35-0530-4E03-6D9C18686FEC}"/>
                </a:ext>
              </a:extLst>
            </p:cNvPr>
            <p:cNvSpPr/>
            <p:nvPr/>
          </p:nvSpPr>
          <p:spPr>
            <a:xfrm>
              <a:off x="1385640" y="1911260"/>
              <a:ext cx="1459" cy="2773572"/>
            </a:xfrm>
            <a:custGeom>
              <a:avLst/>
              <a:gdLst>
                <a:gd name="connsiteX0" fmla="*/ -114 w 1459"/>
                <a:gd name="connsiteY0" fmla="*/ 2209775 h 2210177"/>
                <a:gd name="connsiteX1" fmla="*/ -114 w 1459"/>
                <a:gd name="connsiteY1" fmla="*/ -403 h 2210177"/>
              </a:gdLst>
              <a:ahLst/>
              <a:cxnLst>
                <a:cxn ang="0">
                  <a:pos x="connsiteX0" y="connsiteY0"/>
                </a:cxn>
                <a:cxn ang="0">
                  <a:pos x="connsiteX1" y="connsiteY1"/>
                </a:cxn>
              </a:cxnLst>
              <a:rect l="l" t="t" r="r" b="b"/>
              <a:pathLst>
                <a:path w="1459" h="2210177">
                  <a:moveTo>
                    <a:pt x="-114" y="2209775"/>
                  </a:moveTo>
                  <a:lnTo>
                    <a:pt x="-114" y="-403"/>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224" name="Freeform: Shape 223">
              <a:extLst>
                <a:ext uri="{FF2B5EF4-FFF2-40B4-BE49-F238E27FC236}">
                  <a16:creationId xmlns:a16="http://schemas.microsoft.com/office/drawing/2014/main" id="{07185ABC-8120-9C7C-8423-4A3F08A900D5}"/>
                </a:ext>
              </a:extLst>
            </p:cNvPr>
            <p:cNvSpPr/>
            <p:nvPr/>
          </p:nvSpPr>
          <p:spPr>
            <a:xfrm>
              <a:off x="1385640" y="4684834"/>
              <a:ext cx="5194063" cy="1831"/>
            </a:xfrm>
            <a:custGeom>
              <a:avLst/>
              <a:gdLst>
                <a:gd name="connsiteX0" fmla="*/ -114 w 5194063"/>
                <a:gd name="connsiteY0" fmla="*/ -403 h 1459"/>
                <a:gd name="connsiteX1" fmla="*/ 5193950 w 5194063"/>
                <a:gd name="connsiteY1" fmla="*/ -403 h 1459"/>
              </a:gdLst>
              <a:ahLst/>
              <a:cxnLst>
                <a:cxn ang="0">
                  <a:pos x="connsiteX0" y="connsiteY0"/>
                </a:cxn>
                <a:cxn ang="0">
                  <a:pos x="connsiteX1" y="connsiteY1"/>
                </a:cxn>
              </a:cxnLst>
              <a:rect l="l" t="t" r="r" b="b"/>
              <a:pathLst>
                <a:path w="5194063" h="1459">
                  <a:moveTo>
                    <a:pt x="-114" y="-403"/>
                  </a:moveTo>
                  <a:lnTo>
                    <a:pt x="5193950" y="-403"/>
                  </a:lnTo>
                </a:path>
              </a:pathLst>
            </a:custGeom>
            <a:noFill/>
            <a:ln w="6350"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225" name="Freeform: Shape 224">
              <a:extLst>
                <a:ext uri="{FF2B5EF4-FFF2-40B4-BE49-F238E27FC236}">
                  <a16:creationId xmlns:a16="http://schemas.microsoft.com/office/drawing/2014/main" id="{5F88551F-DE5E-68BF-96EF-7E2C53B8EBDB}"/>
                </a:ext>
              </a:extLst>
            </p:cNvPr>
            <p:cNvSpPr/>
            <p:nvPr/>
          </p:nvSpPr>
          <p:spPr>
            <a:xfrm flipV="1">
              <a:off x="1635271" y="4371570"/>
              <a:ext cx="54864" cy="54864"/>
            </a:xfrm>
            <a:custGeom>
              <a:avLst/>
              <a:gdLst>
                <a:gd name="connsiteX0" fmla="*/ 633 w 0"/>
                <a:gd name="connsiteY0" fmla="*/ 1494 h 61707"/>
                <a:gd name="connsiteX1" fmla="*/ 634 w 0"/>
                <a:gd name="connsiteY1" fmla="*/ 63202 h 61707"/>
              </a:gdLst>
              <a:ahLst/>
              <a:cxnLst>
                <a:cxn ang="0">
                  <a:pos x="connsiteX0" y="connsiteY0"/>
                </a:cxn>
                <a:cxn ang="0">
                  <a:pos x="connsiteX1" y="connsiteY1"/>
                </a:cxn>
              </a:cxnLst>
              <a:rect l="l" t="t" r="r" b="b"/>
              <a:pathLst>
                <a:path h="61707">
                  <a:moveTo>
                    <a:pt x="633" y="1494"/>
                  </a:moveTo>
                  <a:lnTo>
                    <a:pt x="634" y="63202"/>
                  </a:lnTo>
                </a:path>
              </a:pathLst>
            </a:custGeom>
            <a:noFill/>
            <a:ln w="3343" cap="flat">
              <a:solidFill>
                <a:srgbClr val="000000"/>
              </a:solidFill>
              <a:prstDash val="solid"/>
              <a:miter/>
            </a:ln>
          </p:spPr>
          <p:txBody>
            <a:bodyPr rtlCol="0" anchor="ctr"/>
            <a:lstStyle/>
            <a:p>
              <a:endParaRPr lang="en-US" sz="1000">
                <a:latin typeface="Lucida Sans" panose="020B0602030504020204" pitchFamily="34" charset="0"/>
              </a:endParaRPr>
            </a:p>
          </p:txBody>
        </p:sp>
      </p:grpSp>
      <p:pic>
        <p:nvPicPr>
          <p:cNvPr id="5" name="Picture 4" descr="A black and grey text&#10;&#10;Description automatically generated">
            <a:extLst>
              <a:ext uri="{FF2B5EF4-FFF2-40B4-BE49-F238E27FC236}">
                <a16:creationId xmlns:a16="http://schemas.microsoft.com/office/drawing/2014/main" id="{CE8FDD5C-25F0-0273-CEB2-B2B4078F99C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cxnSp>
        <p:nvCxnSpPr>
          <p:cNvPr id="12" name="Straight Connector 11">
            <a:extLst>
              <a:ext uri="{FF2B5EF4-FFF2-40B4-BE49-F238E27FC236}">
                <a16:creationId xmlns:a16="http://schemas.microsoft.com/office/drawing/2014/main" id="{C42CFCF2-43BC-A911-99CD-511E7668536D}"/>
              </a:ext>
            </a:extLst>
          </p:cNvPr>
          <p:cNvCxnSpPr>
            <a:cxnSpLocks/>
          </p:cNvCxnSpPr>
          <p:nvPr/>
        </p:nvCxnSpPr>
        <p:spPr>
          <a:xfrm>
            <a:off x="620980" y="6387890"/>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BA4608C-EF95-50A8-8B56-8D2A3E1773E3}"/>
              </a:ext>
            </a:extLst>
          </p:cNvPr>
          <p:cNvSpPr txBox="1"/>
          <p:nvPr/>
        </p:nvSpPr>
        <p:spPr>
          <a:xfrm>
            <a:off x="568592" y="6405653"/>
            <a:ext cx="11006037" cy="400089"/>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Source: </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Chetty, Dobbie, Goldman, Porter, Yang. </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Changing Opportunity: Sociological Mechanisms Underlying Growing Class Gaps and Shrinking Race Gaps in Economic Mobility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 (July 2024) | </a:t>
            </a:r>
            <a:r>
              <a:rPr lang="en-US" sz="1000" dirty="0">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Nontechnical Summary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 </a:t>
            </a:r>
            <a:endPar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endParaRPr>
          </a:p>
        </p:txBody>
      </p:sp>
      <p:sp>
        <p:nvSpPr>
          <p:cNvPr id="3" name="object 2">
            <a:extLst>
              <a:ext uri="{FF2B5EF4-FFF2-40B4-BE49-F238E27FC236}">
                <a16:creationId xmlns:a16="http://schemas.microsoft.com/office/drawing/2014/main" id="{60692CAC-248A-EF2F-9887-A531045BD32B}"/>
              </a:ext>
            </a:extLst>
          </p:cNvPr>
          <p:cNvSpPr txBox="1"/>
          <p:nvPr/>
        </p:nvSpPr>
        <p:spPr>
          <a:xfrm>
            <a:off x="8763000" y="2909711"/>
            <a:ext cx="2811628" cy="1089401"/>
          </a:xfrm>
          <a:prstGeom prst="rect">
            <a:avLst/>
          </a:prstGeom>
        </p:spPr>
        <p:txBody>
          <a:bodyPr vert="horz" wrap="square" lIns="0" tIns="12065" rIns="0" bIns="0" rtlCol="0">
            <a:spAutoFit/>
          </a:bodyPr>
          <a:lstStyle/>
          <a:p>
            <a:pPr marL="12700">
              <a:lnSpc>
                <a:spcPct val="100000"/>
              </a:lnSpc>
              <a:spcBef>
                <a:spcPts val="95"/>
              </a:spcBef>
            </a:pPr>
            <a:r>
              <a:rPr lang="en-US" sz="1000" b="1" dirty="0">
                <a:solidFill>
                  <a:srgbClr val="7E7E7E"/>
                </a:solidFill>
                <a:latin typeface="Lucida Sans" panose="020B0602030504020204" pitchFamily="34" charset="0"/>
                <a:cs typeface="Calibri"/>
              </a:rPr>
              <a:t>Figure</a:t>
            </a:r>
            <a:r>
              <a:rPr lang="en-US" sz="1000" b="1" spc="185" dirty="0">
                <a:solidFill>
                  <a:srgbClr val="7E7E7E"/>
                </a:solidFill>
                <a:latin typeface="Lucida Sans" panose="020B0602030504020204" pitchFamily="34" charset="0"/>
                <a:cs typeface="Calibri"/>
              </a:rPr>
              <a:t> </a:t>
            </a:r>
            <a:r>
              <a:rPr lang="en-US" sz="1000" b="1" spc="-10" dirty="0">
                <a:solidFill>
                  <a:srgbClr val="7E7E7E"/>
                </a:solidFill>
                <a:latin typeface="Lucida Sans" panose="020B0602030504020204" pitchFamily="34" charset="0"/>
                <a:cs typeface="Calibri"/>
              </a:rPr>
              <a:t>Description</a:t>
            </a:r>
            <a:endParaRPr lang="en-US" sz="1000" dirty="0">
              <a:latin typeface="Lucida Sans" panose="020B0602030504020204" pitchFamily="34" charset="0"/>
              <a:cs typeface="Calibri"/>
            </a:endParaRPr>
          </a:p>
          <a:p>
            <a:pPr marL="12700" marR="5080">
              <a:lnSpc>
                <a:spcPct val="100000"/>
              </a:lnSpc>
            </a:pPr>
            <a:r>
              <a:rPr lang="en-US" sz="1000" dirty="0">
                <a:solidFill>
                  <a:srgbClr val="7E7E7E"/>
                </a:solidFill>
                <a:latin typeface="Lucida Sans" panose="020B0602030504020204" pitchFamily="34" charset="0"/>
                <a:cs typeface="Calibri"/>
              </a:rPr>
              <a:t>This figure shows the relationship between income changes in adulthood for Black children and their white peers from low-</a:t>
            </a:r>
          </a:p>
          <a:p>
            <a:pPr marL="12700" marR="5080">
              <a:lnSpc>
                <a:spcPct val="100000"/>
              </a:lnSpc>
            </a:pPr>
            <a:r>
              <a:rPr lang="en-US" sz="1000" dirty="0">
                <a:solidFill>
                  <a:srgbClr val="7E7E7E"/>
                </a:solidFill>
                <a:latin typeface="Lucida Sans" panose="020B0602030504020204" pitchFamily="34" charset="0"/>
                <a:cs typeface="Calibri"/>
              </a:rPr>
              <a:t>income families for the 50 most populous U.S. counties based on their population size in 2022.</a:t>
            </a:r>
            <a:endParaRPr lang="en-US" sz="1000" dirty="0">
              <a:latin typeface="Lucida Sans" panose="020B0602030504020204" pitchFamily="34" charset="0"/>
              <a:cs typeface="Calibri"/>
            </a:endParaRPr>
          </a:p>
        </p:txBody>
      </p:sp>
      <p:sp>
        <p:nvSpPr>
          <p:cNvPr id="6" name="object 3">
            <a:extLst>
              <a:ext uri="{FF2B5EF4-FFF2-40B4-BE49-F238E27FC236}">
                <a16:creationId xmlns:a16="http://schemas.microsoft.com/office/drawing/2014/main" id="{22807806-8668-9159-78C8-C5D62B790D3C}"/>
              </a:ext>
            </a:extLst>
          </p:cNvPr>
          <p:cNvSpPr txBox="1">
            <a:spLocks/>
          </p:cNvSpPr>
          <p:nvPr/>
        </p:nvSpPr>
        <p:spPr>
          <a:xfrm>
            <a:off x="916939" y="466566"/>
            <a:ext cx="9741536" cy="887551"/>
          </a:xfrm>
          <a:prstGeom prst="rect">
            <a:avLst/>
          </a:prstGeom>
        </p:spPr>
        <p:txBody>
          <a:bodyPr vert="horz" wrap="square" lIns="0" tIns="218567" rIns="0" bIns="0" rtlCol="0">
            <a:spAutoFit/>
          </a:bodyPr>
          <a:lstStyle>
            <a:lvl1pPr>
              <a:defRPr sz="2400" b="1" i="0">
                <a:solidFill>
                  <a:srgbClr val="29B6A3"/>
                </a:solidFill>
                <a:latin typeface="Calibri"/>
                <a:ea typeface="+mj-ea"/>
                <a:cs typeface="Calibri"/>
              </a:defRPr>
            </a:lvl1pPr>
          </a:lstStyle>
          <a:p>
            <a:pPr marL="12700" marR="50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85" normalizeH="0" baseline="0" noProof="0" dirty="0">
                <a:ln>
                  <a:noFill/>
                </a:ln>
                <a:solidFill>
                  <a:srgbClr val="29B6A3"/>
                </a:solidFill>
                <a:effectLst/>
                <a:uLnTx/>
                <a:uFillTx/>
                <a:latin typeface="Lucida Sans" panose="020B0602030504020204" pitchFamily="34" charset="0"/>
              </a:rPr>
              <a:t>Changes in Income for Black and White Children with Low-Income Parents Are Positively Correlated</a:t>
            </a:r>
          </a:p>
        </p:txBody>
      </p:sp>
    </p:spTree>
    <p:extLst>
      <p:ext uri="{BB962C8B-B14F-4D97-AF65-F5344CB8AC3E}">
        <p14:creationId xmlns:p14="http://schemas.microsoft.com/office/powerpoint/2010/main" val="122010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6BC5A3-0602-7754-9AF6-CA4961A67D16}"/>
              </a:ext>
            </a:extLst>
          </p:cNvPr>
          <p:cNvGrpSpPr/>
          <p:nvPr/>
        </p:nvGrpSpPr>
        <p:grpSpPr>
          <a:xfrm>
            <a:off x="1034202" y="1683138"/>
            <a:ext cx="5856738" cy="4542830"/>
            <a:chOff x="1034202" y="1683138"/>
            <a:chExt cx="5856738" cy="4542830"/>
          </a:xfrm>
        </p:grpSpPr>
        <p:sp>
          <p:nvSpPr>
            <p:cNvPr id="14" name="Freeform: Shape 13">
              <a:extLst>
                <a:ext uri="{FF2B5EF4-FFF2-40B4-BE49-F238E27FC236}">
                  <a16:creationId xmlns:a16="http://schemas.microsoft.com/office/drawing/2014/main" id="{33952F70-1D4D-70B1-5590-5A8C79C3CD1E}"/>
                </a:ext>
              </a:extLst>
            </p:cNvPr>
            <p:cNvSpPr/>
            <p:nvPr/>
          </p:nvSpPr>
          <p:spPr>
            <a:xfrm flipV="1">
              <a:off x="1763681" y="1806249"/>
              <a:ext cx="0" cy="3401865"/>
            </a:xfrm>
            <a:custGeom>
              <a:avLst/>
              <a:gdLst>
                <a:gd name="connsiteX0" fmla="*/ 286 w 0"/>
                <a:gd name="connsiteY0" fmla="*/ 52 h 3067164"/>
                <a:gd name="connsiteX1" fmla="*/ 286 w 0"/>
                <a:gd name="connsiteY1" fmla="*/ 3067216 h 3067164"/>
              </a:gdLst>
              <a:ahLst/>
              <a:cxnLst>
                <a:cxn ang="0">
                  <a:pos x="connsiteX0" y="connsiteY0"/>
                </a:cxn>
                <a:cxn ang="0">
                  <a:pos x="connsiteX1" y="connsiteY1"/>
                </a:cxn>
              </a:cxnLst>
              <a:rect l="l" t="t" r="r" b="b"/>
              <a:pathLst>
                <a:path h="3067164">
                  <a:moveTo>
                    <a:pt x="286" y="52"/>
                  </a:moveTo>
                  <a:lnTo>
                    <a:pt x="286" y="3067216"/>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16" name="Freeform: Shape 15">
              <a:extLst>
                <a:ext uri="{FF2B5EF4-FFF2-40B4-BE49-F238E27FC236}">
                  <a16:creationId xmlns:a16="http://schemas.microsoft.com/office/drawing/2014/main" id="{FC55A0EB-DFD0-5A36-1C31-FB2EDE965335}"/>
                </a:ext>
              </a:extLst>
            </p:cNvPr>
            <p:cNvSpPr/>
            <p:nvPr/>
          </p:nvSpPr>
          <p:spPr>
            <a:xfrm>
              <a:off x="1796796" y="5208115"/>
              <a:ext cx="4361503" cy="2695"/>
            </a:xfrm>
            <a:custGeom>
              <a:avLst/>
              <a:gdLst>
                <a:gd name="connsiteX0" fmla="*/ -26319 w 3932385"/>
                <a:gd name="connsiteY0" fmla="*/ -58 h 2430"/>
                <a:gd name="connsiteX1" fmla="*/ 3906067 w 3932385"/>
                <a:gd name="connsiteY1" fmla="*/ -58 h 2430"/>
              </a:gdLst>
              <a:ahLst/>
              <a:cxnLst>
                <a:cxn ang="0">
                  <a:pos x="connsiteX0" y="connsiteY0"/>
                </a:cxn>
                <a:cxn ang="0">
                  <a:pos x="connsiteX1" y="connsiteY1"/>
                </a:cxn>
              </a:cxnLst>
              <a:rect l="l" t="t" r="r" b="b"/>
              <a:pathLst>
                <a:path w="3932385" h="2430">
                  <a:moveTo>
                    <a:pt x="-26319" y="-58"/>
                  </a:moveTo>
                  <a:lnTo>
                    <a:pt x="3906067" y="-58"/>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sp>
          <p:nvSpPr>
            <p:cNvPr id="17" name="Freeform: Shape 16">
              <a:extLst>
                <a:ext uri="{FF2B5EF4-FFF2-40B4-BE49-F238E27FC236}">
                  <a16:creationId xmlns:a16="http://schemas.microsoft.com/office/drawing/2014/main" id="{F8CF1C37-91DD-0F18-85A7-7492BE6DB68E}"/>
                </a:ext>
              </a:extLst>
            </p:cNvPr>
            <p:cNvSpPr/>
            <p:nvPr/>
          </p:nvSpPr>
          <p:spPr>
            <a:xfrm>
              <a:off x="1796796" y="5208115"/>
              <a:ext cx="4361503" cy="37738"/>
            </a:xfrm>
            <a:custGeom>
              <a:avLst/>
              <a:gdLst>
                <a:gd name="connsiteX0" fmla="*/ -26319 w 3932385"/>
                <a:gd name="connsiteY0" fmla="*/ -58 h 34025"/>
                <a:gd name="connsiteX1" fmla="*/ -26319 w 3932385"/>
                <a:gd name="connsiteY1" fmla="*/ 33968 h 34025"/>
                <a:gd name="connsiteX2" fmla="*/ 761130 w 3932385"/>
                <a:gd name="connsiteY2" fmla="*/ -58 h 34025"/>
                <a:gd name="connsiteX3" fmla="*/ 761130 w 3932385"/>
                <a:gd name="connsiteY3" fmla="*/ 33968 h 34025"/>
                <a:gd name="connsiteX4" fmla="*/ 1546149 w 3932385"/>
                <a:gd name="connsiteY4" fmla="*/ -58 h 34025"/>
                <a:gd name="connsiteX5" fmla="*/ 1546149 w 3932385"/>
                <a:gd name="connsiteY5" fmla="*/ 33968 h 34025"/>
                <a:gd name="connsiteX6" fmla="*/ 2333599 w 3932385"/>
                <a:gd name="connsiteY6" fmla="*/ -58 h 34025"/>
                <a:gd name="connsiteX7" fmla="*/ 2333599 w 3932385"/>
                <a:gd name="connsiteY7" fmla="*/ 33968 h 34025"/>
                <a:gd name="connsiteX8" fmla="*/ 3118617 w 3932385"/>
                <a:gd name="connsiteY8" fmla="*/ -58 h 34025"/>
                <a:gd name="connsiteX9" fmla="*/ 3118617 w 3932385"/>
                <a:gd name="connsiteY9" fmla="*/ 33968 h 34025"/>
                <a:gd name="connsiteX10" fmla="*/ 3906067 w 3932385"/>
                <a:gd name="connsiteY10" fmla="*/ -58 h 34025"/>
                <a:gd name="connsiteX11" fmla="*/ 3906067 w 3932385"/>
                <a:gd name="connsiteY11" fmla="*/ 33968 h 3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385" h="34025">
                  <a:moveTo>
                    <a:pt x="-26319" y="-58"/>
                  </a:moveTo>
                  <a:lnTo>
                    <a:pt x="-26319" y="33968"/>
                  </a:lnTo>
                  <a:moveTo>
                    <a:pt x="761130" y="-58"/>
                  </a:moveTo>
                  <a:lnTo>
                    <a:pt x="761130" y="33968"/>
                  </a:lnTo>
                  <a:moveTo>
                    <a:pt x="1546149" y="-58"/>
                  </a:moveTo>
                  <a:lnTo>
                    <a:pt x="1546149" y="33968"/>
                  </a:lnTo>
                  <a:moveTo>
                    <a:pt x="2333599" y="-58"/>
                  </a:moveTo>
                  <a:lnTo>
                    <a:pt x="2333599" y="33968"/>
                  </a:lnTo>
                  <a:moveTo>
                    <a:pt x="3118617" y="-58"/>
                  </a:moveTo>
                  <a:lnTo>
                    <a:pt x="3118617" y="33968"/>
                  </a:lnTo>
                  <a:moveTo>
                    <a:pt x="3906067" y="-58"/>
                  </a:moveTo>
                  <a:lnTo>
                    <a:pt x="3906067" y="33968"/>
                  </a:lnTo>
                </a:path>
              </a:pathLst>
            </a:custGeom>
            <a:noFill/>
            <a:ln w="6350" cap="flat">
              <a:solidFill>
                <a:srgbClr val="000000"/>
              </a:solidFill>
              <a:prstDash val="solid"/>
              <a:round/>
            </a:ln>
          </p:spPr>
          <p:txBody>
            <a:bodyPr rtlCol="0" anchor="ctr"/>
            <a:lstStyle/>
            <a:p>
              <a:endParaRPr lang="en-US" sz="1000">
                <a:latin typeface="Lucida Sans" panose="020B0602030504020204" pitchFamily="34" charset="0"/>
              </a:endParaRPr>
            </a:p>
          </p:txBody>
        </p:sp>
        <p:grpSp>
          <p:nvGrpSpPr>
            <p:cNvPr id="18" name="Graphic 3">
              <a:extLst>
                <a:ext uri="{FF2B5EF4-FFF2-40B4-BE49-F238E27FC236}">
                  <a16:creationId xmlns:a16="http://schemas.microsoft.com/office/drawing/2014/main" id="{AF7479DB-241E-098B-D2F9-D57CB194F5AC}"/>
                </a:ext>
              </a:extLst>
            </p:cNvPr>
            <p:cNvGrpSpPr/>
            <p:nvPr/>
          </p:nvGrpSpPr>
          <p:grpSpPr>
            <a:xfrm>
              <a:off x="2056655" y="2943085"/>
              <a:ext cx="2590485" cy="1849205"/>
              <a:chOff x="1956135" y="2818157"/>
              <a:chExt cx="2335613" cy="1667266"/>
            </a:xfrm>
            <a:solidFill>
              <a:srgbClr val="000000">
                <a:alpha val="0"/>
              </a:srgbClr>
            </a:solidFill>
          </p:grpSpPr>
          <p:sp>
            <p:nvSpPr>
              <p:cNvPr id="19" name="Freeform: Shape 18">
                <a:extLst>
                  <a:ext uri="{FF2B5EF4-FFF2-40B4-BE49-F238E27FC236}">
                    <a16:creationId xmlns:a16="http://schemas.microsoft.com/office/drawing/2014/main" id="{784F68AA-BFE8-83B3-DBBF-6B8D89725C85}"/>
                  </a:ext>
                </a:extLst>
              </p:cNvPr>
              <p:cNvSpPr/>
              <p:nvPr/>
            </p:nvSpPr>
            <p:spPr>
              <a:xfrm>
                <a:off x="3151891" y="343061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 name="Freeform: Shape 19">
                <a:extLst>
                  <a:ext uri="{FF2B5EF4-FFF2-40B4-BE49-F238E27FC236}">
                    <a16:creationId xmlns:a16="http://schemas.microsoft.com/office/drawing/2014/main" id="{864B5CC4-4AD6-2EBC-E7C8-86C0276640D0}"/>
                  </a:ext>
                </a:extLst>
              </p:cNvPr>
              <p:cNvSpPr/>
              <p:nvPr/>
            </p:nvSpPr>
            <p:spPr>
              <a:xfrm>
                <a:off x="3061966" y="36979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 name="Freeform: Shape 20">
                <a:extLst>
                  <a:ext uri="{FF2B5EF4-FFF2-40B4-BE49-F238E27FC236}">
                    <a16:creationId xmlns:a16="http://schemas.microsoft.com/office/drawing/2014/main" id="{B5BA119D-7708-5F51-E3F7-B1DF6232B584}"/>
                  </a:ext>
                </a:extLst>
              </p:cNvPr>
              <p:cNvSpPr/>
              <p:nvPr/>
            </p:nvSpPr>
            <p:spPr>
              <a:xfrm>
                <a:off x="3360905" y="35983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 name="Freeform: Shape 21">
                <a:extLst>
                  <a:ext uri="{FF2B5EF4-FFF2-40B4-BE49-F238E27FC236}">
                    <a16:creationId xmlns:a16="http://schemas.microsoft.com/office/drawing/2014/main" id="{CA3B1590-8779-B957-2F5E-6554910AEF8D}"/>
                  </a:ext>
                </a:extLst>
              </p:cNvPr>
              <p:cNvSpPr/>
              <p:nvPr/>
            </p:nvSpPr>
            <p:spPr>
              <a:xfrm>
                <a:off x="2848091" y="34646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 name="Freeform: Shape 22">
                <a:extLst>
                  <a:ext uri="{FF2B5EF4-FFF2-40B4-BE49-F238E27FC236}">
                    <a16:creationId xmlns:a16="http://schemas.microsoft.com/office/drawing/2014/main" id="{FB4B3803-E4CD-7E68-9424-7AC72873B159}"/>
                  </a:ext>
                </a:extLst>
              </p:cNvPr>
              <p:cNvSpPr/>
              <p:nvPr/>
            </p:nvSpPr>
            <p:spPr>
              <a:xfrm>
                <a:off x="3054675" y="331882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 name="Freeform: Shape 23">
                <a:extLst>
                  <a:ext uri="{FF2B5EF4-FFF2-40B4-BE49-F238E27FC236}">
                    <a16:creationId xmlns:a16="http://schemas.microsoft.com/office/drawing/2014/main" id="{5615E9BB-9BE3-042E-CA1E-778AB08CF1C8}"/>
                  </a:ext>
                </a:extLst>
              </p:cNvPr>
              <p:cNvSpPr/>
              <p:nvPr/>
            </p:nvSpPr>
            <p:spPr>
              <a:xfrm>
                <a:off x="4235849" y="318271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 name="Freeform: Shape 24">
                <a:extLst>
                  <a:ext uri="{FF2B5EF4-FFF2-40B4-BE49-F238E27FC236}">
                    <a16:creationId xmlns:a16="http://schemas.microsoft.com/office/drawing/2014/main" id="{F91B5049-D878-5B2D-672F-C37BCC251F81}"/>
                  </a:ext>
                </a:extLst>
              </p:cNvPr>
              <p:cNvSpPr/>
              <p:nvPr/>
            </p:nvSpPr>
            <p:spPr>
              <a:xfrm>
                <a:off x="3130018" y="35788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 name="Freeform: Shape 25">
                <a:extLst>
                  <a:ext uri="{FF2B5EF4-FFF2-40B4-BE49-F238E27FC236}">
                    <a16:creationId xmlns:a16="http://schemas.microsoft.com/office/drawing/2014/main" id="{0437829E-41BE-98C2-166E-A89FA817F3F3}"/>
                  </a:ext>
                </a:extLst>
              </p:cNvPr>
              <p:cNvSpPr/>
              <p:nvPr/>
            </p:nvSpPr>
            <p:spPr>
              <a:xfrm>
                <a:off x="2726571" y="356672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 name="Freeform: Shape 26">
                <a:extLst>
                  <a:ext uri="{FF2B5EF4-FFF2-40B4-BE49-F238E27FC236}">
                    <a16:creationId xmlns:a16="http://schemas.microsoft.com/office/drawing/2014/main" id="{DD75E0DB-1C56-A080-CB4A-F561A978BDBF}"/>
                  </a:ext>
                </a:extLst>
              </p:cNvPr>
              <p:cNvSpPr/>
              <p:nvPr/>
            </p:nvSpPr>
            <p:spPr>
              <a:xfrm>
                <a:off x="3076549" y="320945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 name="Freeform: Shape 27">
                <a:extLst>
                  <a:ext uri="{FF2B5EF4-FFF2-40B4-BE49-F238E27FC236}">
                    <a16:creationId xmlns:a16="http://schemas.microsoft.com/office/drawing/2014/main" id="{B2D01C25-CEC5-C490-C2A6-36374B28ED60}"/>
                  </a:ext>
                </a:extLst>
              </p:cNvPr>
              <p:cNvSpPr/>
              <p:nvPr/>
            </p:nvSpPr>
            <p:spPr>
              <a:xfrm>
                <a:off x="2031477" y="419620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 name="Freeform: Shape 28">
                <a:extLst>
                  <a:ext uri="{FF2B5EF4-FFF2-40B4-BE49-F238E27FC236}">
                    <a16:creationId xmlns:a16="http://schemas.microsoft.com/office/drawing/2014/main" id="{7791FBAB-0495-6D72-87B2-C38384CBC34B}"/>
                  </a:ext>
                </a:extLst>
              </p:cNvPr>
              <p:cNvSpPr/>
              <p:nvPr/>
            </p:nvSpPr>
            <p:spPr>
              <a:xfrm>
                <a:off x="2933155" y="39847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 name="Freeform: Shape 29">
                <a:extLst>
                  <a:ext uri="{FF2B5EF4-FFF2-40B4-BE49-F238E27FC236}">
                    <a16:creationId xmlns:a16="http://schemas.microsoft.com/office/drawing/2014/main" id="{EC8AEC71-920F-D238-984F-1B1F7F12AACF}"/>
                  </a:ext>
                </a:extLst>
              </p:cNvPr>
              <p:cNvSpPr/>
              <p:nvPr/>
            </p:nvSpPr>
            <p:spPr>
              <a:xfrm>
                <a:off x="2733862" y="414516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 name="Freeform: Shape 30">
                <a:extLst>
                  <a:ext uri="{FF2B5EF4-FFF2-40B4-BE49-F238E27FC236}">
                    <a16:creationId xmlns:a16="http://schemas.microsoft.com/office/drawing/2014/main" id="{2E87E45F-E65E-B140-A1E3-F3E9CFC0CEDC}"/>
                  </a:ext>
                </a:extLst>
              </p:cNvPr>
              <p:cNvSpPr/>
              <p:nvPr/>
            </p:nvSpPr>
            <p:spPr>
              <a:xfrm>
                <a:off x="2578317" y="384864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 name="Freeform: Shape 31">
                <a:extLst>
                  <a:ext uri="{FF2B5EF4-FFF2-40B4-BE49-F238E27FC236}">
                    <a16:creationId xmlns:a16="http://schemas.microsoft.com/office/drawing/2014/main" id="{AD355F41-0678-6C35-5889-E22959A89C6B}"/>
                  </a:ext>
                </a:extLst>
              </p:cNvPr>
              <p:cNvSpPr/>
              <p:nvPr/>
            </p:nvSpPr>
            <p:spPr>
              <a:xfrm>
                <a:off x="3236955" y="36153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 name="Freeform: Shape 32">
                <a:extLst>
                  <a:ext uri="{FF2B5EF4-FFF2-40B4-BE49-F238E27FC236}">
                    <a16:creationId xmlns:a16="http://schemas.microsoft.com/office/drawing/2014/main" id="{9EAC7494-3D81-7D56-AA83-090C43E6CCDE}"/>
                  </a:ext>
                </a:extLst>
              </p:cNvPr>
              <p:cNvSpPr/>
              <p:nvPr/>
            </p:nvSpPr>
            <p:spPr>
              <a:xfrm>
                <a:off x="3030371" y="36396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 name="Freeform: Shape 33">
                <a:extLst>
                  <a:ext uri="{FF2B5EF4-FFF2-40B4-BE49-F238E27FC236}">
                    <a16:creationId xmlns:a16="http://schemas.microsoft.com/office/drawing/2014/main" id="{019B1B0E-76A6-5EBE-13F3-10F01FD1F3D0}"/>
                  </a:ext>
                </a:extLst>
              </p:cNvPr>
              <p:cNvSpPr/>
              <p:nvPr/>
            </p:nvSpPr>
            <p:spPr>
              <a:xfrm>
                <a:off x="3377918" y="33844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 name="Freeform: Shape 34">
                <a:extLst>
                  <a:ext uri="{FF2B5EF4-FFF2-40B4-BE49-F238E27FC236}">
                    <a16:creationId xmlns:a16="http://schemas.microsoft.com/office/drawing/2014/main" id="{CAFBC99D-6839-E004-E072-C16A7A40159F}"/>
                  </a:ext>
                </a:extLst>
              </p:cNvPr>
              <p:cNvSpPr/>
              <p:nvPr/>
            </p:nvSpPr>
            <p:spPr>
              <a:xfrm>
                <a:off x="2964750" y="332854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 name="Freeform: Shape 35">
                <a:extLst>
                  <a:ext uri="{FF2B5EF4-FFF2-40B4-BE49-F238E27FC236}">
                    <a16:creationId xmlns:a16="http://schemas.microsoft.com/office/drawing/2014/main" id="{89A38B70-1BBF-FFFA-D616-777E28D27B76}"/>
                  </a:ext>
                </a:extLst>
              </p:cNvPr>
              <p:cNvSpPr/>
              <p:nvPr/>
            </p:nvSpPr>
            <p:spPr>
              <a:xfrm>
                <a:off x="2972042" y="352540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 name="Freeform: Shape 36">
                <a:extLst>
                  <a:ext uri="{FF2B5EF4-FFF2-40B4-BE49-F238E27FC236}">
                    <a16:creationId xmlns:a16="http://schemas.microsoft.com/office/drawing/2014/main" id="{EFB0326E-911F-5795-240C-CCD0BA8D3353}"/>
                  </a:ext>
                </a:extLst>
              </p:cNvPr>
              <p:cNvSpPr/>
              <p:nvPr/>
            </p:nvSpPr>
            <p:spPr>
              <a:xfrm>
                <a:off x="3010928" y="342332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 name="Freeform: Shape 37">
                <a:extLst>
                  <a:ext uri="{FF2B5EF4-FFF2-40B4-BE49-F238E27FC236}">
                    <a16:creationId xmlns:a16="http://schemas.microsoft.com/office/drawing/2014/main" id="{93B3440F-BCA6-C220-0B78-397021648B10}"/>
                  </a:ext>
                </a:extLst>
              </p:cNvPr>
              <p:cNvSpPr/>
              <p:nvPr/>
            </p:nvSpPr>
            <p:spPr>
              <a:xfrm>
                <a:off x="3368197" y="36736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 name="Freeform: Shape 38">
                <a:extLst>
                  <a:ext uri="{FF2B5EF4-FFF2-40B4-BE49-F238E27FC236}">
                    <a16:creationId xmlns:a16="http://schemas.microsoft.com/office/drawing/2014/main" id="{336B0729-1AC4-93BE-1948-10F345FD4630}"/>
                  </a:ext>
                </a:extLst>
              </p:cNvPr>
              <p:cNvSpPr/>
              <p:nvPr/>
            </p:nvSpPr>
            <p:spPr>
              <a:xfrm>
                <a:off x="3159182" y="354241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 name="Freeform: Shape 39">
                <a:extLst>
                  <a:ext uri="{FF2B5EF4-FFF2-40B4-BE49-F238E27FC236}">
                    <a16:creationId xmlns:a16="http://schemas.microsoft.com/office/drawing/2014/main" id="{490EBF45-13E3-BACD-DB0C-D0E7D2C1B796}"/>
                  </a:ext>
                </a:extLst>
              </p:cNvPr>
              <p:cNvSpPr/>
              <p:nvPr/>
            </p:nvSpPr>
            <p:spPr>
              <a:xfrm>
                <a:off x="2780040" y="380246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 name="Freeform: Shape 40">
                <a:extLst>
                  <a:ext uri="{FF2B5EF4-FFF2-40B4-BE49-F238E27FC236}">
                    <a16:creationId xmlns:a16="http://schemas.microsoft.com/office/drawing/2014/main" id="{DA59C645-542B-C3DE-C80E-35CF0220A250}"/>
                  </a:ext>
                </a:extLst>
              </p:cNvPr>
              <p:cNvSpPr/>
              <p:nvPr/>
            </p:nvSpPr>
            <p:spPr>
              <a:xfrm>
                <a:off x="2631786" y="3916697"/>
                <a:ext cx="55899" cy="55911"/>
              </a:xfrm>
              <a:custGeom>
                <a:avLst/>
                <a:gdLst>
                  <a:gd name="connsiteX0" fmla="*/ 29580 w 55899"/>
                  <a:gd name="connsiteY0" fmla="*/ 27892 h 55911"/>
                  <a:gd name="connsiteX1" fmla="*/ 1631 w 55899"/>
                  <a:gd name="connsiteY1" fmla="*/ 55853 h 55911"/>
                  <a:gd name="connsiteX2" fmla="*/ -26319 w 55899"/>
                  <a:gd name="connsiteY2" fmla="*/ 27892 h 55911"/>
                  <a:gd name="connsiteX3" fmla="*/ 1631 w 55899"/>
                  <a:gd name="connsiteY3" fmla="*/ -58 h 55911"/>
                  <a:gd name="connsiteX4" fmla="*/ 29580 w 55899"/>
                  <a:gd name="connsiteY4" fmla="*/ 27892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892"/>
                    </a:moveTo>
                    <a:cubicBezTo>
                      <a:pt x="29580" y="43337"/>
                      <a:pt x="17186" y="55853"/>
                      <a:pt x="1631" y="55853"/>
                    </a:cubicBezTo>
                    <a:cubicBezTo>
                      <a:pt x="-13683" y="55853"/>
                      <a:pt x="-26319" y="4333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 name="Freeform: Shape 41">
                <a:extLst>
                  <a:ext uri="{FF2B5EF4-FFF2-40B4-BE49-F238E27FC236}">
                    <a16:creationId xmlns:a16="http://schemas.microsoft.com/office/drawing/2014/main" id="{98834D36-32C4-3CD2-FC84-D47E24E6ADFE}"/>
                  </a:ext>
                </a:extLst>
              </p:cNvPr>
              <p:cNvSpPr/>
              <p:nvPr/>
            </p:nvSpPr>
            <p:spPr>
              <a:xfrm>
                <a:off x="2923434" y="38389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 name="Freeform: Shape 42">
                <a:extLst>
                  <a:ext uri="{FF2B5EF4-FFF2-40B4-BE49-F238E27FC236}">
                    <a16:creationId xmlns:a16="http://schemas.microsoft.com/office/drawing/2014/main" id="{277567F9-EE33-EE51-A59B-9F153483B78B}"/>
                  </a:ext>
                </a:extLst>
              </p:cNvPr>
              <p:cNvSpPr/>
              <p:nvPr/>
            </p:nvSpPr>
            <p:spPr>
              <a:xfrm>
                <a:off x="3018219" y="41354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 name="Freeform: Shape 43">
                <a:extLst>
                  <a:ext uri="{FF2B5EF4-FFF2-40B4-BE49-F238E27FC236}">
                    <a16:creationId xmlns:a16="http://schemas.microsoft.com/office/drawing/2014/main" id="{44349B94-671A-0E7A-60EF-21DFE34742C4}"/>
                  </a:ext>
                </a:extLst>
              </p:cNvPr>
              <p:cNvSpPr/>
              <p:nvPr/>
            </p:nvSpPr>
            <p:spPr>
              <a:xfrm>
                <a:off x="2568595" y="41184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 name="Freeform: Shape 44">
                <a:extLst>
                  <a:ext uri="{FF2B5EF4-FFF2-40B4-BE49-F238E27FC236}">
                    <a16:creationId xmlns:a16="http://schemas.microsoft.com/office/drawing/2014/main" id="{ACF62443-C79E-60F1-ECA7-3074361F5DAE}"/>
                  </a:ext>
                </a:extLst>
              </p:cNvPr>
              <p:cNvSpPr/>
              <p:nvPr/>
            </p:nvSpPr>
            <p:spPr>
              <a:xfrm>
                <a:off x="2240492" y="4154889"/>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 name="Freeform: Shape 45">
                <a:extLst>
                  <a:ext uri="{FF2B5EF4-FFF2-40B4-BE49-F238E27FC236}">
                    <a16:creationId xmlns:a16="http://schemas.microsoft.com/office/drawing/2014/main" id="{0C3A8CF3-C3B1-3720-6952-A5D5DC650472}"/>
                  </a:ext>
                </a:extLst>
              </p:cNvPr>
              <p:cNvSpPr/>
              <p:nvPr/>
            </p:nvSpPr>
            <p:spPr>
              <a:xfrm>
                <a:off x="2437354" y="42229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 name="Freeform: Shape 46">
                <a:extLst>
                  <a:ext uri="{FF2B5EF4-FFF2-40B4-BE49-F238E27FC236}">
                    <a16:creationId xmlns:a16="http://schemas.microsoft.com/office/drawing/2014/main" id="{9206AA2A-C9DA-5BC1-10C6-AE09B7AB2F97}"/>
                  </a:ext>
                </a:extLst>
              </p:cNvPr>
              <p:cNvSpPr/>
              <p:nvPr/>
            </p:nvSpPr>
            <p:spPr>
              <a:xfrm>
                <a:off x="2763027" y="40285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 name="Freeform: Shape 47">
                <a:extLst>
                  <a:ext uri="{FF2B5EF4-FFF2-40B4-BE49-F238E27FC236}">
                    <a16:creationId xmlns:a16="http://schemas.microsoft.com/office/drawing/2014/main" id="{8D54BFD7-AD5B-8739-95C9-4F5A69C6C0FD}"/>
                  </a:ext>
                </a:extLst>
              </p:cNvPr>
              <p:cNvSpPr/>
              <p:nvPr/>
            </p:nvSpPr>
            <p:spPr>
              <a:xfrm>
                <a:off x="2634216" y="3931282"/>
                <a:ext cx="55899" cy="55908"/>
              </a:xfrm>
              <a:custGeom>
                <a:avLst/>
                <a:gdLst>
                  <a:gd name="connsiteX0" fmla="*/ 29580 w 55899"/>
                  <a:gd name="connsiteY0" fmla="*/ 27901 h 55908"/>
                  <a:gd name="connsiteX1" fmla="*/ 1631 w 55899"/>
                  <a:gd name="connsiteY1" fmla="*/ 55851 h 55908"/>
                  <a:gd name="connsiteX2" fmla="*/ -26319 w 55899"/>
                  <a:gd name="connsiteY2" fmla="*/ 27901 h 55908"/>
                  <a:gd name="connsiteX3" fmla="*/ 1631 w 55899"/>
                  <a:gd name="connsiteY3" fmla="*/ -58 h 55908"/>
                  <a:gd name="connsiteX4" fmla="*/ 29580 w 55899"/>
                  <a:gd name="connsiteY4" fmla="*/ 27901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901"/>
                    </a:moveTo>
                    <a:cubicBezTo>
                      <a:pt x="29580" y="43334"/>
                      <a:pt x="17186" y="55851"/>
                      <a:pt x="1631" y="55851"/>
                    </a:cubicBezTo>
                    <a:cubicBezTo>
                      <a:pt x="-13683" y="55851"/>
                      <a:pt x="-26319" y="43334"/>
                      <a:pt x="-26319" y="27901"/>
                    </a:cubicBezTo>
                    <a:cubicBezTo>
                      <a:pt x="-26319" y="12454"/>
                      <a:pt x="-13683" y="-58"/>
                      <a:pt x="1631" y="-58"/>
                    </a:cubicBezTo>
                    <a:cubicBezTo>
                      <a:pt x="17186" y="-58"/>
                      <a:pt x="29580" y="12454"/>
                      <a:pt x="29580" y="27901"/>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 name="Freeform: Shape 48">
                <a:extLst>
                  <a:ext uri="{FF2B5EF4-FFF2-40B4-BE49-F238E27FC236}">
                    <a16:creationId xmlns:a16="http://schemas.microsoft.com/office/drawing/2014/main" id="{0B5D1F19-7AF8-9918-B221-FB41B1421CD6}"/>
                  </a:ext>
                </a:extLst>
              </p:cNvPr>
              <p:cNvSpPr/>
              <p:nvPr/>
            </p:nvSpPr>
            <p:spPr>
              <a:xfrm>
                <a:off x="2884547" y="379518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 name="Freeform: Shape 49">
                <a:extLst>
                  <a:ext uri="{FF2B5EF4-FFF2-40B4-BE49-F238E27FC236}">
                    <a16:creationId xmlns:a16="http://schemas.microsoft.com/office/drawing/2014/main" id="{BDA009A5-36D2-8839-6F33-17AC48D1110A}"/>
                  </a:ext>
                </a:extLst>
              </p:cNvPr>
              <p:cNvSpPr/>
              <p:nvPr/>
            </p:nvSpPr>
            <p:spPr>
              <a:xfrm>
                <a:off x="2753306" y="410385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 name="Freeform: Shape 50">
                <a:extLst>
                  <a:ext uri="{FF2B5EF4-FFF2-40B4-BE49-F238E27FC236}">
                    <a16:creationId xmlns:a16="http://schemas.microsoft.com/office/drawing/2014/main" id="{DEAD6FE8-E7AB-E8A7-D412-55685D86085B}"/>
                  </a:ext>
                </a:extLst>
              </p:cNvPr>
              <p:cNvSpPr/>
              <p:nvPr/>
            </p:nvSpPr>
            <p:spPr>
              <a:xfrm>
                <a:off x="2379024" y="397503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 name="Freeform: Shape 51">
                <a:extLst>
                  <a:ext uri="{FF2B5EF4-FFF2-40B4-BE49-F238E27FC236}">
                    <a16:creationId xmlns:a16="http://schemas.microsoft.com/office/drawing/2014/main" id="{607DFC92-35E7-E094-0C6E-0EF531594862}"/>
                  </a:ext>
                </a:extLst>
              </p:cNvPr>
              <p:cNvSpPr/>
              <p:nvPr/>
            </p:nvSpPr>
            <p:spPr>
              <a:xfrm>
                <a:off x="2709559" y="39993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 name="Freeform: Shape 52">
                <a:extLst>
                  <a:ext uri="{FF2B5EF4-FFF2-40B4-BE49-F238E27FC236}">
                    <a16:creationId xmlns:a16="http://schemas.microsoft.com/office/drawing/2014/main" id="{19CCF705-6494-69E3-6832-9157940C71B3}"/>
                  </a:ext>
                </a:extLst>
              </p:cNvPr>
              <p:cNvSpPr/>
              <p:nvPr/>
            </p:nvSpPr>
            <p:spPr>
              <a:xfrm>
                <a:off x="2255074" y="369310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 name="Freeform: Shape 53">
                <a:extLst>
                  <a:ext uri="{FF2B5EF4-FFF2-40B4-BE49-F238E27FC236}">
                    <a16:creationId xmlns:a16="http://schemas.microsoft.com/office/drawing/2014/main" id="{3F5FBD4E-80C6-B13A-CF1E-A922268FD591}"/>
                  </a:ext>
                </a:extLst>
              </p:cNvPr>
              <p:cNvSpPr/>
              <p:nvPr/>
            </p:nvSpPr>
            <p:spPr>
              <a:xfrm>
                <a:off x="2704698" y="4125724"/>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 name="Freeform: Shape 54">
                <a:extLst>
                  <a:ext uri="{FF2B5EF4-FFF2-40B4-BE49-F238E27FC236}">
                    <a16:creationId xmlns:a16="http://schemas.microsoft.com/office/drawing/2014/main" id="{B52BAE99-3D58-03C8-3191-5F43EB7A468E}"/>
                  </a:ext>
                </a:extLst>
              </p:cNvPr>
              <p:cNvSpPr/>
              <p:nvPr/>
            </p:nvSpPr>
            <p:spPr>
              <a:xfrm>
                <a:off x="2629355" y="39847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 name="Freeform: Shape 55">
                <a:extLst>
                  <a:ext uri="{FF2B5EF4-FFF2-40B4-BE49-F238E27FC236}">
                    <a16:creationId xmlns:a16="http://schemas.microsoft.com/office/drawing/2014/main" id="{18171316-310A-230B-E9F4-756A5909D600}"/>
                  </a:ext>
                </a:extLst>
              </p:cNvPr>
              <p:cNvSpPr/>
              <p:nvPr/>
            </p:nvSpPr>
            <p:spPr>
              <a:xfrm>
                <a:off x="2882117" y="387538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 name="Freeform: Shape 56">
                <a:extLst>
                  <a:ext uri="{FF2B5EF4-FFF2-40B4-BE49-F238E27FC236}">
                    <a16:creationId xmlns:a16="http://schemas.microsoft.com/office/drawing/2014/main" id="{EF08B2C0-1654-82A4-41BB-2CEE118235F7}"/>
                  </a:ext>
                </a:extLst>
              </p:cNvPr>
              <p:cNvSpPr/>
              <p:nvPr/>
            </p:nvSpPr>
            <p:spPr>
              <a:xfrm>
                <a:off x="2872395" y="381705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 name="Freeform: Shape 57">
                <a:extLst>
                  <a:ext uri="{FF2B5EF4-FFF2-40B4-BE49-F238E27FC236}">
                    <a16:creationId xmlns:a16="http://schemas.microsoft.com/office/drawing/2014/main" id="{4188FAFC-642A-50AA-596E-246A44771F08}"/>
                  </a:ext>
                </a:extLst>
              </p:cNvPr>
              <p:cNvSpPr/>
              <p:nvPr/>
            </p:nvSpPr>
            <p:spPr>
              <a:xfrm>
                <a:off x="2840800" y="342332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 name="Freeform: Shape 58">
                <a:extLst>
                  <a:ext uri="{FF2B5EF4-FFF2-40B4-BE49-F238E27FC236}">
                    <a16:creationId xmlns:a16="http://schemas.microsoft.com/office/drawing/2014/main" id="{503F3BAA-9420-DE41-98E6-E75DA83BBBDF}"/>
                  </a:ext>
                </a:extLst>
              </p:cNvPr>
              <p:cNvSpPr/>
              <p:nvPr/>
            </p:nvSpPr>
            <p:spPr>
              <a:xfrm>
                <a:off x="2481101" y="40552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 name="Freeform: Shape 59">
                <a:extLst>
                  <a:ext uri="{FF2B5EF4-FFF2-40B4-BE49-F238E27FC236}">
                    <a16:creationId xmlns:a16="http://schemas.microsoft.com/office/drawing/2014/main" id="{8C337970-053D-206E-71B7-94DAE9D75A15}"/>
                  </a:ext>
                </a:extLst>
              </p:cNvPr>
              <p:cNvSpPr/>
              <p:nvPr/>
            </p:nvSpPr>
            <p:spPr>
              <a:xfrm>
                <a:off x="3256398" y="36590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 name="Freeform: Shape 60">
                <a:extLst>
                  <a:ext uri="{FF2B5EF4-FFF2-40B4-BE49-F238E27FC236}">
                    <a16:creationId xmlns:a16="http://schemas.microsoft.com/office/drawing/2014/main" id="{DA94DB18-45D6-5B34-2C0D-41DB9738FDB3}"/>
                  </a:ext>
                </a:extLst>
              </p:cNvPr>
              <p:cNvSpPr/>
              <p:nvPr/>
            </p:nvSpPr>
            <p:spPr>
              <a:xfrm>
                <a:off x="3035232" y="359588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 name="Freeform: Shape 61">
                <a:extLst>
                  <a:ext uri="{FF2B5EF4-FFF2-40B4-BE49-F238E27FC236}">
                    <a16:creationId xmlns:a16="http://schemas.microsoft.com/office/drawing/2014/main" id="{1673F060-24EE-37ED-272A-72581D475058}"/>
                  </a:ext>
                </a:extLst>
              </p:cNvPr>
              <p:cNvSpPr/>
              <p:nvPr/>
            </p:nvSpPr>
            <p:spPr>
              <a:xfrm>
                <a:off x="2908851" y="40285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 name="Freeform: Shape 62">
                <a:extLst>
                  <a:ext uri="{FF2B5EF4-FFF2-40B4-BE49-F238E27FC236}">
                    <a16:creationId xmlns:a16="http://schemas.microsoft.com/office/drawing/2014/main" id="{601A907D-E7CC-D468-B9E5-13D5F7DA9EBE}"/>
                  </a:ext>
                </a:extLst>
              </p:cNvPr>
              <p:cNvSpPr/>
              <p:nvPr/>
            </p:nvSpPr>
            <p:spPr>
              <a:xfrm>
                <a:off x="2374163" y="3989622"/>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 name="Freeform: Shape 63">
                <a:extLst>
                  <a:ext uri="{FF2B5EF4-FFF2-40B4-BE49-F238E27FC236}">
                    <a16:creationId xmlns:a16="http://schemas.microsoft.com/office/drawing/2014/main" id="{936F2F75-4714-85AA-03F7-CE8AE2EA2250}"/>
                  </a:ext>
                </a:extLst>
              </p:cNvPr>
              <p:cNvSpPr/>
              <p:nvPr/>
            </p:nvSpPr>
            <p:spPr>
              <a:xfrm>
                <a:off x="3076549" y="389725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 name="Freeform: Shape 64">
                <a:extLst>
                  <a:ext uri="{FF2B5EF4-FFF2-40B4-BE49-F238E27FC236}">
                    <a16:creationId xmlns:a16="http://schemas.microsoft.com/office/drawing/2014/main" id="{8281F52E-9326-2410-3D72-E6B665F1F5E0}"/>
                  </a:ext>
                </a:extLst>
              </p:cNvPr>
              <p:cNvSpPr/>
              <p:nvPr/>
            </p:nvSpPr>
            <p:spPr>
              <a:xfrm>
                <a:off x="2996346" y="397017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 name="Freeform: Shape 65">
                <a:extLst>
                  <a:ext uri="{FF2B5EF4-FFF2-40B4-BE49-F238E27FC236}">
                    <a16:creationId xmlns:a16="http://schemas.microsoft.com/office/drawing/2014/main" id="{8C78E279-4FBC-C122-03D2-B95E7964E728}"/>
                  </a:ext>
                </a:extLst>
              </p:cNvPr>
              <p:cNvSpPr/>
              <p:nvPr/>
            </p:nvSpPr>
            <p:spPr>
              <a:xfrm>
                <a:off x="3168904" y="3928852"/>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34"/>
                      <a:pt x="17186" y="55851"/>
                      <a:pt x="1631" y="55851"/>
                    </a:cubicBezTo>
                    <a:cubicBezTo>
                      <a:pt x="-13683" y="55851"/>
                      <a:pt x="-26319" y="43334"/>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 name="Freeform: Shape 66">
                <a:extLst>
                  <a:ext uri="{FF2B5EF4-FFF2-40B4-BE49-F238E27FC236}">
                    <a16:creationId xmlns:a16="http://schemas.microsoft.com/office/drawing/2014/main" id="{4B1362AA-86AC-E1FC-9F0C-135A033F7ECE}"/>
                  </a:ext>
                </a:extLst>
              </p:cNvPr>
              <p:cNvSpPr/>
              <p:nvPr/>
            </p:nvSpPr>
            <p:spPr>
              <a:xfrm>
                <a:off x="2840800" y="3914267"/>
                <a:ext cx="55899" cy="55911"/>
              </a:xfrm>
              <a:custGeom>
                <a:avLst/>
                <a:gdLst>
                  <a:gd name="connsiteX0" fmla="*/ 29580 w 55899"/>
                  <a:gd name="connsiteY0" fmla="*/ 27892 h 55911"/>
                  <a:gd name="connsiteX1" fmla="*/ 1631 w 55899"/>
                  <a:gd name="connsiteY1" fmla="*/ 55853 h 55911"/>
                  <a:gd name="connsiteX2" fmla="*/ -26319 w 55899"/>
                  <a:gd name="connsiteY2" fmla="*/ 27892 h 55911"/>
                  <a:gd name="connsiteX3" fmla="*/ 1631 w 55899"/>
                  <a:gd name="connsiteY3" fmla="*/ -58 h 55911"/>
                  <a:gd name="connsiteX4" fmla="*/ 29580 w 55899"/>
                  <a:gd name="connsiteY4" fmla="*/ 27892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892"/>
                    </a:moveTo>
                    <a:cubicBezTo>
                      <a:pt x="29580" y="43337"/>
                      <a:pt x="17186" y="55853"/>
                      <a:pt x="1631" y="55853"/>
                    </a:cubicBezTo>
                    <a:cubicBezTo>
                      <a:pt x="-13683" y="55853"/>
                      <a:pt x="-26319" y="4333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 name="Freeform: Shape 67">
                <a:extLst>
                  <a:ext uri="{FF2B5EF4-FFF2-40B4-BE49-F238E27FC236}">
                    <a16:creationId xmlns:a16="http://schemas.microsoft.com/office/drawing/2014/main" id="{4E7605CC-35B0-5322-895A-18F085B79E79}"/>
                  </a:ext>
                </a:extLst>
              </p:cNvPr>
              <p:cNvSpPr/>
              <p:nvPr/>
            </p:nvSpPr>
            <p:spPr>
              <a:xfrm>
                <a:off x="3032802" y="342575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 name="Freeform: Shape 68">
                <a:extLst>
                  <a:ext uri="{FF2B5EF4-FFF2-40B4-BE49-F238E27FC236}">
                    <a16:creationId xmlns:a16="http://schemas.microsoft.com/office/drawing/2014/main" id="{50EA1F7C-10B1-5987-B320-736591A80D97}"/>
                  </a:ext>
                </a:extLst>
              </p:cNvPr>
              <p:cNvSpPr/>
              <p:nvPr/>
            </p:nvSpPr>
            <p:spPr>
              <a:xfrm>
                <a:off x="2765458" y="3919128"/>
                <a:ext cx="55899" cy="55911"/>
              </a:xfrm>
              <a:custGeom>
                <a:avLst/>
                <a:gdLst>
                  <a:gd name="connsiteX0" fmla="*/ 29580 w 55899"/>
                  <a:gd name="connsiteY0" fmla="*/ 27892 h 55911"/>
                  <a:gd name="connsiteX1" fmla="*/ 1631 w 55899"/>
                  <a:gd name="connsiteY1" fmla="*/ 55853 h 55911"/>
                  <a:gd name="connsiteX2" fmla="*/ -26319 w 55899"/>
                  <a:gd name="connsiteY2" fmla="*/ 27892 h 55911"/>
                  <a:gd name="connsiteX3" fmla="*/ 1631 w 55899"/>
                  <a:gd name="connsiteY3" fmla="*/ -58 h 55911"/>
                  <a:gd name="connsiteX4" fmla="*/ 29580 w 55899"/>
                  <a:gd name="connsiteY4" fmla="*/ 27892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892"/>
                    </a:moveTo>
                    <a:cubicBezTo>
                      <a:pt x="29580" y="43337"/>
                      <a:pt x="17186" y="55853"/>
                      <a:pt x="1631" y="55853"/>
                    </a:cubicBezTo>
                    <a:cubicBezTo>
                      <a:pt x="-13683" y="55853"/>
                      <a:pt x="-26319" y="4333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 name="Freeform: Shape 69">
                <a:extLst>
                  <a:ext uri="{FF2B5EF4-FFF2-40B4-BE49-F238E27FC236}">
                    <a16:creationId xmlns:a16="http://schemas.microsoft.com/office/drawing/2014/main" id="{BE5D0758-6A68-5279-03AC-5863DB0AB63E}"/>
                  </a:ext>
                </a:extLst>
              </p:cNvPr>
              <p:cNvSpPr/>
              <p:nvPr/>
            </p:nvSpPr>
            <p:spPr>
              <a:xfrm>
                <a:off x="2709559" y="342332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 name="Freeform: Shape 70">
                <a:extLst>
                  <a:ext uri="{FF2B5EF4-FFF2-40B4-BE49-F238E27FC236}">
                    <a16:creationId xmlns:a16="http://schemas.microsoft.com/office/drawing/2014/main" id="{5AB4C822-A2A9-ABBD-D4A3-1C709D8C72B8}"/>
                  </a:ext>
                </a:extLst>
              </p:cNvPr>
              <p:cNvSpPr/>
              <p:nvPr/>
            </p:nvSpPr>
            <p:spPr>
              <a:xfrm>
                <a:off x="2855382" y="36979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 name="Freeform: Shape 71">
                <a:extLst>
                  <a:ext uri="{FF2B5EF4-FFF2-40B4-BE49-F238E27FC236}">
                    <a16:creationId xmlns:a16="http://schemas.microsoft.com/office/drawing/2014/main" id="{4810E1A2-410E-C35E-FF25-66B344F9D210}"/>
                  </a:ext>
                </a:extLst>
              </p:cNvPr>
              <p:cNvSpPr/>
              <p:nvPr/>
            </p:nvSpPr>
            <p:spPr>
              <a:xfrm>
                <a:off x="3074118" y="355214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 name="Freeform: Shape 72">
                <a:extLst>
                  <a:ext uri="{FF2B5EF4-FFF2-40B4-BE49-F238E27FC236}">
                    <a16:creationId xmlns:a16="http://schemas.microsoft.com/office/drawing/2014/main" id="{04AB0201-2D94-E6E1-C0F5-5814F4F21082}"/>
                  </a:ext>
                </a:extLst>
              </p:cNvPr>
              <p:cNvSpPr/>
              <p:nvPr/>
            </p:nvSpPr>
            <p:spPr>
              <a:xfrm>
                <a:off x="3023080" y="369553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 name="Freeform: Shape 73">
                <a:extLst>
                  <a:ext uri="{FF2B5EF4-FFF2-40B4-BE49-F238E27FC236}">
                    <a16:creationId xmlns:a16="http://schemas.microsoft.com/office/drawing/2014/main" id="{ADF42827-579E-F70F-5F69-AD62755C3E28}"/>
                  </a:ext>
                </a:extLst>
              </p:cNvPr>
              <p:cNvSpPr/>
              <p:nvPr/>
            </p:nvSpPr>
            <p:spPr>
              <a:xfrm>
                <a:off x="3059536" y="342818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 name="Freeform: Shape 74">
                <a:extLst>
                  <a:ext uri="{FF2B5EF4-FFF2-40B4-BE49-F238E27FC236}">
                    <a16:creationId xmlns:a16="http://schemas.microsoft.com/office/drawing/2014/main" id="{C871F62D-1101-51A3-7520-EF353A8B9D52}"/>
                  </a:ext>
                </a:extLst>
              </p:cNvPr>
              <p:cNvSpPr/>
              <p:nvPr/>
            </p:nvSpPr>
            <p:spPr>
              <a:xfrm>
                <a:off x="2724141" y="4176762"/>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 name="Freeform: Shape 75">
                <a:extLst>
                  <a:ext uri="{FF2B5EF4-FFF2-40B4-BE49-F238E27FC236}">
                    <a16:creationId xmlns:a16="http://schemas.microsoft.com/office/drawing/2014/main" id="{23833E61-800A-030E-B71A-D6C1C8F8FDBA}"/>
                  </a:ext>
                </a:extLst>
              </p:cNvPr>
              <p:cNvSpPr/>
              <p:nvPr/>
            </p:nvSpPr>
            <p:spPr>
              <a:xfrm>
                <a:off x="3066827" y="345006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 name="Freeform: Shape 76">
                <a:extLst>
                  <a:ext uri="{FF2B5EF4-FFF2-40B4-BE49-F238E27FC236}">
                    <a16:creationId xmlns:a16="http://schemas.microsoft.com/office/drawing/2014/main" id="{C0538E82-4300-EA14-706D-B1F6A24B3643}"/>
                  </a:ext>
                </a:extLst>
              </p:cNvPr>
              <p:cNvSpPr/>
              <p:nvPr/>
            </p:nvSpPr>
            <p:spPr>
              <a:xfrm>
                <a:off x="2733862" y="4101420"/>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 name="Freeform: Shape 77">
                <a:extLst>
                  <a:ext uri="{FF2B5EF4-FFF2-40B4-BE49-F238E27FC236}">
                    <a16:creationId xmlns:a16="http://schemas.microsoft.com/office/drawing/2014/main" id="{253D6247-5F5A-1A73-4CEF-FEED52E20FA5}"/>
                  </a:ext>
                </a:extLst>
              </p:cNvPr>
              <p:cNvSpPr/>
              <p:nvPr/>
            </p:nvSpPr>
            <p:spPr>
              <a:xfrm>
                <a:off x="2459227" y="3955586"/>
                <a:ext cx="55899" cy="55908"/>
              </a:xfrm>
              <a:custGeom>
                <a:avLst/>
                <a:gdLst>
                  <a:gd name="connsiteX0" fmla="*/ 29580 w 55899"/>
                  <a:gd name="connsiteY0" fmla="*/ 27901 h 55908"/>
                  <a:gd name="connsiteX1" fmla="*/ 1631 w 55899"/>
                  <a:gd name="connsiteY1" fmla="*/ 55851 h 55908"/>
                  <a:gd name="connsiteX2" fmla="*/ -26319 w 55899"/>
                  <a:gd name="connsiteY2" fmla="*/ 27901 h 55908"/>
                  <a:gd name="connsiteX3" fmla="*/ 1631 w 55899"/>
                  <a:gd name="connsiteY3" fmla="*/ -58 h 55908"/>
                  <a:gd name="connsiteX4" fmla="*/ 29580 w 55899"/>
                  <a:gd name="connsiteY4" fmla="*/ 27901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901"/>
                    </a:moveTo>
                    <a:cubicBezTo>
                      <a:pt x="29580" y="43334"/>
                      <a:pt x="17186" y="55851"/>
                      <a:pt x="1631" y="55851"/>
                    </a:cubicBezTo>
                    <a:cubicBezTo>
                      <a:pt x="-13683" y="55851"/>
                      <a:pt x="-26319" y="43334"/>
                      <a:pt x="-26319" y="27901"/>
                    </a:cubicBezTo>
                    <a:cubicBezTo>
                      <a:pt x="-26319" y="12444"/>
                      <a:pt x="-13683" y="-58"/>
                      <a:pt x="1631" y="-58"/>
                    </a:cubicBezTo>
                    <a:cubicBezTo>
                      <a:pt x="17186" y="-58"/>
                      <a:pt x="29580" y="12444"/>
                      <a:pt x="29580" y="27901"/>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 name="Freeform: Shape 78">
                <a:extLst>
                  <a:ext uri="{FF2B5EF4-FFF2-40B4-BE49-F238E27FC236}">
                    <a16:creationId xmlns:a16="http://schemas.microsoft.com/office/drawing/2014/main" id="{8B46CD42-A99D-6CDD-FFF4-224CD85DF26B}"/>
                  </a:ext>
                </a:extLst>
              </p:cNvPr>
              <p:cNvSpPr/>
              <p:nvPr/>
            </p:nvSpPr>
            <p:spPr>
              <a:xfrm>
                <a:off x="2775179" y="37781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 name="Freeform: Shape 79">
                <a:extLst>
                  <a:ext uri="{FF2B5EF4-FFF2-40B4-BE49-F238E27FC236}">
                    <a16:creationId xmlns:a16="http://schemas.microsoft.com/office/drawing/2014/main" id="{BD0335D8-2139-E6FA-C342-9CC33F5D21E9}"/>
                  </a:ext>
                </a:extLst>
              </p:cNvPr>
              <p:cNvSpPr/>
              <p:nvPr/>
            </p:nvSpPr>
            <p:spPr>
              <a:xfrm>
                <a:off x="2515127" y="3945862"/>
                <a:ext cx="55899" cy="55911"/>
              </a:xfrm>
              <a:custGeom>
                <a:avLst/>
                <a:gdLst>
                  <a:gd name="connsiteX0" fmla="*/ 29580 w 55899"/>
                  <a:gd name="connsiteY0" fmla="*/ 27904 h 55911"/>
                  <a:gd name="connsiteX1" fmla="*/ 1631 w 55899"/>
                  <a:gd name="connsiteY1" fmla="*/ 55853 h 55911"/>
                  <a:gd name="connsiteX2" fmla="*/ -26319 w 55899"/>
                  <a:gd name="connsiteY2" fmla="*/ 27904 h 55911"/>
                  <a:gd name="connsiteX3" fmla="*/ 1631 w 55899"/>
                  <a:gd name="connsiteY3" fmla="*/ -58 h 55911"/>
                  <a:gd name="connsiteX4" fmla="*/ 29580 w 55899"/>
                  <a:gd name="connsiteY4" fmla="*/ 27904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904"/>
                    </a:moveTo>
                    <a:cubicBezTo>
                      <a:pt x="29580" y="43337"/>
                      <a:pt x="17186" y="55853"/>
                      <a:pt x="1631" y="55853"/>
                    </a:cubicBezTo>
                    <a:cubicBezTo>
                      <a:pt x="-13683" y="55853"/>
                      <a:pt x="-26319" y="43337"/>
                      <a:pt x="-26319" y="27904"/>
                    </a:cubicBezTo>
                    <a:cubicBezTo>
                      <a:pt x="-26319" y="12446"/>
                      <a:pt x="-13683" y="-58"/>
                      <a:pt x="1631" y="-58"/>
                    </a:cubicBezTo>
                    <a:cubicBezTo>
                      <a:pt x="17186" y="-58"/>
                      <a:pt x="29580" y="12446"/>
                      <a:pt x="29580" y="27904"/>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 name="Freeform: Shape 80">
                <a:extLst>
                  <a:ext uri="{FF2B5EF4-FFF2-40B4-BE49-F238E27FC236}">
                    <a16:creationId xmlns:a16="http://schemas.microsoft.com/office/drawing/2014/main" id="{6E3FF1D7-7B77-713A-ED8C-0E30276E1E54}"/>
                  </a:ext>
                </a:extLst>
              </p:cNvPr>
              <p:cNvSpPr/>
              <p:nvPr/>
            </p:nvSpPr>
            <p:spPr>
              <a:xfrm>
                <a:off x="2602621" y="38535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 name="Freeform: Shape 81">
                <a:extLst>
                  <a:ext uri="{FF2B5EF4-FFF2-40B4-BE49-F238E27FC236}">
                    <a16:creationId xmlns:a16="http://schemas.microsoft.com/office/drawing/2014/main" id="{3B4C672E-B8DA-4F2D-5016-0BC57E8D591D}"/>
                  </a:ext>
                </a:extLst>
              </p:cNvPr>
              <p:cNvSpPr/>
              <p:nvPr/>
            </p:nvSpPr>
            <p:spPr>
              <a:xfrm>
                <a:off x="2534570" y="442952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 name="Freeform: Shape 82">
                <a:extLst>
                  <a:ext uri="{FF2B5EF4-FFF2-40B4-BE49-F238E27FC236}">
                    <a16:creationId xmlns:a16="http://schemas.microsoft.com/office/drawing/2014/main" id="{1345E7D7-B9D1-1F27-1EFC-E21223F37DDC}"/>
                  </a:ext>
                </a:extLst>
              </p:cNvPr>
              <p:cNvSpPr/>
              <p:nvPr/>
            </p:nvSpPr>
            <p:spPr>
              <a:xfrm>
                <a:off x="2379024" y="38875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 name="Freeform: Shape 83">
                <a:extLst>
                  <a:ext uri="{FF2B5EF4-FFF2-40B4-BE49-F238E27FC236}">
                    <a16:creationId xmlns:a16="http://schemas.microsoft.com/office/drawing/2014/main" id="{4D69DC64-F25C-1E14-2FD1-BA06BD9A44F5}"/>
                  </a:ext>
                </a:extLst>
              </p:cNvPr>
              <p:cNvSpPr/>
              <p:nvPr/>
            </p:nvSpPr>
            <p:spPr>
              <a:xfrm>
                <a:off x="3215081" y="41062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 name="Freeform: Shape 84">
                <a:extLst>
                  <a:ext uri="{FF2B5EF4-FFF2-40B4-BE49-F238E27FC236}">
                    <a16:creationId xmlns:a16="http://schemas.microsoft.com/office/drawing/2014/main" id="{B1BEBB32-37B6-E7D1-1F79-A23C2493CA69}"/>
                  </a:ext>
                </a:extLst>
              </p:cNvPr>
              <p:cNvSpPr/>
              <p:nvPr/>
            </p:nvSpPr>
            <p:spPr>
              <a:xfrm>
                <a:off x="2447075" y="3914267"/>
                <a:ext cx="55899" cy="55911"/>
              </a:xfrm>
              <a:custGeom>
                <a:avLst/>
                <a:gdLst>
                  <a:gd name="connsiteX0" fmla="*/ 29580 w 55899"/>
                  <a:gd name="connsiteY0" fmla="*/ 27892 h 55911"/>
                  <a:gd name="connsiteX1" fmla="*/ 1631 w 55899"/>
                  <a:gd name="connsiteY1" fmla="*/ 55853 h 55911"/>
                  <a:gd name="connsiteX2" fmla="*/ -26319 w 55899"/>
                  <a:gd name="connsiteY2" fmla="*/ 27892 h 55911"/>
                  <a:gd name="connsiteX3" fmla="*/ 1631 w 55899"/>
                  <a:gd name="connsiteY3" fmla="*/ -58 h 55911"/>
                  <a:gd name="connsiteX4" fmla="*/ 29580 w 55899"/>
                  <a:gd name="connsiteY4" fmla="*/ 27892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892"/>
                    </a:moveTo>
                    <a:cubicBezTo>
                      <a:pt x="29580" y="43337"/>
                      <a:pt x="17186" y="55853"/>
                      <a:pt x="1631" y="55853"/>
                    </a:cubicBezTo>
                    <a:cubicBezTo>
                      <a:pt x="-13683" y="55853"/>
                      <a:pt x="-26319" y="4333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 name="Freeform: Shape 85">
                <a:extLst>
                  <a:ext uri="{FF2B5EF4-FFF2-40B4-BE49-F238E27FC236}">
                    <a16:creationId xmlns:a16="http://schemas.microsoft.com/office/drawing/2014/main" id="{46678D28-9EA8-03B3-000F-9AC13AE55E1C}"/>
                  </a:ext>
                </a:extLst>
              </p:cNvPr>
              <p:cNvSpPr/>
              <p:nvPr/>
            </p:nvSpPr>
            <p:spPr>
              <a:xfrm>
                <a:off x="2782470" y="390211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 name="Freeform: Shape 86">
                <a:extLst>
                  <a:ext uri="{FF2B5EF4-FFF2-40B4-BE49-F238E27FC236}">
                    <a16:creationId xmlns:a16="http://schemas.microsoft.com/office/drawing/2014/main" id="{A5814CCC-53BA-0019-6D0C-43DD98A70E8A}"/>
                  </a:ext>
                </a:extLst>
              </p:cNvPr>
              <p:cNvSpPr/>
              <p:nvPr/>
            </p:nvSpPr>
            <p:spPr>
              <a:xfrm>
                <a:off x="2398467" y="388996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 name="Freeform: Shape 87">
                <a:extLst>
                  <a:ext uri="{FF2B5EF4-FFF2-40B4-BE49-F238E27FC236}">
                    <a16:creationId xmlns:a16="http://schemas.microsoft.com/office/drawing/2014/main" id="{EC91243B-707A-23DB-43EC-D63832C9C9B1}"/>
                  </a:ext>
                </a:extLst>
              </p:cNvPr>
              <p:cNvSpPr/>
              <p:nvPr/>
            </p:nvSpPr>
            <p:spPr>
              <a:xfrm>
                <a:off x="2755736" y="381219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 name="Freeform: Shape 88">
                <a:extLst>
                  <a:ext uri="{FF2B5EF4-FFF2-40B4-BE49-F238E27FC236}">
                    <a16:creationId xmlns:a16="http://schemas.microsoft.com/office/drawing/2014/main" id="{A15B94C1-E078-D70F-25AB-AFE694D22EE5}"/>
                  </a:ext>
                </a:extLst>
              </p:cNvPr>
              <p:cNvSpPr/>
              <p:nvPr/>
            </p:nvSpPr>
            <p:spPr>
              <a:xfrm>
                <a:off x="2609912" y="38316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 name="Freeform: Shape 89">
                <a:extLst>
                  <a:ext uri="{FF2B5EF4-FFF2-40B4-BE49-F238E27FC236}">
                    <a16:creationId xmlns:a16="http://schemas.microsoft.com/office/drawing/2014/main" id="{339765D5-B907-953E-BBB8-5F549B411EDA}"/>
                  </a:ext>
                </a:extLst>
              </p:cNvPr>
              <p:cNvSpPr/>
              <p:nvPr/>
            </p:nvSpPr>
            <p:spPr>
              <a:xfrm>
                <a:off x="2709559" y="40528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 name="Freeform: Shape 90">
                <a:extLst>
                  <a:ext uri="{FF2B5EF4-FFF2-40B4-BE49-F238E27FC236}">
                    <a16:creationId xmlns:a16="http://schemas.microsoft.com/office/drawing/2014/main" id="{1D9EB5A3-1FED-D5F9-2055-2E712D3A53C9}"/>
                  </a:ext>
                </a:extLst>
              </p:cNvPr>
              <p:cNvSpPr/>
              <p:nvPr/>
            </p:nvSpPr>
            <p:spPr>
              <a:xfrm>
                <a:off x="2772749" y="40552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 name="Freeform: Shape 91">
                <a:extLst>
                  <a:ext uri="{FF2B5EF4-FFF2-40B4-BE49-F238E27FC236}">
                    <a16:creationId xmlns:a16="http://schemas.microsoft.com/office/drawing/2014/main" id="{774704C8-BD97-3F66-EA2E-4BDBC2954FF8}"/>
                  </a:ext>
                </a:extLst>
              </p:cNvPr>
              <p:cNvSpPr/>
              <p:nvPr/>
            </p:nvSpPr>
            <p:spPr>
              <a:xfrm>
                <a:off x="3317158" y="389968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 name="Freeform: Shape 92">
                <a:extLst>
                  <a:ext uri="{FF2B5EF4-FFF2-40B4-BE49-F238E27FC236}">
                    <a16:creationId xmlns:a16="http://schemas.microsoft.com/office/drawing/2014/main" id="{DE95843F-6A05-E79B-1395-4E4FDA4499A4}"/>
                  </a:ext>
                </a:extLst>
              </p:cNvPr>
              <p:cNvSpPr/>
              <p:nvPr/>
            </p:nvSpPr>
            <p:spPr>
              <a:xfrm>
                <a:off x="2962320" y="36979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 name="Freeform: Shape 93">
                <a:extLst>
                  <a:ext uri="{FF2B5EF4-FFF2-40B4-BE49-F238E27FC236}">
                    <a16:creationId xmlns:a16="http://schemas.microsoft.com/office/drawing/2014/main" id="{AB4581B7-B87C-6F3C-1612-2AE01A7CB39F}"/>
                  </a:ext>
                </a:extLst>
              </p:cNvPr>
              <p:cNvSpPr/>
              <p:nvPr/>
            </p:nvSpPr>
            <p:spPr>
              <a:xfrm>
                <a:off x="2731432" y="364206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 name="Freeform: Shape 94">
                <a:extLst>
                  <a:ext uri="{FF2B5EF4-FFF2-40B4-BE49-F238E27FC236}">
                    <a16:creationId xmlns:a16="http://schemas.microsoft.com/office/drawing/2014/main" id="{88E81DBE-AC95-98DB-0443-B7718796535B}"/>
                  </a:ext>
                </a:extLst>
              </p:cNvPr>
              <p:cNvSpPr/>
              <p:nvPr/>
            </p:nvSpPr>
            <p:spPr>
              <a:xfrm>
                <a:off x="2563735" y="38219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 name="Freeform: Shape 95">
                <a:extLst>
                  <a:ext uri="{FF2B5EF4-FFF2-40B4-BE49-F238E27FC236}">
                    <a16:creationId xmlns:a16="http://schemas.microsoft.com/office/drawing/2014/main" id="{5A3AECDE-A6C3-DA6E-D93B-534082E6DE9C}"/>
                  </a:ext>
                </a:extLst>
              </p:cNvPr>
              <p:cNvSpPr/>
              <p:nvPr/>
            </p:nvSpPr>
            <p:spPr>
              <a:xfrm>
                <a:off x="2716850" y="389482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 name="Freeform: Shape 96">
                <a:extLst>
                  <a:ext uri="{FF2B5EF4-FFF2-40B4-BE49-F238E27FC236}">
                    <a16:creationId xmlns:a16="http://schemas.microsoft.com/office/drawing/2014/main" id="{814EFBE9-59F5-EC22-5814-E17BF990DF4A}"/>
                  </a:ext>
                </a:extLst>
              </p:cNvPr>
              <p:cNvSpPr/>
              <p:nvPr/>
            </p:nvSpPr>
            <p:spPr>
              <a:xfrm>
                <a:off x="3130018" y="37368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 name="Freeform: Shape 97">
                <a:extLst>
                  <a:ext uri="{FF2B5EF4-FFF2-40B4-BE49-F238E27FC236}">
                    <a16:creationId xmlns:a16="http://schemas.microsoft.com/office/drawing/2014/main" id="{F77C16E4-41A7-3B30-0D4E-8FD9A7CD862B}"/>
                  </a:ext>
                </a:extLst>
              </p:cNvPr>
              <p:cNvSpPr/>
              <p:nvPr/>
            </p:nvSpPr>
            <p:spPr>
              <a:xfrm>
                <a:off x="3113005" y="382920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 name="Freeform: Shape 98">
                <a:extLst>
                  <a:ext uri="{FF2B5EF4-FFF2-40B4-BE49-F238E27FC236}">
                    <a16:creationId xmlns:a16="http://schemas.microsoft.com/office/drawing/2014/main" id="{AAF57BCB-3641-CAD8-419A-75D18FE52CDD}"/>
                  </a:ext>
                </a:extLst>
              </p:cNvPr>
              <p:cNvSpPr/>
              <p:nvPr/>
            </p:nvSpPr>
            <p:spPr>
              <a:xfrm>
                <a:off x="2736293" y="38535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 name="Freeform: Shape 99">
                <a:extLst>
                  <a:ext uri="{FF2B5EF4-FFF2-40B4-BE49-F238E27FC236}">
                    <a16:creationId xmlns:a16="http://schemas.microsoft.com/office/drawing/2014/main" id="{A0A281C0-786D-983B-DB75-A4A0B1C3A026}"/>
                  </a:ext>
                </a:extLst>
              </p:cNvPr>
              <p:cNvSpPr/>
              <p:nvPr/>
            </p:nvSpPr>
            <p:spPr>
              <a:xfrm>
                <a:off x="2337707" y="377573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 name="Freeform: Shape 100">
                <a:extLst>
                  <a:ext uri="{FF2B5EF4-FFF2-40B4-BE49-F238E27FC236}">
                    <a16:creationId xmlns:a16="http://schemas.microsoft.com/office/drawing/2014/main" id="{1538D086-D6CD-9B3A-3A68-8852976C27DF}"/>
                  </a:ext>
                </a:extLst>
              </p:cNvPr>
              <p:cNvSpPr/>
              <p:nvPr/>
            </p:nvSpPr>
            <p:spPr>
              <a:xfrm>
                <a:off x="2677963" y="36347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 name="Freeform: Shape 101">
                <a:extLst>
                  <a:ext uri="{FF2B5EF4-FFF2-40B4-BE49-F238E27FC236}">
                    <a16:creationId xmlns:a16="http://schemas.microsoft.com/office/drawing/2014/main" id="{1B7C1DDA-A75C-7C76-403A-9C2012D6A772}"/>
                  </a:ext>
                </a:extLst>
              </p:cNvPr>
              <p:cNvSpPr/>
              <p:nvPr/>
            </p:nvSpPr>
            <p:spPr>
              <a:xfrm>
                <a:off x="2741154" y="40552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 name="Freeform: Shape 102">
                <a:extLst>
                  <a:ext uri="{FF2B5EF4-FFF2-40B4-BE49-F238E27FC236}">
                    <a16:creationId xmlns:a16="http://schemas.microsoft.com/office/drawing/2014/main" id="{21F99557-38A6-C4E1-60E8-BE4F5AA1DEDC}"/>
                  </a:ext>
                </a:extLst>
              </p:cNvPr>
              <p:cNvSpPr/>
              <p:nvPr/>
            </p:nvSpPr>
            <p:spPr>
              <a:xfrm>
                <a:off x="2913712" y="339416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 name="Freeform: Shape 103">
                <a:extLst>
                  <a:ext uri="{FF2B5EF4-FFF2-40B4-BE49-F238E27FC236}">
                    <a16:creationId xmlns:a16="http://schemas.microsoft.com/office/drawing/2014/main" id="{3960C1E0-54D9-7A45-6835-DD4FD2839A0F}"/>
                  </a:ext>
                </a:extLst>
              </p:cNvPr>
              <p:cNvSpPr/>
              <p:nvPr/>
            </p:nvSpPr>
            <p:spPr>
              <a:xfrm>
                <a:off x="2818926" y="377087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 name="Freeform: Shape 104">
                <a:extLst>
                  <a:ext uri="{FF2B5EF4-FFF2-40B4-BE49-F238E27FC236}">
                    <a16:creationId xmlns:a16="http://schemas.microsoft.com/office/drawing/2014/main" id="{48583D54-5227-0824-7E41-14A775628431}"/>
                  </a:ext>
                </a:extLst>
              </p:cNvPr>
              <p:cNvSpPr/>
              <p:nvPr/>
            </p:nvSpPr>
            <p:spPr>
              <a:xfrm>
                <a:off x="1956135" y="37003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 name="Freeform: Shape 105">
                <a:extLst>
                  <a:ext uri="{FF2B5EF4-FFF2-40B4-BE49-F238E27FC236}">
                    <a16:creationId xmlns:a16="http://schemas.microsoft.com/office/drawing/2014/main" id="{4AE86064-7EA5-BA13-B706-3F13C524F03E}"/>
                  </a:ext>
                </a:extLst>
              </p:cNvPr>
              <p:cNvSpPr/>
              <p:nvPr/>
            </p:nvSpPr>
            <p:spPr>
              <a:xfrm>
                <a:off x="2938016" y="370768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 name="Freeform: Shape 106">
                <a:extLst>
                  <a:ext uri="{FF2B5EF4-FFF2-40B4-BE49-F238E27FC236}">
                    <a16:creationId xmlns:a16="http://schemas.microsoft.com/office/drawing/2014/main" id="{DE61C627-2B93-1DA2-309E-D0422C1DC27A}"/>
                  </a:ext>
                </a:extLst>
              </p:cNvPr>
              <p:cNvSpPr/>
              <p:nvPr/>
            </p:nvSpPr>
            <p:spPr>
              <a:xfrm>
                <a:off x="2874826" y="378788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 name="Freeform: Shape 107">
                <a:extLst>
                  <a:ext uri="{FF2B5EF4-FFF2-40B4-BE49-F238E27FC236}">
                    <a16:creationId xmlns:a16="http://schemas.microsoft.com/office/drawing/2014/main" id="{C52CF758-5641-4199-3DAE-1FFA253010F5}"/>
                  </a:ext>
                </a:extLst>
              </p:cNvPr>
              <p:cNvSpPr/>
              <p:nvPr/>
            </p:nvSpPr>
            <p:spPr>
              <a:xfrm>
                <a:off x="2801914" y="365664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 name="Freeform: Shape 108">
                <a:extLst>
                  <a:ext uri="{FF2B5EF4-FFF2-40B4-BE49-F238E27FC236}">
                    <a16:creationId xmlns:a16="http://schemas.microsoft.com/office/drawing/2014/main" id="{EF64E9B3-F815-90DB-4F4C-ED4B1A810DA8}"/>
                  </a:ext>
                </a:extLst>
              </p:cNvPr>
              <p:cNvSpPr/>
              <p:nvPr/>
            </p:nvSpPr>
            <p:spPr>
              <a:xfrm>
                <a:off x="3047384" y="38729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 name="Freeform: Shape 109">
                <a:extLst>
                  <a:ext uri="{FF2B5EF4-FFF2-40B4-BE49-F238E27FC236}">
                    <a16:creationId xmlns:a16="http://schemas.microsoft.com/office/drawing/2014/main" id="{DAAD0F14-2922-F3F2-1518-A4D4C107848F}"/>
                  </a:ext>
                </a:extLst>
              </p:cNvPr>
              <p:cNvSpPr/>
              <p:nvPr/>
            </p:nvSpPr>
            <p:spPr>
              <a:xfrm>
                <a:off x="2758166" y="383649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 name="Freeform: Shape 110">
                <a:extLst>
                  <a:ext uri="{FF2B5EF4-FFF2-40B4-BE49-F238E27FC236}">
                    <a16:creationId xmlns:a16="http://schemas.microsoft.com/office/drawing/2014/main" id="{165F66FC-B052-6917-BF1A-F29FBC881171}"/>
                  </a:ext>
                </a:extLst>
              </p:cNvPr>
              <p:cNvSpPr/>
              <p:nvPr/>
            </p:nvSpPr>
            <p:spPr>
              <a:xfrm>
                <a:off x="3010928" y="38535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 name="Freeform: Shape 111">
                <a:extLst>
                  <a:ext uri="{FF2B5EF4-FFF2-40B4-BE49-F238E27FC236}">
                    <a16:creationId xmlns:a16="http://schemas.microsoft.com/office/drawing/2014/main" id="{281085DE-BDDC-B125-474C-388012FE5A7C}"/>
                  </a:ext>
                </a:extLst>
              </p:cNvPr>
              <p:cNvSpPr/>
              <p:nvPr/>
            </p:nvSpPr>
            <p:spPr>
              <a:xfrm>
                <a:off x="3040093" y="355943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 name="Freeform: Shape 112">
                <a:extLst>
                  <a:ext uri="{FF2B5EF4-FFF2-40B4-BE49-F238E27FC236}">
                    <a16:creationId xmlns:a16="http://schemas.microsoft.com/office/drawing/2014/main" id="{6BAF05F1-EB37-F433-AD15-CDD8202E44D8}"/>
                  </a:ext>
                </a:extLst>
              </p:cNvPr>
              <p:cNvSpPr/>
              <p:nvPr/>
            </p:nvSpPr>
            <p:spPr>
              <a:xfrm>
                <a:off x="2374163" y="36736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 name="Freeform: Shape 113">
                <a:extLst>
                  <a:ext uri="{FF2B5EF4-FFF2-40B4-BE49-F238E27FC236}">
                    <a16:creationId xmlns:a16="http://schemas.microsoft.com/office/drawing/2014/main" id="{A81F5218-7DAB-EE5F-36A6-6B6DC81C74CB}"/>
                  </a:ext>
                </a:extLst>
              </p:cNvPr>
              <p:cNvSpPr/>
              <p:nvPr/>
            </p:nvSpPr>
            <p:spPr>
              <a:xfrm>
                <a:off x="2648799" y="366636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 name="Freeform: Shape 114">
                <a:extLst>
                  <a:ext uri="{FF2B5EF4-FFF2-40B4-BE49-F238E27FC236}">
                    <a16:creationId xmlns:a16="http://schemas.microsoft.com/office/drawing/2014/main" id="{F3AF4D65-3776-3B23-4935-0EEB65F264C1}"/>
                  </a:ext>
                </a:extLst>
              </p:cNvPr>
              <p:cNvSpPr/>
              <p:nvPr/>
            </p:nvSpPr>
            <p:spPr>
              <a:xfrm>
                <a:off x="2680394" y="36687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 name="Freeform: Shape 115">
                <a:extLst>
                  <a:ext uri="{FF2B5EF4-FFF2-40B4-BE49-F238E27FC236}">
                    <a16:creationId xmlns:a16="http://schemas.microsoft.com/office/drawing/2014/main" id="{F66E2B9D-B209-92A1-D7A6-5D8893BADF54}"/>
                  </a:ext>
                </a:extLst>
              </p:cNvPr>
              <p:cNvSpPr/>
              <p:nvPr/>
            </p:nvSpPr>
            <p:spPr>
              <a:xfrm>
                <a:off x="2787331" y="414030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 name="Freeform: Shape 116">
                <a:extLst>
                  <a:ext uri="{FF2B5EF4-FFF2-40B4-BE49-F238E27FC236}">
                    <a16:creationId xmlns:a16="http://schemas.microsoft.com/office/drawing/2014/main" id="{C8943A8C-8243-2006-FC55-AE97F7F8A164}"/>
                  </a:ext>
                </a:extLst>
              </p:cNvPr>
              <p:cNvSpPr/>
              <p:nvPr/>
            </p:nvSpPr>
            <p:spPr>
              <a:xfrm>
                <a:off x="2850522" y="37246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 name="Freeform: Shape 117">
                <a:extLst>
                  <a:ext uri="{FF2B5EF4-FFF2-40B4-BE49-F238E27FC236}">
                    <a16:creationId xmlns:a16="http://schemas.microsoft.com/office/drawing/2014/main" id="{9EA8CC40-F017-C3EF-9BA4-CE0BF44624AB}"/>
                  </a:ext>
                </a:extLst>
              </p:cNvPr>
              <p:cNvSpPr/>
              <p:nvPr/>
            </p:nvSpPr>
            <p:spPr>
              <a:xfrm>
                <a:off x="4070582" y="317542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 name="Freeform: Shape 118">
                <a:extLst>
                  <a:ext uri="{FF2B5EF4-FFF2-40B4-BE49-F238E27FC236}">
                    <a16:creationId xmlns:a16="http://schemas.microsoft.com/office/drawing/2014/main" id="{EF303E72-B269-0EFA-6E76-147D0295145A}"/>
                  </a:ext>
                </a:extLst>
              </p:cNvPr>
              <p:cNvSpPr/>
              <p:nvPr/>
            </p:nvSpPr>
            <p:spPr>
              <a:xfrm>
                <a:off x="3701161" y="360803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 name="Freeform: Shape 119">
                <a:extLst>
                  <a:ext uri="{FF2B5EF4-FFF2-40B4-BE49-F238E27FC236}">
                    <a16:creationId xmlns:a16="http://schemas.microsoft.com/office/drawing/2014/main" id="{F012825D-8CB0-05B6-4B89-EAEDA3A99612}"/>
                  </a:ext>
                </a:extLst>
              </p:cNvPr>
              <p:cNvSpPr/>
              <p:nvPr/>
            </p:nvSpPr>
            <p:spPr>
              <a:xfrm>
                <a:off x="3139739" y="32677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 name="Freeform: Shape 120">
                <a:extLst>
                  <a:ext uri="{FF2B5EF4-FFF2-40B4-BE49-F238E27FC236}">
                    <a16:creationId xmlns:a16="http://schemas.microsoft.com/office/drawing/2014/main" id="{602309EE-34B8-0B79-3F60-9F7AF839436B}"/>
                  </a:ext>
                </a:extLst>
              </p:cNvPr>
              <p:cNvSpPr/>
              <p:nvPr/>
            </p:nvSpPr>
            <p:spPr>
              <a:xfrm>
                <a:off x="3579641" y="34767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 name="Freeform: Shape 121">
                <a:extLst>
                  <a:ext uri="{FF2B5EF4-FFF2-40B4-BE49-F238E27FC236}">
                    <a16:creationId xmlns:a16="http://schemas.microsoft.com/office/drawing/2014/main" id="{26EAD832-62E6-0FE1-E267-47DBB1DC267C}"/>
                  </a:ext>
                </a:extLst>
              </p:cNvPr>
              <p:cNvSpPr/>
              <p:nvPr/>
            </p:nvSpPr>
            <p:spPr>
              <a:xfrm>
                <a:off x="3142170" y="384135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 name="Freeform: Shape 122">
                <a:extLst>
                  <a:ext uri="{FF2B5EF4-FFF2-40B4-BE49-F238E27FC236}">
                    <a16:creationId xmlns:a16="http://schemas.microsoft.com/office/drawing/2014/main" id="{9AB6BFEC-20E1-D052-261F-0D4F7F92F928}"/>
                  </a:ext>
                </a:extLst>
              </p:cNvPr>
              <p:cNvSpPr/>
              <p:nvPr/>
            </p:nvSpPr>
            <p:spPr>
              <a:xfrm>
                <a:off x="3144600" y="353269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 name="Freeform: Shape 123">
                <a:extLst>
                  <a:ext uri="{FF2B5EF4-FFF2-40B4-BE49-F238E27FC236}">
                    <a16:creationId xmlns:a16="http://schemas.microsoft.com/office/drawing/2014/main" id="{CC5EBA6C-DB6D-11AB-2EC9-EB0815A1974F}"/>
                  </a:ext>
                </a:extLst>
              </p:cNvPr>
              <p:cNvSpPr/>
              <p:nvPr/>
            </p:nvSpPr>
            <p:spPr>
              <a:xfrm>
                <a:off x="2940446" y="380246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 name="Freeform: Shape 124">
                <a:extLst>
                  <a:ext uri="{FF2B5EF4-FFF2-40B4-BE49-F238E27FC236}">
                    <a16:creationId xmlns:a16="http://schemas.microsoft.com/office/drawing/2014/main" id="{1C892A83-11D7-8038-2F52-E806744C11E3}"/>
                  </a:ext>
                </a:extLst>
              </p:cNvPr>
              <p:cNvSpPr/>
              <p:nvPr/>
            </p:nvSpPr>
            <p:spPr>
              <a:xfrm>
                <a:off x="3416805" y="357401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 name="Freeform: Shape 125">
                <a:extLst>
                  <a:ext uri="{FF2B5EF4-FFF2-40B4-BE49-F238E27FC236}">
                    <a16:creationId xmlns:a16="http://schemas.microsoft.com/office/drawing/2014/main" id="{1E8ED028-7E83-30A0-EF8B-CC3E92A610B8}"/>
                  </a:ext>
                </a:extLst>
              </p:cNvPr>
              <p:cNvSpPr/>
              <p:nvPr/>
            </p:nvSpPr>
            <p:spPr>
              <a:xfrm>
                <a:off x="3599085" y="34549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 name="Freeform: Shape 126">
                <a:extLst>
                  <a:ext uri="{FF2B5EF4-FFF2-40B4-BE49-F238E27FC236}">
                    <a16:creationId xmlns:a16="http://schemas.microsoft.com/office/drawing/2014/main" id="{4EFC782A-040B-3EB4-C03C-08E58CD33182}"/>
                  </a:ext>
                </a:extLst>
              </p:cNvPr>
              <p:cNvSpPr/>
              <p:nvPr/>
            </p:nvSpPr>
            <p:spPr>
              <a:xfrm>
                <a:off x="3139739" y="380004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 name="Freeform: Shape 127">
                <a:extLst>
                  <a:ext uri="{FF2B5EF4-FFF2-40B4-BE49-F238E27FC236}">
                    <a16:creationId xmlns:a16="http://schemas.microsoft.com/office/drawing/2014/main" id="{597C7CC0-EB57-3F17-EEEE-602F0C68C55F}"/>
                  </a:ext>
                </a:extLst>
              </p:cNvPr>
              <p:cNvSpPr/>
              <p:nvPr/>
            </p:nvSpPr>
            <p:spPr>
              <a:xfrm>
                <a:off x="4070582" y="343304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 name="Freeform: Shape 128">
                <a:extLst>
                  <a:ext uri="{FF2B5EF4-FFF2-40B4-BE49-F238E27FC236}">
                    <a16:creationId xmlns:a16="http://schemas.microsoft.com/office/drawing/2014/main" id="{B4C74684-97F7-21DD-459D-FEF96F10D27B}"/>
                  </a:ext>
                </a:extLst>
              </p:cNvPr>
              <p:cNvSpPr/>
              <p:nvPr/>
            </p:nvSpPr>
            <p:spPr>
              <a:xfrm>
                <a:off x="3088701" y="343304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 name="Freeform: Shape 129">
                <a:extLst>
                  <a:ext uri="{FF2B5EF4-FFF2-40B4-BE49-F238E27FC236}">
                    <a16:creationId xmlns:a16="http://schemas.microsoft.com/office/drawing/2014/main" id="{D0CAE084-52D0-0998-183D-19BE6682E9D7}"/>
                  </a:ext>
                </a:extLst>
              </p:cNvPr>
              <p:cNvSpPr/>
              <p:nvPr/>
            </p:nvSpPr>
            <p:spPr>
              <a:xfrm>
                <a:off x="3253968" y="358373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 name="Freeform: Shape 130">
                <a:extLst>
                  <a:ext uri="{FF2B5EF4-FFF2-40B4-BE49-F238E27FC236}">
                    <a16:creationId xmlns:a16="http://schemas.microsoft.com/office/drawing/2014/main" id="{9F756036-B645-1196-DB5A-15C3BBC53937}"/>
                  </a:ext>
                </a:extLst>
              </p:cNvPr>
              <p:cNvSpPr/>
              <p:nvPr/>
            </p:nvSpPr>
            <p:spPr>
              <a:xfrm>
                <a:off x="2855382" y="34767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 name="Freeform: Shape 131">
                <a:extLst>
                  <a:ext uri="{FF2B5EF4-FFF2-40B4-BE49-F238E27FC236}">
                    <a16:creationId xmlns:a16="http://schemas.microsoft.com/office/drawing/2014/main" id="{15C9FFDD-2A30-1BB8-48D8-88F71E7BC7E1}"/>
                  </a:ext>
                </a:extLst>
              </p:cNvPr>
              <p:cNvSpPr/>
              <p:nvPr/>
            </p:nvSpPr>
            <p:spPr>
              <a:xfrm>
                <a:off x="3027941" y="32167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 name="Freeform: Shape 132">
                <a:extLst>
                  <a:ext uri="{FF2B5EF4-FFF2-40B4-BE49-F238E27FC236}">
                    <a16:creationId xmlns:a16="http://schemas.microsoft.com/office/drawing/2014/main" id="{84F2F914-811D-BAA2-EA29-7BD71C3D4D43}"/>
                  </a:ext>
                </a:extLst>
              </p:cNvPr>
              <p:cNvSpPr/>
              <p:nvPr/>
            </p:nvSpPr>
            <p:spPr>
              <a:xfrm>
                <a:off x="3718174" y="33917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 name="Freeform: Shape 133">
                <a:extLst>
                  <a:ext uri="{FF2B5EF4-FFF2-40B4-BE49-F238E27FC236}">
                    <a16:creationId xmlns:a16="http://schemas.microsoft.com/office/drawing/2014/main" id="{5583D5CE-30EE-B6E5-C166-B4ECE5BC3ABF}"/>
                  </a:ext>
                </a:extLst>
              </p:cNvPr>
              <p:cNvSpPr/>
              <p:nvPr/>
            </p:nvSpPr>
            <p:spPr>
              <a:xfrm>
                <a:off x="4007392" y="28181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 name="Freeform: Shape 134">
                <a:extLst>
                  <a:ext uri="{FF2B5EF4-FFF2-40B4-BE49-F238E27FC236}">
                    <a16:creationId xmlns:a16="http://schemas.microsoft.com/office/drawing/2014/main" id="{E3687468-9878-A074-CF47-636AE1637AA0}"/>
                  </a:ext>
                </a:extLst>
              </p:cNvPr>
              <p:cNvSpPr/>
              <p:nvPr/>
            </p:nvSpPr>
            <p:spPr>
              <a:xfrm>
                <a:off x="2396037" y="358130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 name="Freeform: Shape 135">
                <a:extLst>
                  <a:ext uri="{FF2B5EF4-FFF2-40B4-BE49-F238E27FC236}">
                    <a16:creationId xmlns:a16="http://schemas.microsoft.com/office/drawing/2014/main" id="{44CC6158-747A-F359-6B71-A50FEE6A043A}"/>
                  </a:ext>
                </a:extLst>
              </p:cNvPr>
              <p:cNvSpPr/>
              <p:nvPr/>
            </p:nvSpPr>
            <p:spPr>
              <a:xfrm>
                <a:off x="3514021" y="331153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 name="Freeform: Shape 136">
                <a:extLst>
                  <a:ext uri="{FF2B5EF4-FFF2-40B4-BE49-F238E27FC236}">
                    <a16:creationId xmlns:a16="http://schemas.microsoft.com/office/drawing/2014/main" id="{0DE8149F-A2F6-1CFE-1245-153F6CC0619B}"/>
                  </a:ext>
                </a:extLst>
              </p:cNvPr>
              <p:cNvSpPr/>
              <p:nvPr/>
            </p:nvSpPr>
            <p:spPr>
              <a:xfrm>
                <a:off x="3229664" y="36517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 name="Freeform: Shape 137">
                <a:extLst>
                  <a:ext uri="{FF2B5EF4-FFF2-40B4-BE49-F238E27FC236}">
                    <a16:creationId xmlns:a16="http://schemas.microsoft.com/office/drawing/2014/main" id="{A6DFEFFF-6529-3D8B-E6CF-5470EA457180}"/>
                  </a:ext>
                </a:extLst>
              </p:cNvPr>
              <p:cNvSpPr/>
              <p:nvPr/>
            </p:nvSpPr>
            <p:spPr>
              <a:xfrm>
                <a:off x="3611237" y="36809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 name="Freeform: Shape 138">
                <a:extLst>
                  <a:ext uri="{FF2B5EF4-FFF2-40B4-BE49-F238E27FC236}">
                    <a16:creationId xmlns:a16="http://schemas.microsoft.com/office/drawing/2014/main" id="{DDFD2D0D-6CD5-44C8-7943-0C2E4C6C9EEA}"/>
                  </a:ext>
                </a:extLst>
              </p:cNvPr>
              <p:cNvSpPr/>
              <p:nvPr/>
            </p:nvSpPr>
            <p:spPr>
              <a:xfrm>
                <a:off x="3249107" y="32945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 name="Freeform: Shape 139">
                <a:extLst>
                  <a:ext uri="{FF2B5EF4-FFF2-40B4-BE49-F238E27FC236}">
                    <a16:creationId xmlns:a16="http://schemas.microsoft.com/office/drawing/2014/main" id="{9CF54EE8-D328-13E9-A4FB-A9B2DB222BF9}"/>
                  </a:ext>
                </a:extLst>
              </p:cNvPr>
              <p:cNvSpPr/>
              <p:nvPr/>
            </p:nvSpPr>
            <p:spPr>
              <a:xfrm>
                <a:off x="2690115" y="375629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 name="Freeform: Shape 140">
                <a:extLst>
                  <a:ext uri="{FF2B5EF4-FFF2-40B4-BE49-F238E27FC236}">
                    <a16:creationId xmlns:a16="http://schemas.microsoft.com/office/drawing/2014/main" id="{858378F2-6D27-388B-DEFF-F85FECB655C7}"/>
                  </a:ext>
                </a:extLst>
              </p:cNvPr>
              <p:cNvSpPr/>
              <p:nvPr/>
            </p:nvSpPr>
            <p:spPr>
              <a:xfrm>
                <a:off x="2692546" y="374657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 name="Freeform: Shape 141">
                <a:extLst>
                  <a:ext uri="{FF2B5EF4-FFF2-40B4-BE49-F238E27FC236}">
                    <a16:creationId xmlns:a16="http://schemas.microsoft.com/office/drawing/2014/main" id="{6EEF4176-AD0A-9F47-B421-01E23F588C77}"/>
                  </a:ext>
                </a:extLst>
              </p:cNvPr>
              <p:cNvSpPr/>
              <p:nvPr/>
            </p:nvSpPr>
            <p:spPr>
              <a:xfrm>
                <a:off x="2780040" y="347436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 name="Freeform: Shape 142">
                <a:extLst>
                  <a:ext uri="{FF2B5EF4-FFF2-40B4-BE49-F238E27FC236}">
                    <a16:creationId xmlns:a16="http://schemas.microsoft.com/office/drawing/2014/main" id="{590B1AEF-24AC-3CA1-D142-34B4EA451A2A}"/>
                  </a:ext>
                </a:extLst>
              </p:cNvPr>
              <p:cNvSpPr/>
              <p:nvPr/>
            </p:nvSpPr>
            <p:spPr>
              <a:xfrm>
                <a:off x="2989054" y="364692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 name="Freeform: Shape 143">
                <a:extLst>
                  <a:ext uri="{FF2B5EF4-FFF2-40B4-BE49-F238E27FC236}">
                    <a16:creationId xmlns:a16="http://schemas.microsoft.com/office/drawing/2014/main" id="{FE900318-8E50-5257-9EF6-7433D7FEFE7D}"/>
                  </a:ext>
                </a:extLst>
              </p:cNvPr>
              <p:cNvSpPr/>
              <p:nvPr/>
            </p:nvSpPr>
            <p:spPr>
              <a:xfrm>
                <a:off x="2609912" y="38729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 name="Freeform: Shape 144">
                <a:extLst>
                  <a:ext uri="{FF2B5EF4-FFF2-40B4-BE49-F238E27FC236}">
                    <a16:creationId xmlns:a16="http://schemas.microsoft.com/office/drawing/2014/main" id="{24BA1AD0-6E70-3F2C-053A-7E47E2BEFD8E}"/>
                  </a:ext>
                </a:extLst>
              </p:cNvPr>
              <p:cNvSpPr/>
              <p:nvPr/>
            </p:nvSpPr>
            <p:spPr>
              <a:xfrm>
                <a:off x="3057106" y="397017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 name="Freeform: Shape 145">
                <a:extLst>
                  <a:ext uri="{FF2B5EF4-FFF2-40B4-BE49-F238E27FC236}">
                    <a16:creationId xmlns:a16="http://schemas.microsoft.com/office/drawing/2014/main" id="{CAD22AF5-6E05-8692-A1C1-2E947EC6BB3A}"/>
                  </a:ext>
                </a:extLst>
              </p:cNvPr>
              <p:cNvSpPr/>
              <p:nvPr/>
            </p:nvSpPr>
            <p:spPr>
              <a:xfrm>
                <a:off x="3137309" y="3953156"/>
                <a:ext cx="55899" cy="55908"/>
              </a:xfrm>
              <a:custGeom>
                <a:avLst/>
                <a:gdLst>
                  <a:gd name="connsiteX0" fmla="*/ 29580 w 55899"/>
                  <a:gd name="connsiteY0" fmla="*/ 27901 h 55908"/>
                  <a:gd name="connsiteX1" fmla="*/ 1631 w 55899"/>
                  <a:gd name="connsiteY1" fmla="*/ 55851 h 55908"/>
                  <a:gd name="connsiteX2" fmla="*/ -26319 w 55899"/>
                  <a:gd name="connsiteY2" fmla="*/ 27901 h 55908"/>
                  <a:gd name="connsiteX3" fmla="*/ 1631 w 55899"/>
                  <a:gd name="connsiteY3" fmla="*/ -58 h 55908"/>
                  <a:gd name="connsiteX4" fmla="*/ 29580 w 55899"/>
                  <a:gd name="connsiteY4" fmla="*/ 27901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901"/>
                    </a:moveTo>
                    <a:cubicBezTo>
                      <a:pt x="29580" y="43334"/>
                      <a:pt x="17186" y="55851"/>
                      <a:pt x="1631" y="55851"/>
                    </a:cubicBezTo>
                    <a:cubicBezTo>
                      <a:pt x="-13683" y="55851"/>
                      <a:pt x="-26319" y="43334"/>
                      <a:pt x="-26319" y="27901"/>
                    </a:cubicBezTo>
                    <a:cubicBezTo>
                      <a:pt x="-26319" y="12444"/>
                      <a:pt x="-13683" y="-58"/>
                      <a:pt x="1631" y="-58"/>
                    </a:cubicBezTo>
                    <a:cubicBezTo>
                      <a:pt x="17186" y="-58"/>
                      <a:pt x="29580" y="12444"/>
                      <a:pt x="29580" y="27901"/>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 name="Freeform: Shape 146">
                <a:extLst>
                  <a:ext uri="{FF2B5EF4-FFF2-40B4-BE49-F238E27FC236}">
                    <a16:creationId xmlns:a16="http://schemas.microsoft.com/office/drawing/2014/main" id="{179BEF1A-ED12-42FC-6B6E-805ECC7ECFDB}"/>
                  </a:ext>
                </a:extLst>
              </p:cNvPr>
              <p:cNvSpPr/>
              <p:nvPr/>
            </p:nvSpPr>
            <p:spPr>
              <a:xfrm>
                <a:off x="2916142" y="38875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 name="Freeform: Shape 147">
                <a:extLst>
                  <a:ext uri="{FF2B5EF4-FFF2-40B4-BE49-F238E27FC236}">
                    <a16:creationId xmlns:a16="http://schemas.microsoft.com/office/drawing/2014/main" id="{C9564C9C-502E-D490-461D-450679E0F4FD}"/>
                  </a:ext>
                </a:extLst>
              </p:cNvPr>
              <p:cNvSpPr/>
              <p:nvPr/>
            </p:nvSpPr>
            <p:spPr>
              <a:xfrm>
                <a:off x="3125157" y="380976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 name="Freeform: Shape 148">
                <a:extLst>
                  <a:ext uri="{FF2B5EF4-FFF2-40B4-BE49-F238E27FC236}">
                    <a16:creationId xmlns:a16="http://schemas.microsoft.com/office/drawing/2014/main" id="{52134CB1-9F85-D60A-4F70-72C45214122F}"/>
                  </a:ext>
                </a:extLst>
              </p:cNvPr>
              <p:cNvSpPr/>
              <p:nvPr/>
            </p:nvSpPr>
            <p:spPr>
              <a:xfrm>
                <a:off x="2984194" y="3916697"/>
                <a:ext cx="55899" cy="55911"/>
              </a:xfrm>
              <a:custGeom>
                <a:avLst/>
                <a:gdLst>
                  <a:gd name="connsiteX0" fmla="*/ 29580 w 55899"/>
                  <a:gd name="connsiteY0" fmla="*/ 27892 h 55911"/>
                  <a:gd name="connsiteX1" fmla="*/ 1631 w 55899"/>
                  <a:gd name="connsiteY1" fmla="*/ 55853 h 55911"/>
                  <a:gd name="connsiteX2" fmla="*/ -26319 w 55899"/>
                  <a:gd name="connsiteY2" fmla="*/ 27892 h 55911"/>
                  <a:gd name="connsiteX3" fmla="*/ 1631 w 55899"/>
                  <a:gd name="connsiteY3" fmla="*/ -58 h 55911"/>
                  <a:gd name="connsiteX4" fmla="*/ 29580 w 55899"/>
                  <a:gd name="connsiteY4" fmla="*/ 27892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892"/>
                    </a:moveTo>
                    <a:cubicBezTo>
                      <a:pt x="29580" y="43337"/>
                      <a:pt x="17186" y="55853"/>
                      <a:pt x="1631" y="55853"/>
                    </a:cubicBezTo>
                    <a:cubicBezTo>
                      <a:pt x="-13683" y="55853"/>
                      <a:pt x="-26319" y="4333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 name="Freeform: Shape 149">
                <a:extLst>
                  <a:ext uri="{FF2B5EF4-FFF2-40B4-BE49-F238E27FC236}">
                    <a16:creationId xmlns:a16="http://schemas.microsoft.com/office/drawing/2014/main" id="{60BF8826-70CC-262A-936F-4249E3F58621}"/>
                  </a:ext>
                </a:extLst>
              </p:cNvPr>
              <p:cNvSpPr/>
              <p:nvPr/>
            </p:nvSpPr>
            <p:spPr>
              <a:xfrm>
                <a:off x="3030371" y="338687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 name="Freeform: Shape 150">
                <a:extLst>
                  <a:ext uri="{FF2B5EF4-FFF2-40B4-BE49-F238E27FC236}">
                    <a16:creationId xmlns:a16="http://schemas.microsoft.com/office/drawing/2014/main" id="{57F349FE-D2D9-BF78-D953-02CD344C64B9}"/>
                  </a:ext>
                </a:extLst>
              </p:cNvPr>
              <p:cNvSpPr/>
              <p:nvPr/>
            </p:nvSpPr>
            <p:spPr>
              <a:xfrm>
                <a:off x="2614773" y="389968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 name="Freeform: Shape 151">
                <a:extLst>
                  <a:ext uri="{FF2B5EF4-FFF2-40B4-BE49-F238E27FC236}">
                    <a16:creationId xmlns:a16="http://schemas.microsoft.com/office/drawing/2014/main" id="{73F36E19-A667-3E71-3272-B4FDF8829FBD}"/>
                  </a:ext>
                </a:extLst>
              </p:cNvPr>
              <p:cNvSpPr/>
              <p:nvPr/>
            </p:nvSpPr>
            <p:spPr>
              <a:xfrm>
                <a:off x="2950168" y="38535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 name="Freeform: Shape 152">
                <a:extLst>
                  <a:ext uri="{FF2B5EF4-FFF2-40B4-BE49-F238E27FC236}">
                    <a16:creationId xmlns:a16="http://schemas.microsoft.com/office/drawing/2014/main" id="{EAAF8BC8-C07D-51FC-E28D-B3448D3C852A}"/>
                  </a:ext>
                </a:extLst>
              </p:cNvPr>
              <p:cNvSpPr/>
              <p:nvPr/>
            </p:nvSpPr>
            <p:spPr>
              <a:xfrm>
                <a:off x="3263689" y="34646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 name="Freeform: Shape 153">
                <a:extLst>
                  <a:ext uri="{FF2B5EF4-FFF2-40B4-BE49-F238E27FC236}">
                    <a16:creationId xmlns:a16="http://schemas.microsoft.com/office/drawing/2014/main" id="{E13DC910-F739-3347-7FBB-F5510741DDB7}"/>
                  </a:ext>
                </a:extLst>
              </p:cNvPr>
              <p:cNvSpPr/>
              <p:nvPr/>
            </p:nvSpPr>
            <p:spPr>
              <a:xfrm>
                <a:off x="3003637" y="320702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 name="Freeform: Shape 154">
                <a:extLst>
                  <a:ext uri="{FF2B5EF4-FFF2-40B4-BE49-F238E27FC236}">
                    <a16:creationId xmlns:a16="http://schemas.microsoft.com/office/drawing/2014/main" id="{2D3903EB-2709-AB68-D50A-C5F7D47A2FE1}"/>
                  </a:ext>
                </a:extLst>
              </p:cNvPr>
              <p:cNvSpPr/>
              <p:nvPr/>
            </p:nvSpPr>
            <p:spPr>
              <a:xfrm>
                <a:off x="3020650" y="37271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 name="Freeform: Shape 155">
                <a:extLst>
                  <a:ext uri="{FF2B5EF4-FFF2-40B4-BE49-F238E27FC236}">
                    <a16:creationId xmlns:a16="http://schemas.microsoft.com/office/drawing/2014/main" id="{2DB502B7-8EF9-B712-8822-8B81AF85700D}"/>
                  </a:ext>
                </a:extLst>
              </p:cNvPr>
              <p:cNvSpPr/>
              <p:nvPr/>
            </p:nvSpPr>
            <p:spPr>
              <a:xfrm>
                <a:off x="3173765" y="36882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 name="Freeform: Shape 156">
                <a:extLst>
                  <a:ext uri="{FF2B5EF4-FFF2-40B4-BE49-F238E27FC236}">
                    <a16:creationId xmlns:a16="http://schemas.microsoft.com/office/drawing/2014/main" id="{075C8EEB-85C7-B80A-4FD9-E0BD9A2ADC8A}"/>
                  </a:ext>
                </a:extLst>
              </p:cNvPr>
              <p:cNvSpPr/>
              <p:nvPr/>
            </p:nvSpPr>
            <p:spPr>
              <a:xfrm>
                <a:off x="3936910" y="30660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 name="Freeform: Shape 157">
                <a:extLst>
                  <a:ext uri="{FF2B5EF4-FFF2-40B4-BE49-F238E27FC236}">
                    <a16:creationId xmlns:a16="http://schemas.microsoft.com/office/drawing/2014/main" id="{76509C2C-190A-694D-F601-C9D53F21F500}"/>
                  </a:ext>
                </a:extLst>
              </p:cNvPr>
              <p:cNvSpPr/>
              <p:nvPr/>
            </p:nvSpPr>
            <p:spPr>
              <a:xfrm>
                <a:off x="3479995" y="315841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 name="Freeform: Shape 158">
                <a:extLst>
                  <a:ext uri="{FF2B5EF4-FFF2-40B4-BE49-F238E27FC236}">
                    <a16:creationId xmlns:a16="http://schemas.microsoft.com/office/drawing/2014/main" id="{5726CD0C-5CF7-87F9-C126-1BD5A2DC059A}"/>
                  </a:ext>
                </a:extLst>
              </p:cNvPr>
              <p:cNvSpPr/>
              <p:nvPr/>
            </p:nvSpPr>
            <p:spPr>
              <a:xfrm>
                <a:off x="2976902" y="356672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 name="Freeform: Shape 159">
                <a:extLst>
                  <a:ext uri="{FF2B5EF4-FFF2-40B4-BE49-F238E27FC236}">
                    <a16:creationId xmlns:a16="http://schemas.microsoft.com/office/drawing/2014/main" id="{6736D0AA-AA37-B4DC-51B3-F9B093064A54}"/>
                  </a:ext>
                </a:extLst>
              </p:cNvPr>
              <p:cNvSpPr/>
              <p:nvPr/>
            </p:nvSpPr>
            <p:spPr>
              <a:xfrm>
                <a:off x="2658520" y="36882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 name="Freeform: Shape 160">
                <a:extLst>
                  <a:ext uri="{FF2B5EF4-FFF2-40B4-BE49-F238E27FC236}">
                    <a16:creationId xmlns:a16="http://schemas.microsoft.com/office/drawing/2014/main" id="{7782D5E0-56B1-F890-9ECA-CF4B9F0134D4}"/>
                  </a:ext>
                </a:extLst>
              </p:cNvPr>
              <p:cNvSpPr/>
              <p:nvPr/>
            </p:nvSpPr>
            <p:spPr>
              <a:xfrm>
                <a:off x="2758166" y="336013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 name="Freeform: Shape 161">
                <a:extLst>
                  <a:ext uri="{FF2B5EF4-FFF2-40B4-BE49-F238E27FC236}">
                    <a16:creationId xmlns:a16="http://schemas.microsoft.com/office/drawing/2014/main" id="{7B7FE807-BD1C-8C0C-2465-8B7FD33A800C}"/>
                  </a:ext>
                </a:extLst>
              </p:cNvPr>
              <p:cNvSpPr/>
              <p:nvPr/>
            </p:nvSpPr>
            <p:spPr>
              <a:xfrm>
                <a:off x="2976902" y="331396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 name="Freeform: Shape 162">
                <a:extLst>
                  <a:ext uri="{FF2B5EF4-FFF2-40B4-BE49-F238E27FC236}">
                    <a16:creationId xmlns:a16="http://schemas.microsoft.com/office/drawing/2014/main" id="{3485CF11-0AFA-5619-7260-9328651B0426}"/>
                  </a:ext>
                </a:extLst>
              </p:cNvPr>
              <p:cNvSpPr/>
              <p:nvPr/>
            </p:nvSpPr>
            <p:spPr>
              <a:xfrm>
                <a:off x="2831078" y="371497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 name="Freeform: Shape 163">
                <a:extLst>
                  <a:ext uri="{FF2B5EF4-FFF2-40B4-BE49-F238E27FC236}">
                    <a16:creationId xmlns:a16="http://schemas.microsoft.com/office/drawing/2014/main" id="{0E3A2064-2A4D-1C70-05AD-BDAEEE98FBCA}"/>
                  </a:ext>
                </a:extLst>
              </p:cNvPr>
              <p:cNvSpPr/>
              <p:nvPr/>
            </p:nvSpPr>
            <p:spPr>
              <a:xfrm>
                <a:off x="3363336" y="36858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 name="Freeform: Shape 164">
                <a:extLst>
                  <a:ext uri="{FF2B5EF4-FFF2-40B4-BE49-F238E27FC236}">
                    <a16:creationId xmlns:a16="http://schemas.microsoft.com/office/drawing/2014/main" id="{863FA544-5A69-980D-D19B-FA1CA0F5CDBD}"/>
                  </a:ext>
                </a:extLst>
              </p:cNvPr>
              <p:cNvSpPr/>
              <p:nvPr/>
            </p:nvSpPr>
            <p:spPr>
              <a:xfrm>
                <a:off x="2993915" y="348651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 name="Freeform: Shape 165">
                <a:extLst>
                  <a:ext uri="{FF2B5EF4-FFF2-40B4-BE49-F238E27FC236}">
                    <a16:creationId xmlns:a16="http://schemas.microsoft.com/office/drawing/2014/main" id="{6B9A74C2-79AB-776A-4F46-16D5EE544E55}"/>
                  </a:ext>
                </a:extLst>
              </p:cNvPr>
              <p:cNvSpPr/>
              <p:nvPr/>
            </p:nvSpPr>
            <p:spPr>
              <a:xfrm>
                <a:off x="3164043" y="340388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 name="Freeform: Shape 166">
                <a:extLst>
                  <a:ext uri="{FF2B5EF4-FFF2-40B4-BE49-F238E27FC236}">
                    <a16:creationId xmlns:a16="http://schemas.microsoft.com/office/drawing/2014/main" id="{EB3214CD-24CF-2AFB-7D96-221D36FF1BCF}"/>
                  </a:ext>
                </a:extLst>
              </p:cNvPr>
              <p:cNvSpPr/>
              <p:nvPr/>
            </p:nvSpPr>
            <p:spPr>
              <a:xfrm>
                <a:off x="3283133" y="35108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 name="Freeform: Shape 167">
                <a:extLst>
                  <a:ext uri="{FF2B5EF4-FFF2-40B4-BE49-F238E27FC236}">
                    <a16:creationId xmlns:a16="http://schemas.microsoft.com/office/drawing/2014/main" id="{CEA35824-D984-BBFD-9575-2FEF8129B4CB}"/>
                  </a:ext>
                </a:extLst>
              </p:cNvPr>
              <p:cNvSpPr/>
              <p:nvPr/>
            </p:nvSpPr>
            <p:spPr>
              <a:xfrm>
                <a:off x="3083840" y="353755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 name="Freeform: Shape 168">
                <a:extLst>
                  <a:ext uri="{FF2B5EF4-FFF2-40B4-BE49-F238E27FC236}">
                    <a16:creationId xmlns:a16="http://schemas.microsoft.com/office/drawing/2014/main" id="{06EDA8F3-8FB4-B5B9-EBA8-C3C724E353A6}"/>
                  </a:ext>
                </a:extLst>
              </p:cNvPr>
              <p:cNvSpPr/>
              <p:nvPr/>
            </p:nvSpPr>
            <p:spPr>
              <a:xfrm>
                <a:off x="3424096" y="344763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 name="Freeform: Shape 169">
                <a:extLst>
                  <a:ext uri="{FF2B5EF4-FFF2-40B4-BE49-F238E27FC236}">
                    <a16:creationId xmlns:a16="http://schemas.microsoft.com/office/drawing/2014/main" id="{1AD33F3B-DA7A-7A75-1923-30586106D436}"/>
                  </a:ext>
                </a:extLst>
              </p:cNvPr>
              <p:cNvSpPr/>
              <p:nvPr/>
            </p:nvSpPr>
            <p:spPr>
              <a:xfrm>
                <a:off x="3098422" y="36687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 name="Freeform: Shape 170">
                <a:extLst>
                  <a:ext uri="{FF2B5EF4-FFF2-40B4-BE49-F238E27FC236}">
                    <a16:creationId xmlns:a16="http://schemas.microsoft.com/office/drawing/2014/main" id="{3C85C636-8FCE-22DD-C52F-35150D664C29}"/>
                  </a:ext>
                </a:extLst>
              </p:cNvPr>
              <p:cNvSpPr/>
              <p:nvPr/>
            </p:nvSpPr>
            <p:spPr>
              <a:xfrm>
                <a:off x="3329310" y="317542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 name="Freeform: Shape 171">
                <a:extLst>
                  <a:ext uri="{FF2B5EF4-FFF2-40B4-BE49-F238E27FC236}">
                    <a16:creationId xmlns:a16="http://schemas.microsoft.com/office/drawing/2014/main" id="{4ADD4B09-76D8-4462-B165-FAA626792FF0}"/>
                  </a:ext>
                </a:extLst>
              </p:cNvPr>
              <p:cNvSpPr/>
              <p:nvPr/>
            </p:nvSpPr>
            <p:spPr>
              <a:xfrm>
                <a:off x="3083840" y="35861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 name="Freeform: Shape 172">
                <a:extLst>
                  <a:ext uri="{FF2B5EF4-FFF2-40B4-BE49-F238E27FC236}">
                    <a16:creationId xmlns:a16="http://schemas.microsoft.com/office/drawing/2014/main" id="{40F04E71-DF4D-CBF0-DF0C-19332652C55D}"/>
                  </a:ext>
                </a:extLst>
              </p:cNvPr>
              <p:cNvSpPr/>
              <p:nvPr/>
            </p:nvSpPr>
            <p:spPr>
              <a:xfrm>
                <a:off x="3268550" y="36858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 name="Freeform: Shape 173">
                <a:extLst>
                  <a:ext uri="{FF2B5EF4-FFF2-40B4-BE49-F238E27FC236}">
                    <a16:creationId xmlns:a16="http://schemas.microsoft.com/office/drawing/2014/main" id="{5803172E-8D80-4862-9553-633909EC6A26}"/>
                  </a:ext>
                </a:extLst>
              </p:cNvPr>
              <p:cNvSpPr/>
              <p:nvPr/>
            </p:nvSpPr>
            <p:spPr>
              <a:xfrm>
                <a:off x="3052245" y="353755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 name="Freeform: Shape 174">
                <a:extLst>
                  <a:ext uri="{FF2B5EF4-FFF2-40B4-BE49-F238E27FC236}">
                    <a16:creationId xmlns:a16="http://schemas.microsoft.com/office/drawing/2014/main" id="{683B009A-A7BD-BE81-E62E-469A7050BC63}"/>
                  </a:ext>
                </a:extLst>
              </p:cNvPr>
              <p:cNvSpPr/>
              <p:nvPr/>
            </p:nvSpPr>
            <p:spPr>
              <a:xfrm>
                <a:off x="2826218" y="37295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 name="Freeform: Shape 175">
                <a:extLst>
                  <a:ext uri="{FF2B5EF4-FFF2-40B4-BE49-F238E27FC236}">
                    <a16:creationId xmlns:a16="http://schemas.microsoft.com/office/drawing/2014/main" id="{B716086A-0066-63F9-93FE-0B9F5EC25D6C}"/>
                  </a:ext>
                </a:extLst>
              </p:cNvPr>
              <p:cNvSpPr/>
              <p:nvPr/>
            </p:nvSpPr>
            <p:spPr>
              <a:xfrm>
                <a:off x="2950168" y="33479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 name="Freeform: Shape 176">
                <a:extLst>
                  <a:ext uri="{FF2B5EF4-FFF2-40B4-BE49-F238E27FC236}">
                    <a16:creationId xmlns:a16="http://schemas.microsoft.com/office/drawing/2014/main" id="{7F50B4C1-88D8-C2CF-C601-F9EE162FCB94}"/>
                  </a:ext>
                </a:extLst>
              </p:cNvPr>
              <p:cNvSpPr/>
              <p:nvPr/>
            </p:nvSpPr>
            <p:spPr>
              <a:xfrm>
                <a:off x="3166474" y="336986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 name="Freeform: Shape 177">
                <a:extLst>
                  <a:ext uri="{FF2B5EF4-FFF2-40B4-BE49-F238E27FC236}">
                    <a16:creationId xmlns:a16="http://schemas.microsoft.com/office/drawing/2014/main" id="{CBA9F23B-F01B-393D-A742-92BB241F9D34}"/>
                  </a:ext>
                </a:extLst>
              </p:cNvPr>
              <p:cNvSpPr/>
              <p:nvPr/>
            </p:nvSpPr>
            <p:spPr>
              <a:xfrm>
                <a:off x="3283133" y="35983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179" name="Graphic 3">
              <a:extLst>
                <a:ext uri="{FF2B5EF4-FFF2-40B4-BE49-F238E27FC236}">
                  <a16:creationId xmlns:a16="http://schemas.microsoft.com/office/drawing/2014/main" id="{EF40F127-C7F3-8277-D60E-74151722A7C9}"/>
                </a:ext>
              </a:extLst>
            </p:cNvPr>
            <p:cNvGrpSpPr/>
            <p:nvPr/>
          </p:nvGrpSpPr>
          <p:grpSpPr>
            <a:xfrm>
              <a:off x="2102481" y="3034735"/>
              <a:ext cx="2539268" cy="2102565"/>
              <a:chOff x="1997452" y="2900790"/>
              <a:chExt cx="2289435" cy="1895699"/>
            </a:xfrm>
            <a:solidFill>
              <a:srgbClr val="000000">
                <a:alpha val="0"/>
              </a:srgbClr>
            </a:solidFill>
          </p:grpSpPr>
          <p:sp>
            <p:nvSpPr>
              <p:cNvPr id="180" name="Freeform: Shape 179">
                <a:extLst>
                  <a:ext uri="{FF2B5EF4-FFF2-40B4-BE49-F238E27FC236}">
                    <a16:creationId xmlns:a16="http://schemas.microsoft.com/office/drawing/2014/main" id="{92F18E94-CE3F-4796-6502-81F7B586DF55}"/>
                  </a:ext>
                </a:extLst>
              </p:cNvPr>
              <p:cNvSpPr/>
              <p:nvPr/>
            </p:nvSpPr>
            <p:spPr>
              <a:xfrm>
                <a:off x="3390070" y="355700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 name="Freeform: Shape 180">
                <a:extLst>
                  <a:ext uri="{FF2B5EF4-FFF2-40B4-BE49-F238E27FC236}">
                    <a16:creationId xmlns:a16="http://schemas.microsoft.com/office/drawing/2014/main" id="{2D428B70-9C2B-AF49-65DA-CB05DF9DEF34}"/>
                  </a:ext>
                </a:extLst>
              </p:cNvPr>
              <p:cNvSpPr/>
              <p:nvPr/>
            </p:nvSpPr>
            <p:spPr>
              <a:xfrm>
                <a:off x="3030371" y="323132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 name="Freeform: Shape 181">
                <a:extLst>
                  <a:ext uri="{FF2B5EF4-FFF2-40B4-BE49-F238E27FC236}">
                    <a16:creationId xmlns:a16="http://schemas.microsoft.com/office/drawing/2014/main" id="{3C17F327-94F5-3BF1-B9FE-5A6421684DB0}"/>
                  </a:ext>
                </a:extLst>
              </p:cNvPr>
              <p:cNvSpPr/>
              <p:nvPr/>
            </p:nvSpPr>
            <p:spPr>
              <a:xfrm>
                <a:off x="3066827" y="340145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 name="Freeform: Shape 182">
                <a:extLst>
                  <a:ext uri="{FF2B5EF4-FFF2-40B4-BE49-F238E27FC236}">
                    <a16:creationId xmlns:a16="http://schemas.microsoft.com/office/drawing/2014/main" id="{88B0304A-5821-4C1B-065D-C4712BF6F750}"/>
                  </a:ext>
                </a:extLst>
              </p:cNvPr>
              <p:cNvSpPr/>
              <p:nvPr/>
            </p:nvSpPr>
            <p:spPr>
              <a:xfrm>
                <a:off x="3494577" y="330180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 name="Freeform: Shape 183">
                <a:extLst>
                  <a:ext uri="{FF2B5EF4-FFF2-40B4-BE49-F238E27FC236}">
                    <a16:creationId xmlns:a16="http://schemas.microsoft.com/office/drawing/2014/main" id="{B108672F-5CE0-241B-E293-1E24556B2CB5}"/>
                  </a:ext>
                </a:extLst>
              </p:cNvPr>
              <p:cNvSpPr/>
              <p:nvPr/>
            </p:nvSpPr>
            <p:spPr>
              <a:xfrm>
                <a:off x="3161613" y="33528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 name="Freeform: Shape 184">
                <a:extLst>
                  <a:ext uri="{FF2B5EF4-FFF2-40B4-BE49-F238E27FC236}">
                    <a16:creationId xmlns:a16="http://schemas.microsoft.com/office/drawing/2014/main" id="{E9667942-7C16-D6D6-DAF7-50E1EE5B599E}"/>
                  </a:ext>
                </a:extLst>
              </p:cNvPr>
              <p:cNvSpPr/>
              <p:nvPr/>
            </p:nvSpPr>
            <p:spPr>
              <a:xfrm>
                <a:off x="3232094" y="35229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 name="Freeform: Shape 185">
                <a:extLst>
                  <a:ext uri="{FF2B5EF4-FFF2-40B4-BE49-F238E27FC236}">
                    <a16:creationId xmlns:a16="http://schemas.microsoft.com/office/drawing/2014/main" id="{868A688D-0A3D-A09E-7193-D32D21FCB37F}"/>
                  </a:ext>
                </a:extLst>
              </p:cNvPr>
              <p:cNvSpPr/>
              <p:nvPr/>
            </p:nvSpPr>
            <p:spPr>
              <a:xfrm>
                <a:off x="3120296" y="378059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 name="Freeform: Shape 186">
                <a:extLst>
                  <a:ext uri="{FF2B5EF4-FFF2-40B4-BE49-F238E27FC236}">
                    <a16:creationId xmlns:a16="http://schemas.microsoft.com/office/drawing/2014/main" id="{4353847E-AE80-12C8-1277-930238645CC0}"/>
                  </a:ext>
                </a:extLst>
              </p:cNvPr>
              <p:cNvSpPr/>
              <p:nvPr/>
            </p:nvSpPr>
            <p:spPr>
              <a:xfrm>
                <a:off x="2777610" y="356915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 name="Freeform: Shape 187">
                <a:extLst>
                  <a:ext uri="{FF2B5EF4-FFF2-40B4-BE49-F238E27FC236}">
                    <a16:creationId xmlns:a16="http://schemas.microsoft.com/office/drawing/2014/main" id="{C69D5E6A-BA5A-AFD6-360C-0C5697FBBCA4}"/>
                  </a:ext>
                </a:extLst>
              </p:cNvPr>
              <p:cNvSpPr/>
              <p:nvPr/>
            </p:nvSpPr>
            <p:spPr>
              <a:xfrm>
                <a:off x="3232094" y="337957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 name="Freeform: Shape 188">
                <a:extLst>
                  <a:ext uri="{FF2B5EF4-FFF2-40B4-BE49-F238E27FC236}">
                    <a16:creationId xmlns:a16="http://schemas.microsoft.com/office/drawing/2014/main" id="{9BBE6AB0-897E-0D15-45AC-97B0F97BC0A5}"/>
                  </a:ext>
                </a:extLst>
              </p:cNvPr>
              <p:cNvSpPr/>
              <p:nvPr/>
            </p:nvSpPr>
            <p:spPr>
              <a:xfrm>
                <a:off x="2748445" y="361290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 name="Freeform: Shape 189">
                <a:extLst>
                  <a:ext uri="{FF2B5EF4-FFF2-40B4-BE49-F238E27FC236}">
                    <a16:creationId xmlns:a16="http://schemas.microsoft.com/office/drawing/2014/main" id="{F2A6AEDF-0EC8-7DD8-D9E2-D73EFC04095D}"/>
                  </a:ext>
                </a:extLst>
              </p:cNvPr>
              <p:cNvSpPr/>
              <p:nvPr/>
            </p:nvSpPr>
            <p:spPr>
              <a:xfrm>
                <a:off x="3224803" y="348408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 name="Freeform: Shape 190">
                <a:extLst>
                  <a:ext uri="{FF2B5EF4-FFF2-40B4-BE49-F238E27FC236}">
                    <a16:creationId xmlns:a16="http://schemas.microsoft.com/office/drawing/2014/main" id="{BE4444C4-3BB1-A6AC-A8B4-D35CCCD2A1EC}"/>
                  </a:ext>
                </a:extLst>
              </p:cNvPr>
              <p:cNvSpPr/>
              <p:nvPr/>
            </p:nvSpPr>
            <p:spPr>
              <a:xfrm>
                <a:off x="2247783" y="402607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 name="Freeform: Shape 191">
                <a:extLst>
                  <a:ext uri="{FF2B5EF4-FFF2-40B4-BE49-F238E27FC236}">
                    <a16:creationId xmlns:a16="http://schemas.microsoft.com/office/drawing/2014/main" id="{D05F6634-FB15-FE2A-1245-225ABB157ADA}"/>
                  </a:ext>
                </a:extLst>
              </p:cNvPr>
              <p:cNvSpPr/>
              <p:nvPr/>
            </p:nvSpPr>
            <p:spPr>
              <a:xfrm>
                <a:off x="3151891" y="38680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 name="Freeform: Shape 192">
                <a:extLst>
                  <a:ext uri="{FF2B5EF4-FFF2-40B4-BE49-F238E27FC236}">
                    <a16:creationId xmlns:a16="http://schemas.microsoft.com/office/drawing/2014/main" id="{38828625-38AB-99C4-6C55-0E3D0F3C5CE2}"/>
                  </a:ext>
                </a:extLst>
              </p:cNvPr>
              <p:cNvSpPr/>
              <p:nvPr/>
            </p:nvSpPr>
            <p:spPr>
              <a:xfrm>
                <a:off x="3246677" y="34913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 name="Freeform: Shape 193">
                <a:extLst>
                  <a:ext uri="{FF2B5EF4-FFF2-40B4-BE49-F238E27FC236}">
                    <a16:creationId xmlns:a16="http://schemas.microsoft.com/office/drawing/2014/main" id="{32085EA0-EDD0-43FF-3364-DC1E98B97A67}"/>
                  </a:ext>
                </a:extLst>
              </p:cNvPr>
              <p:cNvSpPr/>
              <p:nvPr/>
            </p:nvSpPr>
            <p:spPr>
              <a:xfrm>
                <a:off x="2750875" y="36177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 name="Freeform: Shape 194">
                <a:extLst>
                  <a:ext uri="{FF2B5EF4-FFF2-40B4-BE49-F238E27FC236}">
                    <a16:creationId xmlns:a16="http://schemas.microsoft.com/office/drawing/2014/main" id="{F0ED459D-6F3D-3309-4182-5A5E1750457C}"/>
                  </a:ext>
                </a:extLst>
              </p:cNvPr>
              <p:cNvSpPr/>
              <p:nvPr/>
            </p:nvSpPr>
            <p:spPr>
              <a:xfrm>
                <a:off x="3202929" y="365664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 name="Freeform: Shape 195">
                <a:extLst>
                  <a:ext uri="{FF2B5EF4-FFF2-40B4-BE49-F238E27FC236}">
                    <a16:creationId xmlns:a16="http://schemas.microsoft.com/office/drawing/2014/main" id="{36674096-7058-939C-7AD4-6EDD187646B0}"/>
                  </a:ext>
                </a:extLst>
              </p:cNvPr>
              <p:cNvSpPr/>
              <p:nvPr/>
            </p:nvSpPr>
            <p:spPr>
              <a:xfrm>
                <a:off x="3494577" y="31146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 name="Freeform: Shape 196">
                <a:extLst>
                  <a:ext uri="{FF2B5EF4-FFF2-40B4-BE49-F238E27FC236}">
                    <a16:creationId xmlns:a16="http://schemas.microsoft.com/office/drawing/2014/main" id="{11834F1B-E989-F586-24C7-322D92CC7D24}"/>
                  </a:ext>
                </a:extLst>
              </p:cNvPr>
              <p:cNvSpPr/>
              <p:nvPr/>
            </p:nvSpPr>
            <p:spPr>
              <a:xfrm>
                <a:off x="2699837" y="4740615"/>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 name="Freeform: Shape 197">
                <a:extLst>
                  <a:ext uri="{FF2B5EF4-FFF2-40B4-BE49-F238E27FC236}">
                    <a16:creationId xmlns:a16="http://schemas.microsoft.com/office/drawing/2014/main" id="{755A6367-033C-45BD-CBCF-2FB6559B1305}"/>
                  </a:ext>
                </a:extLst>
              </p:cNvPr>
              <p:cNvSpPr/>
              <p:nvPr/>
            </p:nvSpPr>
            <p:spPr>
              <a:xfrm>
                <a:off x="3270981" y="370282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 name="Freeform: Shape 198">
                <a:extLst>
                  <a:ext uri="{FF2B5EF4-FFF2-40B4-BE49-F238E27FC236}">
                    <a16:creationId xmlns:a16="http://schemas.microsoft.com/office/drawing/2014/main" id="{F4397450-86E4-509D-9E7C-4B19BF760646}"/>
                  </a:ext>
                </a:extLst>
              </p:cNvPr>
              <p:cNvSpPr/>
              <p:nvPr/>
            </p:nvSpPr>
            <p:spPr>
              <a:xfrm>
                <a:off x="2840800" y="324833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 name="Freeform: Shape 199">
                <a:extLst>
                  <a:ext uri="{FF2B5EF4-FFF2-40B4-BE49-F238E27FC236}">
                    <a16:creationId xmlns:a16="http://schemas.microsoft.com/office/drawing/2014/main" id="{6A9726FF-B6B3-8DE0-4D69-E4DE1B92AD0B}"/>
                  </a:ext>
                </a:extLst>
              </p:cNvPr>
              <p:cNvSpPr/>
              <p:nvPr/>
            </p:nvSpPr>
            <p:spPr>
              <a:xfrm>
                <a:off x="3377918" y="328722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 name="Freeform: Shape 200">
                <a:extLst>
                  <a:ext uri="{FF2B5EF4-FFF2-40B4-BE49-F238E27FC236}">
                    <a16:creationId xmlns:a16="http://schemas.microsoft.com/office/drawing/2014/main" id="{7F0E3651-A6B8-2757-54BA-A38CBE5A202C}"/>
                  </a:ext>
                </a:extLst>
              </p:cNvPr>
              <p:cNvSpPr/>
              <p:nvPr/>
            </p:nvSpPr>
            <p:spPr>
              <a:xfrm>
                <a:off x="3137309" y="355457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 name="Freeform: Shape 201">
                <a:extLst>
                  <a:ext uri="{FF2B5EF4-FFF2-40B4-BE49-F238E27FC236}">
                    <a16:creationId xmlns:a16="http://schemas.microsoft.com/office/drawing/2014/main" id="{6CE51238-7AFF-1BFD-7859-3F0C5BE85E01}"/>
                  </a:ext>
                </a:extLst>
              </p:cNvPr>
              <p:cNvSpPr/>
              <p:nvPr/>
            </p:nvSpPr>
            <p:spPr>
              <a:xfrm>
                <a:off x="3181056" y="36153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 name="Freeform: Shape 202">
                <a:extLst>
                  <a:ext uri="{FF2B5EF4-FFF2-40B4-BE49-F238E27FC236}">
                    <a16:creationId xmlns:a16="http://schemas.microsoft.com/office/drawing/2014/main" id="{C84602B5-C2BD-E8B2-DDEA-8C3370EE5F94}"/>
                  </a:ext>
                </a:extLst>
              </p:cNvPr>
              <p:cNvSpPr/>
              <p:nvPr/>
            </p:nvSpPr>
            <p:spPr>
              <a:xfrm>
                <a:off x="2648799" y="405767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 name="Freeform: Shape 203">
                <a:extLst>
                  <a:ext uri="{FF2B5EF4-FFF2-40B4-BE49-F238E27FC236}">
                    <a16:creationId xmlns:a16="http://schemas.microsoft.com/office/drawing/2014/main" id="{B25C67A1-DDB8-22BC-C823-5F7F88B4561E}"/>
                  </a:ext>
                </a:extLst>
              </p:cNvPr>
              <p:cNvSpPr/>
              <p:nvPr/>
            </p:nvSpPr>
            <p:spPr>
              <a:xfrm>
                <a:off x="2420341" y="42691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 name="Freeform: Shape 204">
                <a:extLst>
                  <a:ext uri="{FF2B5EF4-FFF2-40B4-BE49-F238E27FC236}">
                    <a16:creationId xmlns:a16="http://schemas.microsoft.com/office/drawing/2014/main" id="{5702C5ED-0458-1773-00F2-98E8DAE1AE44}"/>
                  </a:ext>
                </a:extLst>
              </p:cNvPr>
              <p:cNvSpPr/>
              <p:nvPr/>
            </p:nvSpPr>
            <p:spPr>
              <a:xfrm>
                <a:off x="2981763" y="38340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 name="Freeform: Shape 205">
                <a:extLst>
                  <a:ext uri="{FF2B5EF4-FFF2-40B4-BE49-F238E27FC236}">
                    <a16:creationId xmlns:a16="http://schemas.microsoft.com/office/drawing/2014/main" id="{F9C60B26-CAC9-58B7-DB19-F27B5D7B76DC}"/>
                  </a:ext>
                </a:extLst>
              </p:cNvPr>
              <p:cNvSpPr/>
              <p:nvPr/>
            </p:nvSpPr>
            <p:spPr>
              <a:xfrm>
                <a:off x="2631786" y="43590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 name="Freeform: Shape 206">
                <a:extLst>
                  <a:ext uri="{FF2B5EF4-FFF2-40B4-BE49-F238E27FC236}">
                    <a16:creationId xmlns:a16="http://schemas.microsoft.com/office/drawing/2014/main" id="{1D6A1A0F-E4A9-3596-1FE1-F0A2767AE701}"/>
                  </a:ext>
                </a:extLst>
              </p:cNvPr>
              <p:cNvSpPr/>
              <p:nvPr/>
            </p:nvSpPr>
            <p:spPr>
              <a:xfrm>
                <a:off x="2923434" y="4072255"/>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 name="Freeform: Shape 207">
                <a:extLst>
                  <a:ext uri="{FF2B5EF4-FFF2-40B4-BE49-F238E27FC236}">
                    <a16:creationId xmlns:a16="http://schemas.microsoft.com/office/drawing/2014/main" id="{22B33483-3485-3555-5A2A-7B78FD44A028}"/>
                  </a:ext>
                </a:extLst>
              </p:cNvPr>
              <p:cNvSpPr/>
              <p:nvPr/>
            </p:nvSpPr>
            <p:spPr>
              <a:xfrm>
                <a:off x="2631786" y="4074686"/>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 name="Freeform: Shape 208">
                <a:extLst>
                  <a:ext uri="{FF2B5EF4-FFF2-40B4-BE49-F238E27FC236}">
                    <a16:creationId xmlns:a16="http://schemas.microsoft.com/office/drawing/2014/main" id="{68FF829A-0825-83A1-A19D-898AC93088FF}"/>
                  </a:ext>
                </a:extLst>
              </p:cNvPr>
              <p:cNvSpPr/>
              <p:nvPr/>
            </p:nvSpPr>
            <p:spPr>
              <a:xfrm>
                <a:off x="2682824" y="410385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 name="Freeform: Shape 209">
                <a:extLst>
                  <a:ext uri="{FF2B5EF4-FFF2-40B4-BE49-F238E27FC236}">
                    <a16:creationId xmlns:a16="http://schemas.microsoft.com/office/drawing/2014/main" id="{57FBE044-4E14-4402-77F5-D7A2800B182D}"/>
                  </a:ext>
                </a:extLst>
              </p:cNvPr>
              <p:cNvSpPr/>
              <p:nvPr/>
            </p:nvSpPr>
            <p:spPr>
              <a:xfrm>
                <a:off x="2845661" y="415731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 name="Freeform: Shape 210">
                <a:extLst>
                  <a:ext uri="{FF2B5EF4-FFF2-40B4-BE49-F238E27FC236}">
                    <a16:creationId xmlns:a16="http://schemas.microsoft.com/office/drawing/2014/main" id="{7CFA2043-5042-76AE-9F20-28EC925FD100}"/>
                  </a:ext>
                </a:extLst>
              </p:cNvPr>
              <p:cNvSpPr/>
              <p:nvPr/>
            </p:nvSpPr>
            <p:spPr>
              <a:xfrm>
                <a:off x="2809205" y="3950726"/>
                <a:ext cx="55899" cy="55908"/>
              </a:xfrm>
              <a:custGeom>
                <a:avLst/>
                <a:gdLst>
                  <a:gd name="connsiteX0" fmla="*/ 29580 w 55899"/>
                  <a:gd name="connsiteY0" fmla="*/ 27901 h 55908"/>
                  <a:gd name="connsiteX1" fmla="*/ 1631 w 55899"/>
                  <a:gd name="connsiteY1" fmla="*/ 55851 h 55908"/>
                  <a:gd name="connsiteX2" fmla="*/ -26319 w 55899"/>
                  <a:gd name="connsiteY2" fmla="*/ 27901 h 55908"/>
                  <a:gd name="connsiteX3" fmla="*/ 1631 w 55899"/>
                  <a:gd name="connsiteY3" fmla="*/ -58 h 55908"/>
                  <a:gd name="connsiteX4" fmla="*/ 29580 w 55899"/>
                  <a:gd name="connsiteY4" fmla="*/ 27901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901"/>
                    </a:moveTo>
                    <a:cubicBezTo>
                      <a:pt x="29580" y="43334"/>
                      <a:pt x="17186" y="55851"/>
                      <a:pt x="1631" y="55851"/>
                    </a:cubicBezTo>
                    <a:cubicBezTo>
                      <a:pt x="-13683" y="55851"/>
                      <a:pt x="-26319" y="43334"/>
                      <a:pt x="-26319" y="27901"/>
                    </a:cubicBezTo>
                    <a:cubicBezTo>
                      <a:pt x="-26319" y="12444"/>
                      <a:pt x="-13683" y="-58"/>
                      <a:pt x="1631" y="-58"/>
                    </a:cubicBezTo>
                    <a:cubicBezTo>
                      <a:pt x="17186" y="-58"/>
                      <a:pt x="29580" y="12444"/>
                      <a:pt x="29580" y="27901"/>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 name="Freeform: Shape 211">
                <a:extLst>
                  <a:ext uri="{FF2B5EF4-FFF2-40B4-BE49-F238E27FC236}">
                    <a16:creationId xmlns:a16="http://schemas.microsoft.com/office/drawing/2014/main" id="{B14EA5B5-B5D8-C72D-CCC6-9039D6A4C48F}"/>
                  </a:ext>
                </a:extLst>
              </p:cNvPr>
              <p:cNvSpPr/>
              <p:nvPr/>
            </p:nvSpPr>
            <p:spPr>
              <a:xfrm>
                <a:off x="3193208" y="36396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 name="Freeform: Shape 212">
                <a:extLst>
                  <a:ext uri="{FF2B5EF4-FFF2-40B4-BE49-F238E27FC236}">
                    <a16:creationId xmlns:a16="http://schemas.microsoft.com/office/drawing/2014/main" id="{20EE6EFA-7DEC-CE6B-384C-DD20B51B4AA1}"/>
                  </a:ext>
                </a:extLst>
              </p:cNvPr>
              <p:cNvSpPr/>
              <p:nvPr/>
            </p:nvSpPr>
            <p:spPr>
              <a:xfrm>
                <a:off x="3390070" y="3962887"/>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 name="Freeform: Shape 213">
                <a:extLst>
                  <a:ext uri="{FF2B5EF4-FFF2-40B4-BE49-F238E27FC236}">
                    <a16:creationId xmlns:a16="http://schemas.microsoft.com/office/drawing/2014/main" id="{0DC6F918-4178-AD47-582E-1FB6D89DF59D}"/>
                  </a:ext>
                </a:extLst>
              </p:cNvPr>
              <p:cNvSpPr/>
              <p:nvPr/>
            </p:nvSpPr>
            <p:spPr>
              <a:xfrm>
                <a:off x="2862674" y="34208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 name="Freeform: Shape 214">
                <a:extLst>
                  <a:ext uri="{FF2B5EF4-FFF2-40B4-BE49-F238E27FC236}">
                    <a16:creationId xmlns:a16="http://schemas.microsoft.com/office/drawing/2014/main" id="{06979FD0-F175-6724-B193-CE4B90F73ACB}"/>
                  </a:ext>
                </a:extLst>
              </p:cNvPr>
              <p:cNvSpPr/>
              <p:nvPr/>
            </p:nvSpPr>
            <p:spPr>
              <a:xfrm>
                <a:off x="2519987" y="379031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 name="Freeform: Shape 215">
                <a:extLst>
                  <a:ext uri="{FF2B5EF4-FFF2-40B4-BE49-F238E27FC236}">
                    <a16:creationId xmlns:a16="http://schemas.microsoft.com/office/drawing/2014/main" id="{893E6764-3100-E33E-0FA1-9C35D97FAAE4}"/>
                  </a:ext>
                </a:extLst>
              </p:cNvPr>
              <p:cNvSpPr/>
              <p:nvPr/>
            </p:nvSpPr>
            <p:spPr>
              <a:xfrm>
                <a:off x="3122726" y="36250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 name="Freeform: Shape 216">
                <a:extLst>
                  <a:ext uri="{FF2B5EF4-FFF2-40B4-BE49-F238E27FC236}">
                    <a16:creationId xmlns:a16="http://schemas.microsoft.com/office/drawing/2014/main" id="{E56535A7-1A09-ABDB-8CC1-CE2698863385}"/>
                  </a:ext>
                </a:extLst>
              </p:cNvPr>
              <p:cNvSpPr/>
              <p:nvPr/>
            </p:nvSpPr>
            <p:spPr>
              <a:xfrm>
                <a:off x="2750875" y="36809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 name="Freeform: Shape 217">
                <a:extLst>
                  <a:ext uri="{FF2B5EF4-FFF2-40B4-BE49-F238E27FC236}">
                    <a16:creationId xmlns:a16="http://schemas.microsoft.com/office/drawing/2014/main" id="{0DC58D74-E060-EAD1-C82C-A6E7FFF2B765}"/>
                  </a:ext>
                </a:extLst>
              </p:cNvPr>
              <p:cNvSpPr/>
              <p:nvPr/>
            </p:nvSpPr>
            <p:spPr>
              <a:xfrm>
                <a:off x="2984194" y="373198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 name="Freeform: Shape 218">
                <a:extLst>
                  <a:ext uri="{FF2B5EF4-FFF2-40B4-BE49-F238E27FC236}">
                    <a16:creationId xmlns:a16="http://schemas.microsoft.com/office/drawing/2014/main" id="{7DCB3610-8273-743C-2168-0C408200F7D9}"/>
                  </a:ext>
                </a:extLst>
              </p:cNvPr>
              <p:cNvSpPr/>
              <p:nvPr/>
            </p:nvSpPr>
            <p:spPr>
              <a:xfrm>
                <a:off x="2850522" y="330423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 name="Freeform: Shape 219">
                <a:extLst>
                  <a:ext uri="{FF2B5EF4-FFF2-40B4-BE49-F238E27FC236}">
                    <a16:creationId xmlns:a16="http://schemas.microsoft.com/office/drawing/2014/main" id="{3FF5ECA8-FB11-34BD-E318-A0440BFC544B}"/>
                  </a:ext>
                </a:extLst>
              </p:cNvPr>
              <p:cNvSpPr/>
              <p:nvPr/>
            </p:nvSpPr>
            <p:spPr>
              <a:xfrm>
                <a:off x="3049814" y="383649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 name="Freeform: Shape 220">
                <a:extLst>
                  <a:ext uri="{FF2B5EF4-FFF2-40B4-BE49-F238E27FC236}">
                    <a16:creationId xmlns:a16="http://schemas.microsoft.com/office/drawing/2014/main" id="{DFE80BA2-EA78-4205-CB73-99CD14F234CC}"/>
                  </a:ext>
                </a:extLst>
              </p:cNvPr>
              <p:cNvSpPr/>
              <p:nvPr/>
            </p:nvSpPr>
            <p:spPr>
              <a:xfrm>
                <a:off x="3693870" y="320702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 name="Freeform: Shape 221">
                <a:extLst>
                  <a:ext uri="{FF2B5EF4-FFF2-40B4-BE49-F238E27FC236}">
                    <a16:creationId xmlns:a16="http://schemas.microsoft.com/office/drawing/2014/main" id="{2D1698AF-3424-6808-54E9-A6F0E124769A}"/>
                  </a:ext>
                </a:extLst>
              </p:cNvPr>
              <p:cNvSpPr/>
              <p:nvPr/>
            </p:nvSpPr>
            <p:spPr>
              <a:xfrm>
                <a:off x="2811635" y="36882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 name="Freeform: Shape 222">
                <a:extLst>
                  <a:ext uri="{FF2B5EF4-FFF2-40B4-BE49-F238E27FC236}">
                    <a16:creationId xmlns:a16="http://schemas.microsoft.com/office/drawing/2014/main" id="{7B30B0F3-A44A-A72E-91FC-BD6075E5F112}"/>
                  </a:ext>
                </a:extLst>
              </p:cNvPr>
              <p:cNvSpPr/>
              <p:nvPr/>
            </p:nvSpPr>
            <p:spPr>
              <a:xfrm>
                <a:off x="3698731" y="31997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 name="Freeform: Shape 223">
                <a:extLst>
                  <a:ext uri="{FF2B5EF4-FFF2-40B4-BE49-F238E27FC236}">
                    <a16:creationId xmlns:a16="http://schemas.microsoft.com/office/drawing/2014/main" id="{1C0DEAED-9D1B-5A77-7CEF-B6DD66F66D63}"/>
                  </a:ext>
                </a:extLst>
              </p:cNvPr>
              <p:cNvSpPr/>
              <p:nvPr/>
            </p:nvSpPr>
            <p:spPr>
              <a:xfrm>
                <a:off x="3453261" y="290079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 name="Freeform: Shape 224">
                <a:extLst>
                  <a:ext uri="{FF2B5EF4-FFF2-40B4-BE49-F238E27FC236}">
                    <a16:creationId xmlns:a16="http://schemas.microsoft.com/office/drawing/2014/main" id="{D817A55D-3836-270D-BB59-976BDD10CF80}"/>
                  </a:ext>
                </a:extLst>
              </p:cNvPr>
              <p:cNvSpPr/>
              <p:nvPr/>
            </p:nvSpPr>
            <p:spPr>
              <a:xfrm>
                <a:off x="2991485" y="351325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 name="Freeform: Shape 225">
                <a:extLst>
                  <a:ext uri="{FF2B5EF4-FFF2-40B4-BE49-F238E27FC236}">
                    <a16:creationId xmlns:a16="http://schemas.microsoft.com/office/drawing/2014/main" id="{A5A94BAE-3093-60C5-9C4F-B7C96363427C}"/>
                  </a:ext>
                </a:extLst>
              </p:cNvPr>
              <p:cNvSpPr/>
              <p:nvPr/>
            </p:nvSpPr>
            <p:spPr>
              <a:xfrm>
                <a:off x="2680394" y="33479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 name="Freeform: Shape 226">
                <a:extLst>
                  <a:ext uri="{FF2B5EF4-FFF2-40B4-BE49-F238E27FC236}">
                    <a16:creationId xmlns:a16="http://schemas.microsoft.com/office/drawing/2014/main" id="{CF87AB9E-D1FA-A43E-22CF-26116B354210}"/>
                  </a:ext>
                </a:extLst>
              </p:cNvPr>
              <p:cNvSpPr/>
              <p:nvPr/>
            </p:nvSpPr>
            <p:spPr>
              <a:xfrm>
                <a:off x="2833509" y="328479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 name="Freeform: Shape 227">
                <a:extLst>
                  <a:ext uri="{FF2B5EF4-FFF2-40B4-BE49-F238E27FC236}">
                    <a16:creationId xmlns:a16="http://schemas.microsoft.com/office/drawing/2014/main" id="{ABE9D233-ABC9-0C4C-22C7-1667FAFB2497}"/>
                  </a:ext>
                </a:extLst>
              </p:cNvPr>
              <p:cNvSpPr/>
              <p:nvPr/>
            </p:nvSpPr>
            <p:spPr>
              <a:xfrm>
                <a:off x="3130018" y="320702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 name="Freeform: Shape 228">
                <a:extLst>
                  <a:ext uri="{FF2B5EF4-FFF2-40B4-BE49-F238E27FC236}">
                    <a16:creationId xmlns:a16="http://schemas.microsoft.com/office/drawing/2014/main" id="{0ED04CF5-97C6-D426-5E8C-9C5FE3317375}"/>
                  </a:ext>
                </a:extLst>
              </p:cNvPr>
              <p:cNvSpPr/>
              <p:nvPr/>
            </p:nvSpPr>
            <p:spPr>
              <a:xfrm>
                <a:off x="3241816" y="34208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 name="Freeform: Shape 229">
                <a:extLst>
                  <a:ext uri="{FF2B5EF4-FFF2-40B4-BE49-F238E27FC236}">
                    <a16:creationId xmlns:a16="http://schemas.microsoft.com/office/drawing/2014/main" id="{9951E952-FE57-470E-13B4-6789A92D1C13}"/>
                  </a:ext>
                </a:extLst>
              </p:cNvPr>
              <p:cNvSpPr/>
              <p:nvPr/>
            </p:nvSpPr>
            <p:spPr>
              <a:xfrm>
                <a:off x="3640401" y="304661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 name="Freeform: Shape 230">
                <a:extLst>
                  <a:ext uri="{FF2B5EF4-FFF2-40B4-BE49-F238E27FC236}">
                    <a16:creationId xmlns:a16="http://schemas.microsoft.com/office/drawing/2014/main" id="{1BAE2ABB-EAA3-EF3D-1D4C-74F5BC3866FC}"/>
                  </a:ext>
                </a:extLst>
              </p:cNvPr>
              <p:cNvSpPr/>
              <p:nvPr/>
            </p:nvSpPr>
            <p:spPr>
              <a:xfrm>
                <a:off x="3183486" y="310251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 name="Freeform: Shape 231">
                <a:extLst>
                  <a:ext uri="{FF2B5EF4-FFF2-40B4-BE49-F238E27FC236}">
                    <a16:creationId xmlns:a16="http://schemas.microsoft.com/office/drawing/2014/main" id="{1D776231-907F-D231-14D1-88DB3E21B5BF}"/>
                  </a:ext>
                </a:extLst>
              </p:cNvPr>
              <p:cNvSpPr/>
              <p:nvPr/>
            </p:nvSpPr>
            <p:spPr>
              <a:xfrm>
                <a:off x="2588039" y="34208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 name="Freeform: Shape 232">
                <a:extLst>
                  <a:ext uri="{FF2B5EF4-FFF2-40B4-BE49-F238E27FC236}">
                    <a16:creationId xmlns:a16="http://schemas.microsoft.com/office/drawing/2014/main" id="{28636507-C168-3FF9-078D-79F54E2BFA88}"/>
                  </a:ext>
                </a:extLst>
              </p:cNvPr>
              <p:cNvSpPr/>
              <p:nvPr/>
            </p:nvSpPr>
            <p:spPr>
              <a:xfrm>
                <a:off x="2498114" y="36201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 name="Freeform: Shape 233">
                <a:extLst>
                  <a:ext uri="{FF2B5EF4-FFF2-40B4-BE49-F238E27FC236}">
                    <a16:creationId xmlns:a16="http://schemas.microsoft.com/office/drawing/2014/main" id="{39CF2406-A7CE-F81C-C8D0-1986F45EFA05}"/>
                  </a:ext>
                </a:extLst>
              </p:cNvPr>
              <p:cNvSpPr/>
              <p:nvPr/>
            </p:nvSpPr>
            <p:spPr>
              <a:xfrm>
                <a:off x="3647693" y="325563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 name="Freeform: Shape 234">
                <a:extLst>
                  <a:ext uri="{FF2B5EF4-FFF2-40B4-BE49-F238E27FC236}">
                    <a16:creationId xmlns:a16="http://schemas.microsoft.com/office/drawing/2014/main" id="{0ACB1AB5-96C3-3C5C-2A47-9329FBC0E45E}"/>
                  </a:ext>
                </a:extLst>
              </p:cNvPr>
              <p:cNvSpPr/>
              <p:nvPr/>
            </p:nvSpPr>
            <p:spPr>
              <a:xfrm>
                <a:off x="2772749" y="33577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 name="Freeform: Shape 235">
                <a:extLst>
                  <a:ext uri="{FF2B5EF4-FFF2-40B4-BE49-F238E27FC236}">
                    <a16:creationId xmlns:a16="http://schemas.microsoft.com/office/drawing/2014/main" id="{BC353093-6518-301A-F46C-F078B2D7FA45}"/>
                  </a:ext>
                </a:extLst>
              </p:cNvPr>
              <p:cNvSpPr/>
              <p:nvPr/>
            </p:nvSpPr>
            <p:spPr>
              <a:xfrm>
                <a:off x="3336601" y="32823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 name="Freeform: Shape 236">
                <a:extLst>
                  <a:ext uri="{FF2B5EF4-FFF2-40B4-BE49-F238E27FC236}">
                    <a16:creationId xmlns:a16="http://schemas.microsoft.com/office/drawing/2014/main" id="{289AEBBB-CDF7-CE06-5B4E-FFE2BB586BE7}"/>
                  </a:ext>
                </a:extLst>
              </p:cNvPr>
              <p:cNvSpPr/>
              <p:nvPr/>
            </p:nvSpPr>
            <p:spPr>
              <a:xfrm>
                <a:off x="2617203" y="36177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 name="Freeform: Shape 237">
                <a:extLst>
                  <a:ext uri="{FF2B5EF4-FFF2-40B4-BE49-F238E27FC236}">
                    <a16:creationId xmlns:a16="http://schemas.microsoft.com/office/drawing/2014/main" id="{70FF8A7B-34C7-3493-168D-869F6DB61277}"/>
                  </a:ext>
                </a:extLst>
              </p:cNvPr>
              <p:cNvSpPr/>
              <p:nvPr/>
            </p:nvSpPr>
            <p:spPr>
              <a:xfrm>
                <a:off x="2690115" y="35715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 name="Freeform: Shape 238">
                <a:extLst>
                  <a:ext uri="{FF2B5EF4-FFF2-40B4-BE49-F238E27FC236}">
                    <a16:creationId xmlns:a16="http://schemas.microsoft.com/office/drawing/2014/main" id="{421221E1-8F5C-9E72-06A5-B08F39A70913}"/>
                  </a:ext>
                </a:extLst>
              </p:cNvPr>
              <p:cNvSpPr/>
              <p:nvPr/>
            </p:nvSpPr>
            <p:spPr>
              <a:xfrm>
                <a:off x="2272087" y="33455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 name="Freeform: Shape 239">
                <a:extLst>
                  <a:ext uri="{FF2B5EF4-FFF2-40B4-BE49-F238E27FC236}">
                    <a16:creationId xmlns:a16="http://schemas.microsoft.com/office/drawing/2014/main" id="{ECAAFDFE-A891-0EF1-D45D-9DBF9CED25FD}"/>
                  </a:ext>
                </a:extLst>
              </p:cNvPr>
              <p:cNvSpPr/>
              <p:nvPr/>
            </p:nvSpPr>
            <p:spPr>
              <a:xfrm>
                <a:off x="2342568" y="346707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 name="Freeform: Shape 240">
                <a:extLst>
                  <a:ext uri="{FF2B5EF4-FFF2-40B4-BE49-F238E27FC236}">
                    <a16:creationId xmlns:a16="http://schemas.microsoft.com/office/drawing/2014/main" id="{184180F3-50A2-15C8-5E15-74488DD0D1A8}"/>
                  </a:ext>
                </a:extLst>
              </p:cNvPr>
              <p:cNvSpPr/>
              <p:nvPr/>
            </p:nvSpPr>
            <p:spPr>
              <a:xfrm>
                <a:off x="3319589" y="33334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 name="Freeform: Shape 241">
                <a:extLst>
                  <a:ext uri="{FF2B5EF4-FFF2-40B4-BE49-F238E27FC236}">
                    <a16:creationId xmlns:a16="http://schemas.microsoft.com/office/drawing/2014/main" id="{3096F272-FB96-EB7E-6FD4-28ACF14EBA5B}"/>
                  </a:ext>
                </a:extLst>
              </p:cNvPr>
              <p:cNvSpPr/>
              <p:nvPr/>
            </p:nvSpPr>
            <p:spPr>
              <a:xfrm>
                <a:off x="3025510" y="35205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 name="Freeform: Shape 242">
                <a:extLst>
                  <a:ext uri="{FF2B5EF4-FFF2-40B4-BE49-F238E27FC236}">
                    <a16:creationId xmlns:a16="http://schemas.microsoft.com/office/drawing/2014/main" id="{2ADC8F58-788D-2B4F-4184-9E9F63282EA5}"/>
                  </a:ext>
                </a:extLst>
              </p:cNvPr>
              <p:cNvSpPr/>
              <p:nvPr/>
            </p:nvSpPr>
            <p:spPr>
              <a:xfrm>
                <a:off x="3020650" y="34549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 name="Freeform: Shape 243">
                <a:extLst>
                  <a:ext uri="{FF2B5EF4-FFF2-40B4-BE49-F238E27FC236}">
                    <a16:creationId xmlns:a16="http://schemas.microsoft.com/office/drawing/2014/main" id="{D2FE57C1-E439-E8B4-6A40-02FFFEE5D521}"/>
                  </a:ext>
                </a:extLst>
              </p:cNvPr>
              <p:cNvSpPr/>
              <p:nvPr/>
            </p:nvSpPr>
            <p:spPr>
              <a:xfrm>
                <a:off x="2828648" y="35351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 name="Freeform: Shape 244">
                <a:extLst>
                  <a:ext uri="{FF2B5EF4-FFF2-40B4-BE49-F238E27FC236}">
                    <a16:creationId xmlns:a16="http://schemas.microsoft.com/office/drawing/2014/main" id="{DAA404E4-F41A-975C-0CBE-34EDB651DF4D}"/>
                  </a:ext>
                </a:extLst>
              </p:cNvPr>
              <p:cNvSpPr/>
              <p:nvPr/>
            </p:nvSpPr>
            <p:spPr>
              <a:xfrm>
                <a:off x="3035232" y="33747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 name="Freeform: Shape 245">
                <a:extLst>
                  <a:ext uri="{FF2B5EF4-FFF2-40B4-BE49-F238E27FC236}">
                    <a16:creationId xmlns:a16="http://schemas.microsoft.com/office/drawing/2014/main" id="{05CD9234-089C-810D-E974-40705DF1CE9E}"/>
                  </a:ext>
                </a:extLst>
              </p:cNvPr>
              <p:cNvSpPr/>
              <p:nvPr/>
            </p:nvSpPr>
            <p:spPr>
              <a:xfrm>
                <a:off x="3377918" y="336499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 name="Freeform: Shape 246">
                <a:extLst>
                  <a:ext uri="{FF2B5EF4-FFF2-40B4-BE49-F238E27FC236}">
                    <a16:creationId xmlns:a16="http://schemas.microsoft.com/office/drawing/2014/main" id="{DBA94188-0F5E-2B59-0F7F-7557A79863A5}"/>
                  </a:ext>
                </a:extLst>
              </p:cNvPr>
              <p:cNvSpPr/>
              <p:nvPr/>
            </p:nvSpPr>
            <p:spPr>
              <a:xfrm>
                <a:off x="3368197" y="35229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 name="Freeform: Shape 247">
                <a:extLst>
                  <a:ext uri="{FF2B5EF4-FFF2-40B4-BE49-F238E27FC236}">
                    <a16:creationId xmlns:a16="http://schemas.microsoft.com/office/drawing/2014/main" id="{2EC1154C-AC0E-AA06-EAAA-66D7E83D05E8}"/>
                  </a:ext>
                </a:extLst>
              </p:cNvPr>
              <p:cNvSpPr/>
              <p:nvPr/>
            </p:nvSpPr>
            <p:spPr>
              <a:xfrm>
                <a:off x="3377918" y="327750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 name="Freeform: Shape 248">
                <a:extLst>
                  <a:ext uri="{FF2B5EF4-FFF2-40B4-BE49-F238E27FC236}">
                    <a16:creationId xmlns:a16="http://schemas.microsoft.com/office/drawing/2014/main" id="{E86F29B2-2596-CFC6-BD18-44E61CE0FF25}"/>
                  </a:ext>
                </a:extLst>
              </p:cNvPr>
              <p:cNvSpPr/>
              <p:nvPr/>
            </p:nvSpPr>
            <p:spPr>
              <a:xfrm>
                <a:off x="3652553" y="344763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 name="Freeform: Shape 249">
                <a:extLst>
                  <a:ext uri="{FF2B5EF4-FFF2-40B4-BE49-F238E27FC236}">
                    <a16:creationId xmlns:a16="http://schemas.microsoft.com/office/drawing/2014/main" id="{3318B526-10FB-C245-C077-43EB2692E3F6}"/>
                  </a:ext>
                </a:extLst>
              </p:cNvPr>
              <p:cNvSpPr/>
              <p:nvPr/>
            </p:nvSpPr>
            <p:spPr>
              <a:xfrm>
                <a:off x="2801914" y="37368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 name="Freeform: Shape 250">
                <a:extLst>
                  <a:ext uri="{FF2B5EF4-FFF2-40B4-BE49-F238E27FC236}">
                    <a16:creationId xmlns:a16="http://schemas.microsoft.com/office/drawing/2014/main" id="{75620668-D0AF-E5F8-E621-ED9CAE42EA2F}"/>
                  </a:ext>
                </a:extLst>
              </p:cNvPr>
              <p:cNvSpPr/>
              <p:nvPr/>
            </p:nvSpPr>
            <p:spPr>
              <a:xfrm>
                <a:off x="3497008" y="32264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 name="Freeform: Shape 251">
                <a:extLst>
                  <a:ext uri="{FF2B5EF4-FFF2-40B4-BE49-F238E27FC236}">
                    <a16:creationId xmlns:a16="http://schemas.microsoft.com/office/drawing/2014/main" id="{E6F7A119-D61D-F464-59C2-0D825ACD7E2F}"/>
                  </a:ext>
                </a:extLst>
              </p:cNvPr>
              <p:cNvSpPr/>
              <p:nvPr/>
            </p:nvSpPr>
            <p:spPr>
              <a:xfrm>
                <a:off x="2794622" y="33844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 name="Freeform: Shape 252">
                <a:extLst>
                  <a:ext uri="{FF2B5EF4-FFF2-40B4-BE49-F238E27FC236}">
                    <a16:creationId xmlns:a16="http://schemas.microsoft.com/office/drawing/2014/main" id="{D8469489-60AD-FBC7-1004-4E501C918599}"/>
                  </a:ext>
                </a:extLst>
              </p:cNvPr>
              <p:cNvSpPr/>
              <p:nvPr/>
            </p:nvSpPr>
            <p:spPr>
              <a:xfrm>
                <a:off x="2432493" y="32945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 name="Freeform: Shape 253">
                <a:extLst>
                  <a:ext uri="{FF2B5EF4-FFF2-40B4-BE49-F238E27FC236}">
                    <a16:creationId xmlns:a16="http://schemas.microsoft.com/office/drawing/2014/main" id="{4122010F-3BB0-C12D-119F-9D942043843F}"/>
                  </a:ext>
                </a:extLst>
              </p:cNvPr>
              <p:cNvSpPr/>
              <p:nvPr/>
            </p:nvSpPr>
            <p:spPr>
              <a:xfrm>
                <a:off x="2658520" y="36979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 name="Freeform: Shape 254">
                <a:extLst>
                  <a:ext uri="{FF2B5EF4-FFF2-40B4-BE49-F238E27FC236}">
                    <a16:creationId xmlns:a16="http://schemas.microsoft.com/office/drawing/2014/main" id="{40D3B2A8-1825-2CEB-DC6E-6C2E0C84446E}"/>
                  </a:ext>
                </a:extLst>
              </p:cNvPr>
              <p:cNvSpPr/>
              <p:nvPr/>
            </p:nvSpPr>
            <p:spPr>
              <a:xfrm>
                <a:off x="2843230" y="325319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 name="Freeform: Shape 255">
                <a:extLst>
                  <a:ext uri="{FF2B5EF4-FFF2-40B4-BE49-F238E27FC236}">
                    <a16:creationId xmlns:a16="http://schemas.microsoft.com/office/drawing/2014/main" id="{5A2CF728-8A28-B2D8-7C10-3B2406F1215D}"/>
                  </a:ext>
                </a:extLst>
              </p:cNvPr>
              <p:cNvSpPr/>
              <p:nvPr/>
            </p:nvSpPr>
            <p:spPr>
              <a:xfrm>
                <a:off x="3159182" y="365664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 name="Freeform: Shape 256">
                <a:extLst>
                  <a:ext uri="{FF2B5EF4-FFF2-40B4-BE49-F238E27FC236}">
                    <a16:creationId xmlns:a16="http://schemas.microsoft.com/office/drawing/2014/main" id="{23565732-E220-794A-D636-2C48382B8693}"/>
                  </a:ext>
                </a:extLst>
              </p:cNvPr>
              <p:cNvSpPr/>
              <p:nvPr/>
            </p:nvSpPr>
            <p:spPr>
              <a:xfrm>
                <a:off x="3499438" y="397017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 name="Freeform: Shape 257">
                <a:extLst>
                  <a:ext uri="{FF2B5EF4-FFF2-40B4-BE49-F238E27FC236}">
                    <a16:creationId xmlns:a16="http://schemas.microsoft.com/office/drawing/2014/main" id="{AD87AFC0-960B-52F6-8EB6-3094CC0C034D}"/>
                  </a:ext>
                </a:extLst>
              </p:cNvPr>
              <p:cNvSpPr/>
              <p:nvPr/>
            </p:nvSpPr>
            <p:spPr>
              <a:xfrm>
                <a:off x="3210221" y="379518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 name="Freeform: Shape 258">
                <a:extLst>
                  <a:ext uri="{FF2B5EF4-FFF2-40B4-BE49-F238E27FC236}">
                    <a16:creationId xmlns:a16="http://schemas.microsoft.com/office/drawing/2014/main" id="{7ABA41A8-9D5E-2394-EBB3-0E85BC0DBE61}"/>
                  </a:ext>
                </a:extLst>
              </p:cNvPr>
              <p:cNvSpPr/>
              <p:nvPr/>
            </p:nvSpPr>
            <p:spPr>
              <a:xfrm>
                <a:off x="3285563" y="339659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 name="Freeform: Shape 259">
                <a:extLst>
                  <a:ext uri="{FF2B5EF4-FFF2-40B4-BE49-F238E27FC236}">
                    <a16:creationId xmlns:a16="http://schemas.microsoft.com/office/drawing/2014/main" id="{9FDEBD11-CC92-9F49-5E96-6B3F6C893177}"/>
                  </a:ext>
                </a:extLst>
              </p:cNvPr>
              <p:cNvSpPr/>
              <p:nvPr/>
            </p:nvSpPr>
            <p:spPr>
              <a:xfrm>
                <a:off x="3776504" y="345249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 name="Freeform: Shape 260">
                <a:extLst>
                  <a:ext uri="{FF2B5EF4-FFF2-40B4-BE49-F238E27FC236}">
                    <a16:creationId xmlns:a16="http://schemas.microsoft.com/office/drawing/2014/main" id="{12D872E2-88E0-4F01-F154-48C9680D74EC}"/>
                  </a:ext>
                </a:extLst>
              </p:cNvPr>
              <p:cNvSpPr/>
              <p:nvPr/>
            </p:nvSpPr>
            <p:spPr>
              <a:xfrm>
                <a:off x="2993915" y="41840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 name="Freeform: Shape 261">
                <a:extLst>
                  <a:ext uri="{FF2B5EF4-FFF2-40B4-BE49-F238E27FC236}">
                    <a16:creationId xmlns:a16="http://schemas.microsoft.com/office/drawing/2014/main" id="{9C43E428-76A7-A7D9-BB08-EF81E7CE2B22}"/>
                  </a:ext>
                </a:extLst>
              </p:cNvPr>
              <p:cNvSpPr/>
              <p:nvPr/>
            </p:nvSpPr>
            <p:spPr>
              <a:xfrm>
                <a:off x="2877256" y="390454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3" name="Freeform: Shape 262">
                <a:extLst>
                  <a:ext uri="{FF2B5EF4-FFF2-40B4-BE49-F238E27FC236}">
                    <a16:creationId xmlns:a16="http://schemas.microsoft.com/office/drawing/2014/main" id="{5FD8985C-A1C1-D0B6-ED20-863582B2C862}"/>
                  </a:ext>
                </a:extLst>
              </p:cNvPr>
              <p:cNvSpPr/>
              <p:nvPr/>
            </p:nvSpPr>
            <p:spPr>
              <a:xfrm>
                <a:off x="2726571" y="379518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4" name="Freeform: Shape 263">
                <a:extLst>
                  <a:ext uri="{FF2B5EF4-FFF2-40B4-BE49-F238E27FC236}">
                    <a16:creationId xmlns:a16="http://schemas.microsoft.com/office/drawing/2014/main" id="{D3922173-7991-93FA-D043-F3E48F62127C}"/>
                  </a:ext>
                </a:extLst>
              </p:cNvPr>
              <p:cNvSpPr/>
              <p:nvPr/>
            </p:nvSpPr>
            <p:spPr>
              <a:xfrm>
                <a:off x="2481101" y="353998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5" name="Freeform: Shape 264">
                <a:extLst>
                  <a:ext uri="{FF2B5EF4-FFF2-40B4-BE49-F238E27FC236}">
                    <a16:creationId xmlns:a16="http://schemas.microsoft.com/office/drawing/2014/main" id="{3B038872-BE91-933A-AD0C-2A0B474FCD63}"/>
                  </a:ext>
                </a:extLst>
              </p:cNvPr>
              <p:cNvSpPr/>
              <p:nvPr/>
            </p:nvSpPr>
            <p:spPr>
              <a:xfrm>
                <a:off x="2782470" y="36639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6" name="Freeform: Shape 265">
                <a:extLst>
                  <a:ext uri="{FF2B5EF4-FFF2-40B4-BE49-F238E27FC236}">
                    <a16:creationId xmlns:a16="http://schemas.microsoft.com/office/drawing/2014/main" id="{D12D615B-DD2D-751C-2CE9-9DDEF0183F9D}"/>
                  </a:ext>
                </a:extLst>
              </p:cNvPr>
              <p:cNvSpPr/>
              <p:nvPr/>
            </p:nvSpPr>
            <p:spPr>
              <a:xfrm>
                <a:off x="3596654" y="364206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7" name="Freeform: Shape 266">
                <a:extLst>
                  <a:ext uri="{FF2B5EF4-FFF2-40B4-BE49-F238E27FC236}">
                    <a16:creationId xmlns:a16="http://schemas.microsoft.com/office/drawing/2014/main" id="{89FDF325-7E0A-D079-0287-D7934928F032}"/>
                  </a:ext>
                </a:extLst>
              </p:cNvPr>
              <p:cNvSpPr/>
              <p:nvPr/>
            </p:nvSpPr>
            <p:spPr>
              <a:xfrm>
                <a:off x="3390070" y="32750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8" name="Freeform: Shape 267">
                <a:extLst>
                  <a:ext uri="{FF2B5EF4-FFF2-40B4-BE49-F238E27FC236}">
                    <a16:creationId xmlns:a16="http://schemas.microsoft.com/office/drawing/2014/main" id="{9D349E1A-16CF-B5B9-5322-E15A8D4A0FDF}"/>
                  </a:ext>
                </a:extLst>
              </p:cNvPr>
              <p:cNvSpPr/>
              <p:nvPr/>
            </p:nvSpPr>
            <p:spPr>
              <a:xfrm>
                <a:off x="2818926" y="355214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9" name="Freeform: Shape 268">
                <a:extLst>
                  <a:ext uri="{FF2B5EF4-FFF2-40B4-BE49-F238E27FC236}">
                    <a16:creationId xmlns:a16="http://schemas.microsoft.com/office/drawing/2014/main" id="{D2EE9A6C-6DB7-A272-A152-6B4AA55A206F}"/>
                  </a:ext>
                </a:extLst>
              </p:cNvPr>
              <p:cNvSpPr/>
              <p:nvPr/>
            </p:nvSpPr>
            <p:spPr>
              <a:xfrm>
                <a:off x="3249107" y="340874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0" name="Freeform: Shape 269">
                <a:extLst>
                  <a:ext uri="{FF2B5EF4-FFF2-40B4-BE49-F238E27FC236}">
                    <a16:creationId xmlns:a16="http://schemas.microsoft.com/office/drawing/2014/main" id="{A5250010-D1BF-B0D3-006A-8819185E9C77}"/>
                  </a:ext>
                </a:extLst>
              </p:cNvPr>
              <p:cNvSpPr/>
              <p:nvPr/>
            </p:nvSpPr>
            <p:spPr>
              <a:xfrm>
                <a:off x="3671997" y="345978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1" name="Freeform: Shape 270">
                <a:extLst>
                  <a:ext uri="{FF2B5EF4-FFF2-40B4-BE49-F238E27FC236}">
                    <a16:creationId xmlns:a16="http://schemas.microsoft.com/office/drawing/2014/main" id="{4EAD50C6-9F28-30CF-8EB0-30E6B98780B3}"/>
                  </a:ext>
                </a:extLst>
              </p:cNvPr>
              <p:cNvSpPr/>
              <p:nvPr/>
            </p:nvSpPr>
            <p:spPr>
              <a:xfrm>
                <a:off x="2801914" y="322160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2" name="Freeform: Shape 271">
                <a:extLst>
                  <a:ext uri="{FF2B5EF4-FFF2-40B4-BE49-F238E27FC236}">
                    <a16:creationId xmlns:a16="http://schemas.microsoft.com/office/drawing/2014/main" id="{DFF24024-0B33-8737-7F47-9EE4A03FF4E1}"/>
                  </a:ext>
                </a:extLst>
              </p:cNvPr>
              <p:cNvSpPr/>
              <p:nvPr/>
            </p:nvSpPr>
            <p:spPr>
              <a:xfrm>
                <a:off x="2748445" y="40819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3" name="Freeform: Shape 272">
                <a:extLst>
                  <a:ext uri="{FF2B5EF4-FFF2-40B4-BE49-F238E27FC236}">
                    <a16:creationId xmlns:a16="http://schemas.microsoft.com/office/drawing/2014/main" id="{8F28B2CC-A62D-6CA3-20A9-6D82C001DE23}"/>
                  </a:ext>
                </a:extLst>
              </p:cNvPr>
              <p:cNvSpPr/>
              <p:nvPr/>
            </p:nvSpPr>
            <p:spPr>
              <a:xfrm>
                <a:off x="2442215" y="38219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4" name="Freeform: Shape 273">
                <a:extLst>
                  <a:ext uri="{FF2B5EF4-FFF2-40B4-BE49-F238E27FC236}">
                    <a16:creationId xmlns:a16="http://schemas.microsoft.com/office/drawing/2014/main" id="{E8CB638A-F09F-14B0-94AC-1CBAED5F2AF7}"/>
                  </a:ext>
                </a:extLst>
              </p:cNvPr>
              <p:cNvSpPr/>
              <p:nvPr/>
            </p:nvSpPr>
            <p:spPr>
              <a:xfrm>
                <a:off x="2811635" y="373198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5" name="Freeform: Shape 274">
                <a:extLst>
                  <a:ext uri="{FF2B5EF4-FFF2-40B4-BE49-F238E27FC236}">
                    <a16:creationId xmlns:a16="http://schemas.microsoft.com/office/drawing/2014/main" id="{B8E0DA20-94B5-D0E3-FD9F-E9943071488A}"/>
                  </a:ext>
                </a:extLst>
              </p:cNvPr>
              <p:cNvSpPr/>
              <p:nvPr/>
            </p:nvSpPr>
            <p:spPr>
              <a:xfrm>
                <a:off x="2515127" y="353269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6" name="Freeform: Shape 275">
                <a:extLst>
                  <a:ext uri="{FF2B5EF4-FFF2-40B4-BE49-F238E27FC236}">
                    <a16:creationId xmlns:a16="http://schemas.microsoft.com/office/drawing/2014/main" id="{A14F97BE-2B89-2AA8-2961-2AFA18B01134}"/>
                  </a:ext>
                </a:extLst>
              </p:cNvPr>
              <p:cNvSpPr/>
              <p:nvPr/>
            </p:nvSpPr>
            <p:spPr>
              <a:xfrm>
                <a:off x="3139739" y="357401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7" name="Freeform: Shape 276">
                <a:extLst>
                  <a:ext uri="{FF2B5EF4-FFF2-40B4-BE49-F238E27FC236}">
                    <a16:creationId xmlns:a16="http://schemas.microsoft.com/office/drawing/2014/main" id="{BDC1EA4B-DB6F-6457-6310-A4122BD0694D}"/>
                  </a:ext>
                </a:extLst>
              </p:cNvPr>
              <p:cNvSpPr/>
              <p:nvPr/>
            </p:nvSpPr>
            <p:spPr>
              <a:xfrm>
                <a:off x="2894269" y="33577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8" name="Freeform: Shape 277">
                <a:extLst>
                  <a:ext uri="{FF2B5EF4-FFF2-40B4-BE49-F238E27FC236}">
                    <a16:creationId xmlns:a16="http://schemas.microsoft.com/office/drawing/2014/main" id="{E61B7344-D05B-52A8-D93B-5E80FA01DF2B}"/>
                  </a:ext>
                </a:extLst>
              </p:cNvPr>
              <p:cNvSpPr/>
              <p:nvPr/>
            </p:nvSpPr>
            <p:spPr>
              <a:xfrm>
                <a:off x="2340138" y="4286130"/>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79" name="Freeform: Shape 278">
                <a:extLst>
                  <a:ext uri="{FF2B5EF4-FFF2-40B4-BE49-F238E27FC236}">
                    <a16:creationId xmlns:a16="http://schemas.microsoft.com/office/drawing/2014/main" id="{B404304A-4947-A4C5-12AE-256978A387BA}"/>
                  </a:ext>
                </a:extLst>
              </p:cNvPr>
              <p:cNvSpPr/>
              <p:nvPr/>
            </p:nvSpPr>
            <p:spPr>
              <a:xfrm>
                <a:off x="3088701" y="43979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0" name="Freeform: Shape 279">
                <a:extLst>
                  <a:ext uri="{FF2B5EF4-FFF2-40B4-BE49-F238E27FC236}">
                    <a16:creationId xmlns:a16="http://schemas.microsoft.com/office/drawing/2014/main" id="{DE1164DF-61B8-3C8A-3CA6-EF4E47C95583}"/>
                  </a:ext>
                </a:extLst>
              </p:cNvPr>
              <p:cNvSpPr/>
              <p:nvPr/>
            </p:nvSpPr>
            <p:spPr>
              <a:xfrm>
                <a:off x="2498114" y="448542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1" name="Freeform: Shape 280">
                <a:extLst>
                  <a:ext uri="{FF2B5EF4-FFF2-40B4-BE49-F238E27FC236}">
                    <a16:creationId xmlns:a16="http://schemas.microsoft.com/office/drawing/2014/main" id="{443CD5A4-2362-97EF-BF30-898CFE3D3839}"/>
                  </a:ext>
                </a:extLst>
              </p:cNvPr>
              <p:cNvSpPr/>
              <p:nvPr/>
            </p:nvSpPr>
            <p:spPr>
              <a:xfrm>
                <a:off x="1997452" y="44027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2" name="Freeform: Shape 281">
                <a:extLst>
                  <a:ext uri="{FF2B5EF4-FFF2-40B4-BE49-F238E27FC236}">
                    <a16:creationId xmlns:a16="http://schemas.microsoft.com/office/drawing/2014/main" id="{A355937F-CB5D-2567-A5B4-D73DCCF8CBC9}"/>
                  </a:ext>
                </a:extLst>
              </p:cNvPr>
              <p:cNvSpPr/>
              <p:nvPr/>
            </p:nvSpPr>
            <p:spPr>
              <a:xfrm>
                <a:off x="2704698" y="43031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3" name="Freeform: Shape 282">
                <a:extLst>
                  <a:ext uri="{FF2B5EF4-FFF2-40B4-BE49-F238E27FC236}">
                    <a16:creationId xmlns:a16="http://schemas.microsoft.com/office/drawing/2014/main" id="{E95A2519-3E3E-0794-73FB-D9BCF04549D6}"/>
                  </a:ext>
                </a:extLst>
              </p:cNvPr>
              <p:cNvSpPr/>
              <p:nvPr/>
            </p:nvSpPr>
            <p:spPr>
              <a:xfrm>
                <a:off x="2566165" y="430800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4" name="Freeform: Shape 283">
                <a:extLst>
                  <a:ext uri="{FF2B5EF4-FFF2-40B4-BE49-F238E27FC236}">
                    <a16:creationId xmlns:a16="http://schemas.microsoft.com/office/drawing/2014/main" id="{01202911-4A66-799E-0193-4E5CED94F855}"/>
                  </a:ext>
                </a:extLst>
              </p:cNvPr>
              <p:cNvSpPr/>
              <p:nvPr/>
            </p:nvSpPr>
            <p:spPr>
              <a:xfrm>
                <a:off x="2918573" y="41621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5" name="Freeform: Shape 284">
                <a:extLst>
                  <a:ext uri="{FF2B5EF4-FFF2-40B4-BE49-F238E27FC236}">
                    <a16:creationId xmlns:a16="http://schemas.microsoft.com/office/drawing/2014/main" id="{98C9FD50-983E-08E8-BCC6-633C27A27B15}"/>
                  </a:ext>
                </a:extLst>
              </p:cNvPr>
              <p:cNvSpPr/>
              <p:nvPr/>
            </p:nvSpPr>
            <p:spPr>
              <a:xfrm>
                <a:off x="2444645" y="4256966"/>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6" name="Freeform: Shape 285">
                <a:extLst>
                  <a:ext uri="{FF2B5EF4-FFF2-40B4-BE49-F238E27FC236}">
                    <a16:creationId xmlns:a16="http://schemas.microsoft.com/office/drawing/2014/main" id="{204C61A7-D3FA-DDDC-F5C6-2AC06AB68EC2}"/>
                  </a:ext>
                </a:extLst>
              </p:cNvPr>
              <p:cNvSpPr/>
              <p:nvPr/>
            </p:nvSpPr>
            <p:spPr>
              <a:xfrm>
                <a:off x="3013358" y="379518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7" name="Freeform: Shape 286">
                <a:extLst>
                  <a:ext uri="{FF2B5EF4-FFF2-40B4-BE49-F238E27FC236}">
                    <a16:creationId xmlns:a16="http://schemas.microsoft.com/office/drawing/2014/main" id="{1CCB9D0F-4CE0-F75C-4BBA-7B842028B11E}"/>
                  </a:ext>
                </a:extLst>
              </p:cNvPr>
              <p:cNvSpPr/>
              <p:nvPr/>
            </p:nvSpPr>
            <p:spPr>
              <a:xfrm>
                <a:off x="2600191" y="40285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8" name="Freeform: Shape 287">
                <a:extLst>
                  <a:ext uri="{FF2B5EF4-FFF2-40B4-BE49-F238E27FC236}">
                    <a16:creationId xmlns:a16="http://schemas.microsoft.com/office/drawing/2014/main" id="{491AF8B4-B5D6-0D39-F667-F106EC49766F}"/>
                  </a:ext>
                </a:extLst>
              </p:cNvPr>
              <p:cNvSpPr/>
              <p:nvPr/>
            </p:nvSpPr>
            <p:spPr>
              <a:xfrm>
                <a:off x="2916142" y="37295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89" name="Freeform: Shape 288">
                <a:extLst>
                  <a:ext uri="{FF2B5EF4-FFF2-40B4-BE49-F238E27FC236}">
                    <a16:creationId xmlns:a16="http://schemas.microsoft.com/office/drawing/2014/main" id="{55C57CE4-7C12-A26E-DD7F-D64080BE89A4}"/>
                  </a:ext>
                </a:extLst>
              </p:cNvPr>
              <p:cNvSpPr/>
              <p:nvPr/>
            </p:nvSpPr>
            <p:spPr>
              <a:xfrm>
                <a:off x="3057106" y="4203497"/>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0" name="Freeform: Shape 289">
                <a:extLst>
                  <a:ext uri="{FF2B5EF4-FFF2-40B4-BE49-F238E27FC236}">
                    <a16:creationId xmlns:a16="http://schemas.microsoft.com/office/drawing/2014/main" id="{A630EC0D-525D-60AF-05F7-D7637B90207F}"/>
                  </a:ext>
                </a:extLst>
              </p:cNvPr>
              <p:cNvSpPr/>
              <p:nvPr/>
            </p:nvSpPr>
            <p:spPr>
              <a:xfrm>
                <a:off x="2901560" y="408926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1" name="Freeform: Shape 290">
                <a:extLst>
                  <a:ext uri="{FF2B5EF4-FFF2-40B4-BE49-F238E27FC236}">
                    <a16:creationId xmlns:a16="http://schemas.microsoft.com/office/drawing/2014/main" id="{E9DC4E70-91E5-C93B-FFEE-B2F736C751A4}"/>
                  </a:ext>
                </a:extLst>
              </p:cNvPr>
              <p:cNvSpPr/>
              <p:nvPr/>
            </p:nvSpPr>
            <p:spPr>
              <a:xfrm>
                <a:off x="2473810" y="38146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2" name="Freeform: Shape 291">
                <a:extLst>
                  <a:ext uri="{FF2B5EF4-FFF2-40B4-BE49-F238E27FC236}">
                    <a16:creationId xmlns:a16="http://schemas.microsoft.com/office/drawing/2014/main" id="{123F7375-4527-8DC0-FC31-592BB1F6F8DE}"/>
                  </a:ext>
                </a:extLst>
              </p:cNvPr>
              <p:cNvSpPr/>
              <p:nvPr/>
            </p:nvSpPr>
            <p:spPr>
              <a:xfrm>
                <a:off x="2427632" y="38219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3" name="Freeform: Shape 292">
                <a:extLst>
                  <a:ext uri="{FF2B5EF4-FFF2-40B4-BE49-F238E27FC236}">
                    <a16:creationId xmlns:a16="http://schemas.microsoft.com/office/drawing/2014/main" id="{BAE24F45-7B32-0AC7-600D-3395B6B31BDA}"/>
                  </a:ext>
                </a:extLst>
              </p:cNvPr>
              <p:cNvSpPr/>
              <p:nvPr/>
            </p:nvSpPr>
            <p:spPr>
              <a:xfrm>
                <a:off x="3037662" y="408440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4" name="Freeform: Shape 293">
                <a:extLst>
                  <a:ext uri="{FF2B5EF4-FFF2-40B4-BE49-F238E27FC236}">
                    <a16:creationId xmlns:a16="http://schemas.microsoft.com/office/drawing/2014/main" id="{4355FF1A-2CC0-C0DC-9099-38F2FB987AA1}"/>
                  </a:ext>
                </a:extLst>
              </p:cNvPr>
              <p:cNvSpPr/>
              <p:nvPr/>
            </p:nvSpPr>
            <p:spPr>
              <a:xfrm>
                <a:off x="2911282" y="390697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5" name="Freeform: Shape 294">
                <a:extLst>
                  <a:ext uri="{FF2B5EF4-FFF2-40B4-BE49-F238E27FC236}">
                    <a16:creationId xmlns:a16="http://schemas.microsoft.com/office/drawing/2014/main" id="{0CB690BE-C2D6-F434-DA11-78A0B40733E2}"/>
                  </a:ext>
                </a:extLst>
              </p:cNvPr>
              <p:cNvSpPr/>
              <p:nvPr/>
            </p:nvSpPr>
            <p:spPr>
              <a:xfrm>
                <a:off x="3122726" y="38535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6" name="Freeform: Shape 295">
                <a:extLst>
                  <a:ext uri="{FF2B5EF4-FFF2-40B4-BE49-F238E27FC236}">
                    <a16:creationId xmlns:a16="http://schemas.microsoft.com/office/drawing/2014/main" id="{9461BADD-EBFD-679C-915C-BB304FD52009}"/>
                  </a:ext>
                </a:extLst>
              </p:cNvPr>
              <p:cNvSpPr/>
              <p:nvPr/>
            </p:nvSpPr>
            <p:spPr>
              <a:xfrm>
                <a:off x="2838370" y="356185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7" name="Freeform: Shape 296">
                <a:extLst>
                  <a:ext uri="{FF2B5EF4-FFF2-40B4-BE49-F238E27FC236}">
                    <a16:creationId xmlns:a16="http://schemas.microsoft.com/office/drawing/2014/main" id="{991F85C0-1AB2-C102-751B-E73474F526EB}"/>
                  </a:ext>
                </a:extLst>
              </p:cNvPr>
              <p:cNvSpPr/>
              <p:nvPr/>
            </p:nvSpPr>
            <p:spPr>
              <a:xfrm>
                <a:off x="2699837" y="4021217"/>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8" name="Freeform: Shape 297">
                <a:extLst>
                  <a:ext uri="{FF2B5EF4-FFF2-40B4-BE49-F238E27FC236}">
                    <a16:creationId xmlns:a16="http://schemas.microsoft.com/office/drawing/2014/main" id="{42D2324B-E954-6A66-E57E-EE4E4AA97C72}"/>
                  </a:ext>
                </a:extLst>
              </p:cNvPr>
              <p:cNvSpPr/>
              <p:nvPr/>
            </p:nvSpPr>
            <p:spPr>
              <a:xfrm>
                <a:off x="2921003" y="345006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99" name="Freeform: Shape 298">
                <a:extLst>
                  <a:ext uri="{FF2B5EF4-FFF2-40B4-BE49-F238E27FC236}">
                    <a16:creationId xmlns:a16="http://schemas.microsoft.com/office/drawing/2014/main" id="{E6484FA3-F773-BE3F-5710-53D8D982E071}"/>
                  </a:ext>
                </a:extLst>
              </p:cNvPr>
              <p:cNvSpPr/>
              <p:nvPr/>
            </p:nvSpPr>
            <p:spPr>
              <a:xfrm>
                <a:off x="3149461" y="36517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0" name="Freeform: Shape 299">
                <a:extLst>
                  <a:ext uri="{FF2B5EF4-FFF2-40B4-BE49-F238E27FC236}">
                    <a16:creationId xmlns:a16="http://schemas.microsoft.com/office/drawing/2014/main" id="{2A4C4255-007C-2DF7-BC68-5E1BECA60E75}"/>
                  </a:ext>
                </a:extLst>
              </p:cNvPr>
              <p:cNvSpPr/>
              <p:nvPr/>
            </p:nvSpPr>
            <p:spPr>
              <a:xfrm>
                <a:off x="3905315" y="36250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1" name="Freeform: Shape 300">
                <a:extLst>
                  <a:ext uri="{FF2B5EF4-FFF2-40B4-BE49-F238E27FC236}">
                    <a16:creationId xmlns:a16="http://schemas.microsoft.com/office/drawing/2014/main" id="{F798CC96-396D-4E8C-078F-87AFD5212349}"/>
                  </a:ext>
                </a:extLst>
              </p:cNvPr>
              <p:cNvSpPr/>
              <p:nvPr/>
            </p:nvSpPr>
            <p:spPr>
              <a:xfrm>
                <a:off x="3198069" y="34938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2" name="Freeform: Shape 301">
                <a:extLst>
                  <a:ext uri="{FF2B5EF4-FFF2-40B4-BE49-F238E27FC236}">
                    <a16:creationId xmlns:a16="http://schemas.microsoft.com/office/drawing/2014/main" id="{CB6D88DE-6708-1728-4C8A-B63A4D1B6EC0}"/>
                  </a:ext>
                </a:extLst>
              </p:cNvPr>
              <p:cNvSpPr/>
              <p:nvPr/>
            </p:nvSpPr>
            <p:spPr>
              <a:xfrm>
                <a:off x="2933155" y="38802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3" name="Freeform: Shape 302">
                <a:extLst>
                  <a:ext uri="{FF2B5EF4-FFF2-40B4-BE49-F238E27FC236}">
                    <a16:creationId xmlns:a16="http://schemas.microsoft.com/office/drawing/2014/main" id="{B2D4DE0B-B3E4-6BB5-5DD5-584BED226E8F}"/>
                  </a:ext>
                </a:extLst>
              </p:cNvPr>
              <p:cNvSpPr/>
              <p:nvPr/>
            </p:nvSpPr>
            <p:spPr>
              <a:xfrm>
                <a:off x="3030371" y="362261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4" name="Freeform: Shape 303">
                <a:extLst>
                  <a:ext uri="{FF2B5EF4-FFF2-40B4-BE49-F238E27FC236}">
                    <a16:creationId xmlns:a16="http://schemas.microsoft.com/office/drawing/2014/main" id="{B790BA20-C11B-939D-1E03-1137EEE12EC1}"/>
                  </a:ext>
                </a:extLst>
              </p:cNvPr>
              <p:cNvSpPr/>
              <p:nvPr/>
            </p:nvSpPr>
            <p:spPr>
              <a:xfrm>
                <a:off x="3239385" y="31851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5" name="Freeform: Shape 304">
                <a:extLst>
                  <a:ext uri="{FF2B5EF4-FFF2-40B4-BE49-F238E27FC236}">
                    <a16:creationId xmlns:a16="http://schemas.microsoft.com/office/drawing/2014/main" id="{8CF7A499-9341-8C66-3BE5-EAE73AB4941F}"/>
                  </a:ext>
                </a:extLst>
              </p:cNvPr>
              <p:cNvSpPr/>
              <p:nvPr/>
            </p:nvSpPr>
            <p:spPr>
              <a:xfrm>
                <a:off x="2981763" y="344763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6" name="Freeform: Shape 305">
                <a:extLst>
                  <a:ext uri="{FF2B5EF4-FFF2-40B4-BE49-F238E27FC236}">
                    <a16:creationId xmlns:a16="http://schemas.microsoft.com/office/drawing/2014/main" id="{D1FBF6EF-9C4F-1AB9-3D6C-5450907D47AF}"/>
                  </a:ext>
                </a:extLst>
              </p:cNvPr>
              <p:cNvSpPr/>
              <p:nvPr/>
            </p:nvSpPr>
            <p:spPr>
              <a:xfrm>
                <a:off x="3020650" y="343790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7" name="Freeform: Shape 306">
                <a:extLst>
                  <a:ext uri="{FF2B5EF4-FFF2-40B4-BE49-F238E27FC236}">
                    <a16:creationId xmlns:a16="http://schemas.microsoft.com/office/drawing/2014/main" id="{92293EA8-73A5-A778-6BD6-6F689A3E971B}"/>
                  </a:ext>
                </a:extLst>
              </p:cNvPr>
              <p:cNvSpPr/>
              <p:nvPr/>
            </p:nvSpPr>
            <p:spPr>
              <a:xfrm>
                <a:off x="3198069" y="344763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8" name="Freeform: Shape 307">
                <a:extLst>
                  <a:ext uri="{FF2B5EF4-FFF2-40B4-BE49-F238E27FC236}">
                    <a16:creationId xmlns:a16="http://schemas.microsoft.com/office/drawing/2014/main" id="{FDAD821E-F55D-F794-8A44-88657E165979}"/>
                  </a:ext>
                </a:extLst>
              </p:cNvPr>
              <p:cNvSpPr/>
              <p:nvPr/>
            </p:nvSpPr>
            <p:spPr>
              <a:xfrm>
                <a:off x="3555337" y="36882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09" name="Freeform: Shape 308">
                <a:extLst>
                  <a:ext uri="{FF2B5EF4-FFF2-40B4-BE49-F238E27FC236}">
                    <a16:creationId xmlns:a16="http://schemas.microsoft.com/office/drawing/2014/main" id="{71902522-86C3-0100-AB3E-6A6BCBC42DF0}"/>
                  </a:ext>
                </a:extLst>
              </p:cNvPr>
              <p:cNvSpPr/>
              <p:nvPr/>
            </p:nvSpPr>
            <p:spPr>
              <a:xfrm>
                <a:off x="3212651" y="384135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0" name="Freeform: Shape 309">
                <a:extLst>
                  <a:ext uri="{FF2B5EF4-FFF2-40B4-BE49-F238E27FC236}">
                    <a16:creationId xmlns:a16="http://schemas.microsoft.com/office/drawing/2014/main" id="{C8CBAFF3-FEDA-5BCD-3ECA-C6273B866EEB}"/>
                  </a:ext>
                </a:extLst>
              </p:cNvPr>
              <p:cNvSpPr/>
              <p:nvPr/>
            </p:nvSpPr>
            <p:spPr>
              <a:xfrm>
                <a:off x="2986624" y="37222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1" name="Freeform: Shape 310">
                <a:extLst>
                  <a:ext uri="{FF2B5EF4-FFF2-40B4-BE49-F238E27FC236}">
                    <a16:creationId xmlns:a16="http://schemas.microsoft.com/office/drawing/2014/main" id="{31A11760-BEE2-9426-7F0D-D1C5853E97E9}"/>
                  </a:ext>
                </a:extLst>
              </p:cNvPr>
              <p:cNvSpPr/>
              <p:nvPr/>
            </p:nvSpPr>
            <p:spPr>
              <a:xfrm>
                <a:off x="2935586" y="41184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2" name="Freeform: Shape 311">
                <a:extLst>
                  <a:ext uri="{FF2B5EF4-FFF2-40B4-BE49-F238E27FC236}">
                    <a16:creationId xmlns:a16="http://schemas.microsoft.com/office/drawing/2014/main" id="{631F2DEF-B931-5EBC-6261-0C286C0F94D3}"/>
                  </a:ext>
                </a:extLst>
              </p:cNvPr>
              <p:cNvSpPr/>
              <p:nvPr/>
            </p:nvSpPr>
            <p:spPr>
              <a:xfrm>
                <a:off x="3421665" y="345978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3" name="Freeform: Shape 312">
                <a:extLst>
                  <a:ext uri="{FF2B5EF4-FFF2-40B4-BE49-F238E27FC236}">
                    <a16:creationId xmlns:a16="http://schemas.microsoft.com/office/drawing/2014/main" id="{124BC96A-12FB-C27E-B512-A256ECCE50C6}"/>
                  </a:ext>
                </a:extLst>
              </p:cNvPr>
              <p:cNvSpPr/>
              <p:nvPr/>
            </p:nvSpPr>
            <p:spPr>
              <a:xfrm>
                <a:off x="3504299" y="4021217"/>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4" name="Freeform: Shape 313">
                <a:extLst>
                  <a:ext uri="{FF2B5EF4-FFF2-40B4-BE49-F238E27FC236}">
                    <a16:creationId xmlns:a16="http://schemas.microsoft.com/office/drawing/2014/main" id="{A879F48A-DAA4-4457-D835-A40C72FA257D}"/>
                  </a:ext>
                </a:extLst>
              </p:cNvPr>
              <p:cNvSpPr/>
              <p:nvPr/>
            </p:nvSpPr>
            <p:spPr>
              <a:xfrm>
                <a:off x="2770318" y="390454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5" name="Freeform: Shape 314">
                <a:extLst>
                  <a:ext uri="{FF2B5EF4-FFF2-40B4-BE49-F238E27FC236}">
                    <a16:creationId xmlns:a16="http://schemas.microsoft.com/office/drawing/2014/main" id="{344F3BD0-E1D2-4509-FA5B-58477303DC25}"/>
                  </a:ext>
                </a:extLst>
              </p:cNvPr>
              <p:cNvSpPr/>
              <p:nvPr/>
            </p:nvSpPr>
            <p:spPr>
              <a:xfrm>
                <a:off x="2869965" y="331882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6" name="Freeform: Shape 315">
                <a:extLst>
                  <a:ext uri="{FF2B5EF4-FFF2-40B4-BE49-F238E27FC236}">
                    <a16:creationId xmlns:a16="http://schemas.microsoft.com/office/drawing/2014/main" id="{129BAEEF-FF5A-EBCD-E4B3-98DEC46C3B9D}"/>
                  </a:ext>
                </a:extLst>
              </p:cNvPr>
              <p:cNvSpPr/>
              <p:nvPr/>
            </p:nvSpPr>
            <p:spPr>
              <a:xfrm>
                <a:off x="4029265" y="347436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7" name="Freeform: Shape 316">
                <a:extLst>
                  <a:ext uri="{FF2B5EF4-FFF2-40B4-BE49-F238E27FC236}">
                    <a16:creationId xmlns:a16="http://schemas.microsoft.com/office/drawing/2014/main" id="{A52580F1-CC72-8253-0C46-5D0EE41C5CB6}"/>
                  </a:ext>
                </a:extLst>
              </p:cNvPr>
              <p:cNvSpPr/>
              <p:nvPr/>
            </p:nvSpPr>
            <p:spPr>
              <a:xfrm>
                <a:off x="3132448" y="390697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8" name="Freeform: Shape 317">
                <a:extLst>
                  <a:ext uri="{FF2B5EF4-FFF2-40B4-BE49-F238E27FC236}">
                    <a16:creationId xmlns:a16="http://schemas.microsoft.com/office/drawing/2014/main" id="{B13C49A1-2401-1465-CB08-40C4831C7031}"/>
                  </a:ext>
                </a:extLst>
              </p:cNvPr>
              <p:cNvSpPr/>
              <p:nvPr/>
            </p:nvSpPr>
            <p:spPr>
              <a:xfrm>
                <a:off x="3081410" y="38340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19" name="Freeform: Shape 318">
                <a:extLst>
                  <a:ext uri="{FF2B5EF4-FFF2-40B4-BE49-F238E27FC236}">
                    <a16:creationId xmlns:a16="http://schemas.microsoft.com/office/drawing/2014/main" id="{432465B7-EA1F-C4E7-D387-3A96802EF7E6}"/>
                  </a:ext>
                </a:extLst>
              </p:cNvPr>
              <p:cNvSpPr/>
              <p:nvPr/>
            </p:nvSpPr>
            <p:spPr>
              <a:xfrm>
                <a:off x="3178626" y="35205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0" name="Freeform: Shape 319">
                <a:extLst>
                  <a:ext uri="{FF2B5EF4-FFF2-40B4-BE49-F238E27FC236}">
                    <a16:creationId xmlns:a16="http://schemas.microsoft.com/office/drawing/2014/main" id="{1C2397BD-7126-EAC5-F714-00CAF10B3549}"/>
                  </a:ext>
                </a:extLst>
              </p:cNvPr>
              <p:cNvSpPr/>
              <p:nvPr/>
            </p:nvSpPr>
            <p:spPr>
              <a:xfrm>
                <a:off x="2938016" y="40941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1" name="Freeform: Shape 320">
                <a:extLst>
                  <a:ext uri="{FF2B5EF4-FFF2-40B4-BE49-F238E27FC236}">
                    <a16:creationId xmlns:a16="http://schemas.microsoft.com/office/drawing/2014/main" id="{08CBB4BD-65C8-E4B4-F6E5-4C4C9FA35F84}"/>
                  </a:ext>
                </a:extLst>
              </p:cNvPr>
              <p:cNvSpPr/>
              <p:nvPr/>
            </p:nvSpPr>
            <p:spPr>
              <a:xfrm>
                <a:off x="3650123" y="338930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2" name="Freeform: Shape 321">
                <a:extLst>
                  <a:ext uri="{FF2B5EF4-FFF2-40B4-BE49-F238E27FC236}">
                    <a16:creationId xmlns:a16="http://schemas.microsoft.com/office/drawing/2014/main" id="{FCAAFF73-3174-AC05-9BE8-2205CDBEF092}"/>
                  </a:ext>
                </a:extLst>
              </p:cNvPr>
              <p:cNvSpPr/>
              <p:nvPr/>
            </p:nvSpPr>
            <p:spPr>
              <a:xfrm>
                <a:off x="3280702" y="32945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3" name="Freeform: Shape 322">
                <a:extLst>
                  <a:ext uri="{FF2B5EF4-FFF2-40B4-BE49-F238E27FC236}">
                    <a16:creationId xmlns:a16="http://schemas.microsoft.com/office/drawing/2014/main" id="{6C463172-9176-9FDD-9024-3153ECCB4521}"/>
                  </a:ext>
                </a:extLst>
              </p:cNvPr>
              <p:cNvSpPr/>
              <p:nvPr/>
            </p:nvSpPr>
            <p:spPr>
              <a:xfrm>
                <a:off x="3924758" y="31851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4" name="Freeform: Shape 323">
                <a:extLst>
                  <a:ext uri="{FF2B5EF4-FFF2-40B4-BE49-F238E27FC236}">
                    <a16:creationId xmlns:a16="http://schemas.microsoft.com/office/drawing/2014/main" id="{B4FB9DD7-EBAC-D7CF-F12C-5815D3093ECE}"/>
                  </a:ext>
                </a:extLst>
              </p:cNvPr>
              <p:cNvSpPr/>
              <p:nvPr/>
            </p:nvSpPr>
            <p:spPr>
              <a:xfrm>
                <a:off x="2614773" y="36031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5" name="Freeform: Shape 324">
                <a:extLst>
                  <a:ext uri="{FF2B5EF4-FFF2-40B4-BE49-F238E27FC236}">
                    <a16:creationId xmlns:a16="http://schemas.microsoft.com/office/drawing/2014/main" id="{D50A7099-6EF4-D871-D183-0F7A97442E60}"/>
                  </a:ext>
                </a:extLst>
              </p:cNvPr>
              <p:cNvSpPr/>
              <p:nvPr/>
            </p:nvSpPr>
            <p:spPr>
              <a:xfrm>
                <a:off x="3565059" y="346707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6" name="Freeform: Shape 325">
                <a:extLst>
                  <a:ext uri="{FF2B5EF4-FFF2-40B4-BE49-F238E27FC236}">
                    <a16:creationId xmlns:a16="http://schemas.microsoft.com/office/drawing/2014/main" id="{8BD90578-F1E6-DB65-95CF-FEF3A67D82B8}"/>
                  </a:ext>
                </a:extLst>
              </p:cNvPr>
              <p:cNvSpPr/>
              <p:nvPr/>
            </p:nvSpPr>
            <p:spPr>
              <a:xfrm>
                <a:off x="3091131" y="35764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7" name="Freeform: Shape 326">
                <a:extLst>
                  <a:ext uri="{FF2B5EF4-FFF2-40B4-BE49-F238E27FC236}">
                    <a16:creationId xmlns:a16="http://schemas.microsoft.com/office/drawing/2014/main" id="{35598BFA-8B7A-1FC4-BA3E-D3F0A1B69298}"/>
                  </a:ext>
                </a:extLst>
              </p:cNvPr>
              <p:cNvSpPr/>
              <p:nvPr/>
            </p:nvSpPr>
            <p:spPr>
              <a:xfrm>
                <a:off x="4230988" y="307578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8" name="Freeform: Shape 327">
                <a:extLst>
                  <a:ext uri="{FF2B5EF4-FFF2-40B4-BE49-F238E27FC236}">
                    <a16:creationId xmlns:a16="http://schemas.microsoft.com/office/drawing/2014/main" id="{655BBCBE-5F61-88FA-70F2-19287F0E9EA9}"/>
                  </a:ext>
                </a:extLst>
              </p:cNvPr>
              <p:cNvSpPr/>
              <p:nvPr/>
            </p:nvSpPr>
            <p:spPr>
              <a:xfrm>
                <a:off x="3543185" y="358373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29" name="Freeform: Shape 328">
                <a:extLst>
                  <a:ext uri="{FF2B5EF4-FFF2-40B4-BE49-F238E27FC236}">
                    <a16:creationId xmlns:a16="http://schemas.microsoft.com/office/drawing/2014/main" id="{9DF1B273-3057-4E69-D7F6-0792E036BE0C}"/>
                  </a:ext>
                </a:extLst>
              </p:cNvPr>
              <p:cNvSpPr/>
              <p:nvPr/>
            </p:nvSpPr>
            <p:spPr>
              <a:xfrm>
                <a:off x="3591793" y="325806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0" name="Freeform: Shape 329">
                <a:extLst>
                  <a:ext uri="{FF2B5EF4-FFF2-40B4-BE49-F238E27FC236}">
                    <a16:creationId xmlns:a16="http://schemas.microsoft.com/office/drawing/2014/main" id="{B42ACA70-B8CC-8E7F-4EFD-B5B26ED9E903}"/>
                  </a:ext>
                </a:extLst>
              </p:cNvPr>
              <p:cNvSpPr/>
              <p:nvPr/>
            </p:nvSpPr>
            <p:spPr>
              <a:xfrm>
                <a:off x="3185917" y="329937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1" name="Freeform: Shape 330">
                <a:extLst>
                  <a:ext uri="{FF2B5EF4-FFF2-40B4-BE49-F238E27FC236}">
                    <a16:creationId xmlns:a16="http://schemas.microsoft.com/office/drawing/2014/main" id="{9E480C83-AC54-80BD-0156-4CF11A7AE584}"/>
                  </a:ext>
                </a:extLst>
              </p:cNvPr>
              <p:cNvSpPr/>
              <p:nvPr/>
            </p:nvSpPr>
            <p:spPr>
              <a:xfrm>
                <a:off x="2874826" y="33455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2" name="Freeform: Shape 331">
                <a:extLst>
                  <a:ext uri="{FF2B5EF4-FFF2-40B4-BE49-F238E27FC236}">
                    <a16:creationId xmlns:a16="http://schemas.microsoft.com/office/drawing/2014/main" id="{8CA215AA-6EFA-242D-4EBF-EB8548ED4975}"/>
                  </a:ext>
                </a:extLst>
              </p:cNvPr>
              <p:cNvSpPr/>
              <p:nvPr/>
            </p:nvSpPr>
            <p:spPr>
              <a:xfrm>
                <a:off x="2233200" y="4021217"/>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3" name="Freeform: Shape 332">
                <a:extLst>
                  <a:ext uri="{FF2B5EF4-FFF2-40B4-BE49-F238E27FC236}">
                    <a16:creationId xmlns:a16="http://schemas.microsoft.com/office/drawing/2014/main" id="{407CAB5E-33C3-2D64-2091-B02534B8D6FD}"/>
                  </a:ext>
                </a:extLst>
              </p:cNvPr>
              <p:cNvSpPr/>
              <p:nvPr/>
            </p:nvSpPr>
            <p:spPr>
              <a:xfrm>
                <a:off x="4213975" y="370525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4" name="Freeform: Shape 333">
                <a:extLst>
                  <a:ext uri="{FF2B5EF4-FFF2-40B4-BE49-F238E27FC236}">
                    <a16:creationId xmlns:a16="http://schemas.microsoft.com/office/drawing/2014/main" id="{AB2AD213-492C-D5F7-0E37-1902D17BED48}"/>
                  </a:ext>
                </a:extLst>
              </p:cNvPr>
              <p:cNvSpPr/>
              <p:nvPr/>
            </p:nvSpPr>
            <p:spPr>
              <a:xfrm>
                <a:off x="3552907" y="32143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5" name="Freeform: Shape 334">
                <a:extLst>
                  <a:ext uri="{FF2B5EF4-FFF2-40B4-BE49-F238E27FC236}">
                    <a16:creationId xmlns:a16="http://schemas.microsoft.com/office/drawing/2014/main" id="{F27F2AAA-3A1C-6E1F-4F2D-AE5866DDED22}"/>
                  </a:ext>
                </a:extLst>
              </p:cNvPr>
              <p:cNvSpPr/>
              <p:nvPr/>
            </p:nvSpPr>
            <p:spPr>
              <a:xfrm>
                <a:off x="3394931" y="37295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6" name="Freeform: Shape 335">
                <a:extLst>
                  <a:ext uri="{FF2B5EF4-FFF2-40B4-BE49-F238E27FC236}">
                    <a16:creationId xmlns:a16="http://schemas.microsoft.com/office/drawing/2014/main" id="{3CD5C4EE-A6BB-248D-73FF-913DF4BC0F75}"/>
                  </a:ext>
                </a:extLst>
              </p:cNvPr>
              <p:cNvSpPr/>
              <p:nvPr/>
            </p:nvSpPr>
            <p:spPr>
              <a:xfrm>
                <a:off x="2962320" y="366150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337" name="Graphic 3">
              <a:extLst>
                <a:ext uri="{FF2B5EF4-FFF2-40B4-BE49-F238E27FC236}">
                  <a16:creationId xmlns:a16="http://schemas.microsoft.com/office/drawing/2014/main" id="{47D9A731-F913-A05B-3EE1-CD4E1B35DF24}"/>
                </a:ext>
              </a:extLst>
            </p:cNvPr>
            <p:cNvGrpSpPr/>
            <p:nvPr/>
          </p:nvGrpSpPr>
          <p:grpSpPr>
            <a:xfrm>
              <a:off x="2264218" y="2781350"/>
              <a:ext cx="2388314" cy="1851871"/>
              <a:chOff x="2143276" y="2672335"/>
              <a:chExt cx="2153333" cy="1669670"/>
            </a:xfrm>
            <a:solidFill>
              <a:srgbClr val="000000">
                <a:alpha val="0"/>
              </a:srgbClr>
            </a:solidFill>
          </p:grpSpPr>
          <p:sp>
            <p:nvSpPr>
              <p:cNvPr id="338" name="Freeform: Shape 337">
                <a:extLst>
                  <a:ext uri="{FF2B5EF4-FFF2-40B4-BE49-F238E27FC236}">
                    <a16:creationId xmlns:a16="http://schemas.microsoft.com/office/drawing/2014/main" id="{167F9EC1-6F44-4523-23E1-C440F2CD9D12}"/>
                  </a:ext>
                </a:extLst>
              </p:cNvPr>
              <p:cNvSpPr/>
              <p:nvPr/>
            </p:nvSpPr>
            <p:spPr>
              <a:xfrm>
                <a:off x="3006067" y="340388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39" name="Freeform: Shape 338">
                <a:extLst>
                  <a:ext uri="{FF2B5EF4-FFF2-40B4-BE49-F238E27FC236}">
                    <a16:creationId xmlns:a16="http://schemas.microsoft.com/office/drawing/2014/main" id="{2BE34CDD-D126-ACB5-4DC6-DE2944804371}"/>
                  </a:ext>
                </a:extLst>
              </p:cNvPr>
              <p:cNvSpPr/>
              <p:nvPr/>
            </p:nvSpPr>
            <p:spPr>
              <a:xfrm>
                <a:off x="2573456" y="36153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0" name="Freeform: Shape 339">
                <a:extLst>
                  <a:ext uri="{FF2B5EF4-FFF2-40B4-BE49-F238E27FC236}">
                    <a16:creationId xmlns:a16="http://schemas.microsoft.com/office/drawing/2014/main" id="{DC8C9B7B-A14C-15D8-0E19-F3FAA70CF637}"/>
                  </a:ext>
                </a:extLst>
              </p:cNvPr>
              <p:cNvSpPr/>
              <p:nvPr/>
            </p:nvSpPr>
            <p:spPr>
              <a:xfrm>
                <a:off x="3025510" y="348165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1" name="Freeform: Shape 340">
                <a:extLst>
                  <a:ext uri="{FF2B5EF4-FFF2-40B4-BE49-F238E27FC236}">
                    <a16:creationId xmlns:a16="http://schemas.microsoft.com/office/drawing/2014/main" id="{9D3C3509-3BB4-F7D7-62FC-978B6B1E166A}"/>
                  </a:ext>
                </a:extLst>
              </p:cNvPr>
              <p:cNvSpPr/>
              <p:nvPr/>
            </p:nvSpPr>
            <p:spPr>
              <a:xfrm>
                <a:off x="3509160" y="317542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2" name="Freeform: Shape 341">
                <a:extLst>
                  <a:ext uri="{FF2B5EF4-FFF2-40B4-BE49-F238E27FC236}">
                    <a16:creationId xmlns:a16="http://schemas.microsoft.com/office/drawing/2014/main" id="{81F8268D-DC3A-E878-B7AC-5C149C771E6E}"/>
                  </a:ext>
                </a:extLst>
              </p:cNvPr>
              <p:cNvSpPr/>
              <p:nvPr/>
            </p:nvSpPr>
            <p:spPr>
              <a:xfrm>
                <a:off x="2955029" y="35764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3" name="Freeform: Shape 342">
                <a:extLst>
                  <a:ext uri="{FF2B5EF4-FFF2-40B4-BE49-F238E27FC236}">
                    <a16:creationId xmlns:a16="http://schemas.microsoft.com/office/drawing/2014/main" id="{D1593C03-A421-61C8-4CCE-67F0A8BEB110}"/>
                  </a:ext>
                </a:extLst>
              </p:cNvPr>
              <p:cNvSpPr/>
              <p:nvPr/>
            </p:nvSpPr>
            <p:spPr>
              <a:xfrm>
                <a:off x="2974472" y="32750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4" name="Freeform: Shape 343">
                <a:extLst>
                  <a:ext uri="{FF2B5EF4-FFF2-40B4-BE49-F238E27FC236}">
                    <a16:creationId xmlns:a16="http://schemas.microsoft.com/office/drawing/2014/main" id="{FCF8D347-AC2E-7E03-DD7F-D1A024F1F386}"/>
                  </a:ext>
                </a:extLst>
              </p:cNvPr>
              <p:cNvSpPr/>
              <p:nvPr/>
            </p:nvSpPr>
            <p:spPr>
              <a:xfrm>
                <a:off x="2580747" y="36274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5" name="Freeform: Shape 344">
                <a:extLst>
                  <a:ext uri="{FF2B5EF4-FFF2-40B4-BE49-F238E27FC236}">
                    <a16:creationId xmlns:a16="http://schemas.microsoft.com/office/drawing/2014/main" id="{5676640C-5D4B-60AA-3F9A-15E20555689C}"/>
                  </a:ext>
                </a:extLst>
              </p:cNvPr>
              <p:cNvSpPr/>
              <p:nvPr/>
            </p:nvSpPr>
            <p:spPr>
              <a:xfrm>
                <a:off x="3181056" y="33479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6" name="Freeform: Shape 345">
                <a:extLst>
                  <a:ext uri="{FF2B5EF4-FFF2-40B4-BE49-F238E27FC236}">
                    <a16:creationId xmlns:a16="http://schemas.microsoft.com/office/drawing/2014/main" id="{49D15988-DF7E-76FC-5FE8-404537CA1761}"/>
                  </a:ext>
                </a:extLst>
              </p:cNvPr>
              <p:cNvSpPr/>
              <p:nvPr/>
            </p:nvSpPr>
            <p:spPr>
              <a:xfrm>
                <a:off x="2957459" y="342818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7" name="Freeform: Shape 346">
                <a:extLst>
                  <a:ext uri="{FF2B5EF4-FFF2-40B4-BE49-F238E27FC236}">
                    <a16:creationId xmlns:a16="http://schemas.microsoft.com/office/drawing/2014/main" id="{9484DC2D-ADD8-AB0F-75CD-A41235047788}"/>
                  </a:ext>
                </a:extLst>
              </p:cNvPr>
              <p:cNvSpPr/>
              <p:nvPr/>
            </p:nvSpPr>
            <p:spPr>
              <a:xfrm>
                <a:off x="2955029" y="34208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8" name="Freeform: Shape 347">
                <a:extLst>
                  <a:ext uri="{FF2B5EF4-FFF2-40B4-BE49-F238E27FC236}">
                    <a16:creationId xmlns:a16="http://schemas.microsoft.com/office/drawing/2014/main" id="{CF137712-8627-19BD-CC91-5F612D46C0CB}"/>
                  </a:ext>
                </a:extLst>
              </p:cNvPr>
              <p:cNvSpPr/>
              <p:nvPr/>
            </p:nvSpPr>
            <p:spPr>
              <a:xfrm>
                <a:off x="3074118" y="347922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49" name="Freeform: Shape 348">
                <a:extLst>
                  <a:ext uri="{FF2B5EF4-FFF2-40B4-BE49-F238E27FC236}">
                    <a16:creationId xmlns:a16="http://schemas.microsoft.com/office/drawing/2014/main" id="{21A97811-4333-17E4-6C69-E8AFA6BE7E9F}"/>
                  </a:ext>
                </a:extLst>
              </p:cNvPr>
              <p:cNvSpPr/>
              <p:nvPr/>
            </p:nvSpPr>
            <p:spPr>
              <a:xfrm>
                <a:off x="2843230" y="35229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0" name="Freeform: Shape 349">
                <a:extLst>
                  <a:ext uri="{FF2B5EF4-FFF2-40B4-BE49-F238E27FC236}">
                    <a16:creationId xmlns:a16="http://schemas.microsoft.com/office/drawing/2014/main" id="{0E319BB9-2BC0-FD50-C606-686D3E8A6D38}"/>
                  </a:ext>
                </a:extLst>
              </p:cNvPr>
              <p:cNvSpPr/>
              <p:nvPr/>
            </p:nvSpPr>
            <p:spPr>
              <a:xfrm>
                <a:off x="3195638" y="335527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1" name="Freeform: Shape 350">
                <a:extLst>
                  <a:ext uri="{FF2B5EF4-FFF2-40B4-BE49-F238E27FC236}">
                    <a16:creationId xmlns:a16="http://schemas.microsoft.com/office/drawing/2014/main" id="{164D7531-D8AB-8A1B-7D72-39B0AAABA3D0}"/>
                  </a:ext>
                </a:extLst>
              </p:cNvPr>
              <p:cNvSpPr/>
              <p:nvPr/>
            </p:nvSpPr>
            <p:spPr>
              <a:xfrm>
                <a:off x="2874826" y="340388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2" name="Freeform: Shape 351">
                <a:extLst>
                  <a:ext uri="{FF2B5EF4-FFF2-40B4-BE49-F238E27FC236}">
                    <a16:creationId xmlns:a16="http://schemas.microsoft.com/office/drawing/2014/main" id="{FA665B56-4761-EAE0-C0EE-DCB7E1EB0B23}"/>
                  </a:ext>
                </a:extLst>
              </p:cNvPr>
              <p:cNvSpPr/>
              <p:nvPr/>
            </p:nvSpPr>
            <p:spPr>
              <a:xfrm>
                <a:off x="2826218" y="327021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3" name="Freeform: Shape 352">
                <a:extLst>
                  <a:ext uri="{FF2B5EF4-FFF2-40B4-BE49-F238E27FC236}">
                    <a16:creationId xmlns:a16="http://schemas.microsoft.com/office/drawing/2014/main" id="{6C40C1AE-0173-5A4E-C088-D3EF9C3A4051}"/>
                  </a:ext>
                </a:extLst>
              </p:cNvPr>
              <p:cNvSpPr/>
              <p:nvPr/>
            </p:nvSpPr>
            <p:spPr>
              <a:xfrm>
                <a:off x="3001206" y="355943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4" name="Freeform: Shape 353">
                <a:extLst>
                  <a:ext uri="{FF2B5EF4-FFF2-40B4-BE49-F238E27FC236}">
                    <a16:creationId xmlns:a16="http://schemas.microsoft.com/office/drawing/2014/main" id="{7203F604-7B9F-C503-0A98-77B5C117E4E1}"/>
                  </a:ext>
                </a:extLst>
              </p:cNvPr>
              <p:cNvSpPr/>
              <p:nvPr/>
            </p:nvSpPr>
            <p:spPr>
              <a:xfrm>
                <a:off x="2777610" y="34208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5" name="Freeform: Shape 354">
                <a:extLst>
                  <a:ext uri="{FF2B5EF4-FFF2-40B4-BE49-F238E27FC236}">
                    <a16:creationId xmlns:a16="http://schemas.microsoft.com/office/drawing/2014/main" id="{6AEA919C-34E4-804C-91AD-31E74126C66F}"/>
                  </a:ext>
                </a:extLst>
              </p:cNvPr>
              <p:cNvSpPr/>
              <p:nvPr/>
            </p:nvSpPr>
            <p:spPr>
              <a:xfrm>
                <a:off x="2972042" y="32823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6" name="Freeform: Shape 355">
                <a:extLst>
                  <a:ext uri="{FF2B5EF4-FFF2-40B4-BE49-F238E27FC236}">
                    <a16:creationId xmlns:a16="http://schemas.microsoft.com/office/drawing/2014/main" id="{F10B8DB5-0B42-4F75-5E48-8F1C1525AE7C}"/>
                  </a:ext>
                </a:extLst>
              </p:cNvPr>
              <p:cNvSpPr/>
              <p:nvPr/>
            </p:nvSpPr>
            <p:spPr>
              <a:xfrm>
                <a:off x="2998776" y="336013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7" name="Freeform: Shape 356">
                <a:extLst>
                  <a:ext uri="{FF2B5EF4-FFF2-40B4-BE49-F238E27FC236}">
                    <a16:creationId xmlns:a16="http://schemas.microsoft.com/office/drawing/2014/main" id="{8E3F56A1-B3E0-25E3-D826-288CAC8B7454}"/>
                  </a:ext>
                </a:extLst>
              </p:cNvPr>
              <p:cNvSpPr/>
              <p:nvPr/>
            </p:nvSpPr>
            <p:spPr>
              <a:xfrm>
                <a:off x="3487286" y="32264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8" name="Freeform: Shape 357">
                <a:extLst>
                  <a:ext uri="{FF2B5EF4-FFF2-40B4-BE49-F238E27FC236}">
                    <a16:creationId xmlns:a16="http://schemas.microsoft.com/office/drawing/2014/main" id="{2A6117CE-3B5B-2231-9AA8-41ABB4DCF2F3}"/>
                  </a:ext>
                </a:extLst>
              </p:cNvPr>
              <p:cNvSpPr/>
              <p:nvPr/>
            </p:nvSpPr>
            <p:spPr>
              <a:xfrm>
                <a:off x="2950168" y="343790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59" name="Freeform: Shape 358">
                <a:extLst>
                  <a:ext uri="{FF2B5EF4-FFF2-40B4-BE49-F238E27FC236}">
                    <a16:creationId xmlns:a16="http://schemas.microsoft.com/office/drawing/2014/main" id="{D4D832FD-FFBD-4C11-2D73-A08CCABB4972}"/>
                  </a:ext>
                </a:extLst>
              </p:cNvPr>
              <p:cNvSpPr/>
              <p:nvPr/>
            </p:nvSpPr>
            <p:spPr>
              <a:xfrm>
                <a:off x="2891838" y="33917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0" name="Freeform: Shape 359">
                <a:extLst>
                  <a:ext uri="{FF2B5EF4-FFF2-40B4-BE49-F238E27FC236}">
                    <a16:creationId xmlns:a16="http://schemas.microsoft.com/office/drawing/2014/main" id="{9DF9BD1D-EAE2-B125-4B88-F03E080FADE1}"/>
                  </a:ext>
                </a:extLst>
              </p:cNvPr>
              <p:cNvSpPr/>
              <p:nvPr/>
            </p:nvSpPr>
            <p:spPr>
              <a:xfrm>
                <a:off x="3409513" y="31997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1" name="Freeform: Shape 360">
                <a:extLst>
                  <a:ext uri="{FF2B5EF4-FFF2-40B4-BE49-F238E27FC236}">
                    <a16:creationId xmlns:a16="http://schemas.microsoft.com/office/drawing/2014/main" id="{25D74878-8D5B-FE96-B440-6AB64AB2F63A}"/>
                  </a:ext>
                </a:extLst>
              </p:cNvPr>
              <p:cNvSpPr/>
              <p:nvPr/>
            </p:nvSpPr>
            <p:spPr>
              <a:xfrm>
                <a:off x="2964750" y="334069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2" name="Freeform: Shape 361">
                <a:extLst>
                  <a:ext uri="{FF2B5EF4-FFF2-40B4-BE49-F238E27FC236}">
                    <a16:creationId xmlns:a16="http://schemas.microsoft.com/office/drawing/2014/main" id="{4263BBA4-AB2A-4412-7A1E-DD496F1C4459}"/>
                  </a:ext>
                </a:extLst>
              </p:cNvPr>
              <p:cNvSpPr/>
              <p:nvPr/>
            </p:nvSpPr>
            <p:spPr>
              <a:xfrm>
                <a:off x="2906421" y="343304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3" name="Freeform: Shape 362">
                <a:extLst>
                  <a:ext uri="{FF2B5EF4-FFF2-40B4-BE49-F238E27FC236}">
                    <a16:creationId xmlns:a16="http://schemas.microsoft.com/office/drawing/2014/main" id="{29368B83-8C2D-93CE-F17A-15E0F1A23872}"/>
                  </a:ext>
                </a:extLst>
              </p:cNvPr>
              <p:cNvSpPr/>
              <p:nvPr/>
            </p:nvSpPr>
            <p:spPr>
              <a:xfrm>
                <a:off x="2510266" y="34646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4" name="Freeform: Shape 363">
                <a:extLst>
                  <a:ext uri="{FF2B5EF4-FFF2-40B4-BE49-F238E27FC236}">
                    <a16:creationId xmlns:a16="http://schemas.microsoft.com/office/drawing/2014/main" id="{7B46F9CA-67D4-9355-98A4-C5C2375F8725}"/>
                  </a:ext>
                </a:extLst>
              </p:cNvPr>
              <p:cNvSpPr/>
              <p:nvPr/>
            </p:nvSpPr>
            <p:spPr>
              <a:xfrm>
                <a:off x="3783795" y="291294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5" name="Freeform: Shape 364">
                <a:extLst>
                  <a:ext uri="{FF2B5EF4-FFF2-40B4-BE49-F238E27FC236}">
                    <a16:creationId xmlns:a16="http://schemas.microsoft.com/office/drawing/2014/main" id="{75560E40-E0E6-52AF-EEA6-432427B03C1B}"/>
                  </a:ext>
                </a:extLst>
              </p:cNvPr>
              <p:cNvSpPr/>
              <p:nvPr/>
            </p:nvSpPr>
            <p:spPr>
              <a:xfrm>
                <a:off x="3268550" y="374171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6" name="Freeform: Shape 365">
                <a:extLst>
                  <a:ext uri="{FF2B5EF4-FFF2-40B4-BE49-F238E27FC236}">
                    <a16:creationId xmlns:a16="http://schemas.microsoft.com/office/drawing/2014/main" id="{52038169-67A3-7D26-63D0-62B636C9F6FC}"/>
                  </a:ext>
                </a:extLst>
              </p:cNvPr>
              <p:cNvSpPr/>
              <p:nvPr/>
            </p:nvSpPr>
            <p:spPr>
              <a:xfrm>
                <a:off x="3309867" y="328479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7" name="Freeform: Shape 366">
                <a:extLst>
                  <a:ext uri="{FF2B5EF4-FFF2-40B4-BE49-F238E27FC236}">
                    <a16:creationId xmlns:a16="http://schemas.microsoft.com/office/drawing/2014/main" id="{99A95219-5A54-0594-5D63-AB5E209CCA41}"/>
                  </a:ext>
                </a:extLst>
              </p:cNvPr>
              <p:cNvSpPr/>
              <p:nvPr/>
            </p:nvSpPr>
            <p:spPr>
              <a:xfrm>
                <a:off x="2877256" y="36153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8" name="Freeform: Shape 367">
                <a:extLst>
                  <a:ext uri="{FF2B5EF4-FFF2-40B4-BE49-F238E27FC236}">
                    <a16:creationId xmlns:a16="http://schemas.microsoft.com/office/drawing/2014/main" id="{CABEED9D-4273-25E2-EDA2-4ACD27D14BD5}"/>
                  </a:ext>
                </a:extLst>
              </p:cNvPr>
              <p:cNvSpPr/>
              <p:nvPr/>
            </p:nvSpPr>
            <p:spPr>
              <a:xfrm>
                <a:off x="2828648" y="406739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69" name="Freeform: Shape 368">
                <a:extLst>
                  <a:ext uri="{FF2B5EF4-FFF2-40B4-BE49-F238E27FC236}">
                    <a16:creationId xmlns:a16="http://schemas.microsoft.com/office/drawing/2014/main" id="{CAACBF8B-187D-78A5-FFC3-85B029DA166C}"/>
                  </a:ext>
                </a:extLst>
              </p:cNvPr>
              <p:cNvSpPr/>
              <p:nvPr/>
            </p:nvSpPr>
            <p:spPr>
              <a:xfrm>
                <a:off x="2622064" y="386079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0" name="Freeform: Shape 369">
                <a:extLst>
                  <a:ext uri="{FF2B5EF4-FFF2-40B4-BE49-F238E27FC236}">
                    <a16:creationId xmlns:a16="http://schemas.microsoft.com/office/drawing/2014/main" id="{386B9DA6-F6CF-5AC4-93D5-BF18534A7697}"/>
                  </a:ext>
                </a:extLst>
              </p:cNvPr>
              <p:cNvSpPr/>
              <p:nvPr/>
            </p:nvSpPr>
            <p:spPr>
              <a:xfrm>
                <a:off x="3030371" y="33528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1" name="Freeform: Shape 370">
                <a:extLst>
                  <a:ext uri="{FF2B5EF4-FFF2-40B4-BE49-F238E27FC236}">
                    <a16:creationId xmlns:a16="http://schemas.microsoft.com/office/drawing/2014/main" id="{BC556F3A-D3EC-7C10-CEEA-63A39202CC7C}"/>
                  </a:ext>
                </a:extLst>
              </p:cNvPr>
              <p:cNvSpPr/>
              <p:nvPr/>
            </p:nvSpPr>
            <p:spPr>
              <a:xfrm>
                <a:off x="2814066" y="37003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2" name="Freeform: Shape 371">
                <a:extLst>
                  <a:ext uri="{FF2B5EF4-FFF2-40B4-BE49-F238E27FC236}">
                    <a16:creationId xmlns:a16="http://schemas.microsoft.com/office/drawing/2014/main" id="{938C3CBE-D003-3C45-B855-42464CA512CC}"/>
                  </a:ext>
                </a:extLst>
              </p:cNvPr>
              <p:cNvSpPr/>
              <p:nvPr/>
            </p:nvSpPr>
            <p:spPr>
              <a:xfrm>
                <a:off x="2763027" y="390211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3" name="Freeform: Shape 372">
                <a:extLst>
                  <a:ext uri="{FF2B5EF4-FFF2-40B4-BE49-F238E27FC236}">
                    <a16:creationId xmlns:a16="http://schemas.microsoft.com/office/drawing/2014/main" id="{986DDA4E-D415-E89F-752C-CFBB5698792D}"/>
                  </a:ext>
                </a:extLst>
              </p:cNvPr>
              <p:cNvSpPr/>
              <p:nvPr/>
            </p:nvSpPr>
            <p:spPr>
              <a:xfrm>
                <a:off x="3411944" y="33236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4" name="Freeform: Shape 373">
                <a:extLst>
                  <a:ext uri="{FF2B5EF4-FFF2-40B4-BE49-F238E27FC236}">
                    <a16:creationId xmlns:a16="http://schemas.microsoft.com/office/drawing/2014/main" id="{FE1BAC96-1893-74B7-7A8D-772B4F3FFE90}"/>
                  </a:ext>
                </a:extLst>
              </p:cNvPr>
              <p:cNvSpPr/>
              <p:nvPr/>
            </p:nvSpPr>
            <p:spPr>
              <a:xfrm>
                <a:off x="3482425" y="380489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5" name="Freeform: Shape 374">
                <a:extLst>
                  <a:ext uri="{FF2B5EF4-FFF2-40B4-BE49-F238E27FC236}">
                    <a16:creationId xmlns:a16="http://schemas.microsoft.com/office/drawing/2014/main" id="{75EF4D30-B698-4A59-B489-B777C7893639}"/>
                  </a:ext>
                </a:extLst>
              </p:cNvPr>
              <p:cNvSpPr/>
              <p:nvPr/>
            </p:nvSpPr>
            <p:spPr>
              <a:xfrm>
                <a:off x="3219942" y="374171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6" name="Freeform: Shape 375">
                <a:extLst>
                  <a:ext uri="{FF2B5EF4-FFF2-40B4-BE49-F238E27FC236}">
                    <a16:creationId xmlns:a16="http://schemas.microsoft.com/office/drawing/2014/main" id="{D21DE844-DA53-7538-9DC7-821FB8F95A5A}"/>
                  </a:ext>
                </a:extLst>
              </p:cNvPr>
              <p:cNvSpPr/>
              <p:nvPr/>
            </p:nvSpPr>
            <p:spPr>
              <a:xfrm>
                <a:off x="3047384" y="3909406"/>
                <a:ext cx="55899" cy="55911"/>
              </a:xfrm>
              <a:custGeom>
                <a:avLst/>
                <a:gdLst>
                  <a:gd name="connsiteX0" fmla="*/ 29580 w 55899"/>
                  <a:gd name="connsiteY0" fmla="*/ 27892 h 55911"/>
                  <a:gd name="connsiteX1" fmla="*/ 1631 w 55899"/>
                  <a:gd name="connsiteY1" fmla="*/ 55853 h 55911"/>
                  <a:gd name="connsiteX2" fmla="*/ -26319 w 55899"/>
                  <a:gd name="connsiteY2" fmla="*/ 27892 h 55911"/>
                  <a:gd name="connsiteX3" fmla="*/ 1631 w 55899"/>
                  <a:gd name="connsiteY3" fmla="*/ -58 h 55911"/>
                  <a:gd name="connsiteX4" fmla="*/ 29580 w 55899"/>
                  <a:gd name="connsiteY4" fmla="*/ 27892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892"/>
                    </a:moveTo>
                    <a:cubicBezTo>
                      <a:pt x="29580" y="43327"/>
                      <a:pt x="17186" y="55853"/>
                      <a:pt x="1631" y="55853"/>
                    </a:cubicBezTo>
                    <a:cubicBezTo>
                      <a:pt x="-13683" y="55853"/>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7" name="Freeform: Shape 376">
                <a:extLst>
                  <a:ext uri="{FF2B5EF4-FFF2-40B4-BE49-F238E27FC236}">
                    <a16:creationId xmlns:a16="http://schemas.microsoft.com/office/drawing/2014/main" id="{741D3068-951E-C8EB-2BF7-332323118AD4}"/>
                  </a:ext>
                </a:extLst>
              </p:cNvPr>
              <p:cNvSpPr/>
              <p:nvPr/>
            </p:nvSpPr>
            <p:spPr>
              <a:xfrm>
                <a:off x="2903990" y="3938571"/>
                <a:ext cx="55899" cy="55911"/>
              </a:xfrm>
              <a:custGeom>
                <a:avLst/>
                <a:gdLst>
                  <a:gd name="connsiteX0" fmla="*/ 29580 w 55899"/>
                  <a:gd name="connsiteY0" fmla="*/ 27904 h 55911"/>
                  <a:gd name="connsiteX1" fmla="*/ 1631 w 55899"/>
                  <a:gd name="connsiteY1" fmla="*/ 55853 h 55911"/>
                  <a:gd name="connsiteX2" fmla="*/ -26319 w 55899"/>
                  <a:gd name="connsiteY2" fmla="*/ 27904 h 55911"/>
                  <a:gd name="connsiteX3" fmla="*/ 1631 w 55899"/>
                  <a:gd name="connsiteY3" fmla="*/ -58 h 55911"/>
                  <a:gd name="connsiteX4" fmla="*/ 29580 w 55899"/>
                  <a:gd name="connsiteY4" fmla="*/ 27904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904"/>
                    </a:moveTo>
                    <a:cubicBezTo>
                      <a:pt x="29580" y="43337"/>
                      <a:pt x="17186" y="55853"/>
                      <a:pt x="1631" y="55853"/>
                    </a:cubicBezTo>
                    <a:cubicBezTo>
                      <a:pt x="-13683" y="55853"/>
                      <a:pt x="-26319" y="43337"/>
                      <a:pt x="-26319" y="27904"/>
                    </a:cubicBezTo>
                    <a:cubicBezTo>
                      <a:pt x="-26319" y="12456"/>
                      <a:pt x="-13683" y="-58"/>
                      <a:pt x="1631" y="-58"/>
                    </a:cubicBezTo>
                    <a:cubicBezTo>
                      <a:pt x="17186" y="-58"/>
                      <a:pt x="29580" y="12456"/>
                      <a:pt x="29580" y="27904"/>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8" name="Freeform: Shape 377">
                <a:extLst>
                  <a:ext uri="{FF2B5EF4-FFF2-40B4-BE49-F238E27FC236}">
                    <a16:creationId xmlns:a16="http://schemas.microsoft.com/office/drawing/2014/main" id="{C0271513-871E-A3A8-75B8-D960A1A21EF8}"/>
                  </a:ext>
                </a:extLst>
              </p:cNvPr>
              <p:cNvSpPr/>
              <p:nvPr/>
            </p:nvSpPr>
            <p:spPr>
              <a:xfrm>
                <a:off x="2940446" y="342332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79" name="Freeform: Shape 378">
                <a:extLst>
                  <a:ext uri="{FF2B5EF4-FFF2-40B4-BE49-F238E27FC236}">
                    <a16:creationId xmlns:a16="http://schemas.microsoft.com/office/drawing/2014/main" id="{8B1BC458-CA5B-B4EC-9A5D-492633077532}"/>
                  </a:ext>
                </a:extLst>
              </p:cNvPr>
              <p:cNvSpPr/>
              <p:nvPr/>
            </p:nvSpPr>
            <p:spPr>
              <a:xfrm>
                <a:off x="3353614" y="32434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0" name="Freeform: Shape 379">
                <a:extLst>
                  <a:ext uri="{FF2B5EF4-FFF2-40B4-BE49-F238E27FC236}">
                    <a16:creationId xmlns:a16="http://schemas.microsoft.com/office/drawing/2014/main" id="{9E142321-8833-DF59-4172-1C47169AA73F}"/>
                  </a:ext>
                </a:extLst>
              </p:cNvPr>
              <p:cNvSpPr/>
              <p:nvPr/>
            </p:nvSpPr>
            <p:spPr>
              <a:xfrm>
                <a:off x="3295285" y="34160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1" name="Freeform: Shape 380">
                <a:extLst>
                  <a:ext uri="{FF2B5EF4-FFF2-40B4-BE49-F238E27FC236}">
                    <a16:creationId xmlns:a16="http://schemas.microsoft.com/office/drawing/2014/main" id="{B1620204-18DE-C3F9-E2BE-6505901E9A67}"/>
                  </a:ext>
                </a:extLst>
              </p:cNvPr>
              <p:cNvSpPr/>
              <p:nvPr/>
            </p:nvSpPr>
            <p:spPr>
              <a:xfrm>
                <a:off x="2947738" y="316570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2" name="Freeform: Shape 381">
                <a:extLst>
                  <a:ext uri="{FF2B5EF4-FFF2-40B4-BE49-F238E27FC236}">
                    <a16:creationId xmlns:a16="http://schemas.microsoft.com/office/drawing/2014/main" id="{369CF5EA-84B4-EAB1-5076-4200EDBEAD4A}"/>
                  </a:ext>
                </a:extLst>
              </p:cNvPr>
              <p:cNvSpPr/>
              <p:nvPr/>
            </p:nvSpPr>
            <p:spPr>
              <a:xfrm>
                <a:off x="3159182" y="336256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3" name="Freeform: Shape 382">
                <a:extLst>
                  <a:ext uri="{FF2B5EF4-FFF2-40B4-BE49-F238E27FC236}">
                    <a16:creationId xmlns:a16="http://schemas.microsoft.com/office/drawing/2014/main" id="{4A6429D2-86BA-67C5-8324-9643B6C247BE}"/>
                  </a:ext>
                </a:extLst>
              </p:cNvPr>
              <p:cNvSpPr/>
              <p:nvPr/>
            </p:nvSpPr>
            <p:spPr>
              <a:xfrm>
                <a:off x="2950168" y="33917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4" name="Freeform: Shape 383">
                <a:extLst>
                  <a:ext uri="{FF2B5EF4-FFF2-40B4-BE49-F238E27FC236}">
                    <a16:creationId xmlns:a16="http://schemas.microsoft.com/office/drawing/2014/main" id="{7EC0B7F2-2F19-6420-8AC9-221C322807BC}"/>
                  </a:ext>
                </a:extLst>
              </p:cNvPr>
              <p:cNvSpPr/>
              <p:nvPr/>
            </p:nvSpPr>
            <p:spPr>
              <a:xfrm>
                <a:off x="2789762" y="361047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5" name="Freeform: Shape 384">
                <a:extLst>
                  <a:ext uri="{FF2B5EF4-FFF2-40B4-BE49-F238E27FC236}">
                    <a16:creationId xmlns:a16="http://schemas.microsoft.com/office/drawing/2014/main" id="{F1465C5E-FA2B-C5E0-86F0-63F4E27281C8}"/>
                  </a:ext>
                </a:extLst>
              </p:cNvPr>
              <p:cNvSpPr/>
              <p:nvPr/>
            </p:nvSpPr>
            <p:spPr>
              <a:xfrm>
                <a:off x="3003637" y="3933713"/>
                <a:ext cx="55899" cy="55908"/>
              </a:xfrm>
              <a:custGeom>
                <a:avLst/>
                <a:gdLst>
                  <a:gd name="connsiteX0" fmla="*/ 29580 w 55899"/>
                  <a:gd name="connsiteY0" fmla="*/ 27901 h 55908"/>
                  <a:gd name="connsiteX1" fmla="*/ 1631 w 55899"/>
                  <a:gd name="connsiteY1" fmla="*/ 55851 h 55908"/>
                  <a:gd name="connsiteX2" fmla="*/ -26319 w 55899"/>
                  <a:gd name="connsiteY2" fmla="*/ 27901 h 55908"/>
                  <a:gd name="connsiteX3" fmla="*/ 1631 w 55899"/>
                  <a:gd name="connsiteY3" fmla="*/ -58 h 55908"/>
                  <a:gd name="connsiteX4" fmla="*/ 29580 w 55899"/>
                  <a:gd name="connsiteY4" fmla="*/ 27901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901"/>
                    </a:moveTo>
                    <a:cubicBezTo>
                      <a:pt x="29580" y="43334"/>
                      <a:pt x="17186" y="55851"/>
                      <a:pt x="1631" y="55851"/>
                    </a:cubicBezTo>
                    <a:cubicBezTo>
                      <a:pt x="-13683" y="55851"/>
                      <a:pt x="-26319" y="43334"/>
                      <a:pt x="-26319" y="27901"/>
                    </a:cubicBezTo>
                    <a:cubicBezTo>
                      <a:pt x="-26319" y="12454"/>
                      <a:pt x="-13683" y="-58"/>
                      <a:pt x="1631" y="-58"/>
                    </a:cubicBezTo>
                    <a:cubicBezTo>
                      <a:pt x="17186" y="-58"/>
                      <a:pt x="29580" y="12454"/>
                      <a:pt x="29580" y="27901"/>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6" name="Freeform: Shape 385">
                <a:extLst>
                  <a:ext uri="{FF2B5EF4-FFF2-40B4-BE49-F238E27FC236}">
                    <a16:creationId xmlns:a16="http://schemas.microsoft.com/office/drawing/2014/main" id="{C33F95C1-1697-15EA-BC7E-ABA7A2AEFBB8}"/>
                  </a:ext>
                </a:extLst>
              </p:cNvPr>
              <p:cNvSpPr/>
              <p:nvPr/>
            </p:nvSpPr>
            <p:spPr>
              <a:xfrm>
                <a:off x="3054675" y="333097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7" name="Freeform: Shape 386">
                <a:extLst>
                  <a:ext uri="{FF2B5EF4-FFF2-40B4-BE49-F238E27FC236}">
                    <a16:creationId xmlns:a16="http://schemas.microsoft.com/office/drawing/2014/main" id="{4408F42B-3D1B-3BE0-8C23-D3871621C017}"/>
                  </a:ext>
                </a:extLst>
              </p:cNvPr>
              <p:cNvSpPr/>
              <p:nvPr/>
            </p:nvSpPr>
            <p:spPr>
              <a:xfrm>
                <a:off x="2794622" y="427883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8" name="Freeform: Shape 387">
                <a:extLst>
                  <a:ext uri="{FF2B5EF4-FFF2-40B4-BE49-F238E27FC236}">
                    <a16:creationId xmlns:a16="http://schemas.microsoft.com/office/drawing/2014/main" id="{901CD528-D9B9-A0E5-DD86-D76EE6A5CFB2}"/>
                  </a:ext>
                </a:extLst>
              </p:cNvPr>
              <p:cNvSpPr/>
              <p:nvPr/>
            </p:nvSpPr>
            <p:spPr>
              <a:xfrm>
                <a:off x="2962320" y="319486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89" name="Freeform: Shape 388">
                <a:extLst>
                  <a:ext uri="{FF2B5EF4-FFF2-40B4-BE49-F238E27FC236}">
                    <a16:creationId xmlns:a16="http://schemas.microsoft.com/office/drawing/2014/main" id="{30963A9B-C18E-E37D-8AE9-CB4EBBD67571}"/>
                  </a:ext>
                </a:extLst>
              </p:cNvPr>
              <p:cNvSpPr/>
              <p:nvPr/>
            </p:nvSpPr>
            <p:spPr>
              <a:xfrm>
                <a:off x="3390070" y="38875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0" name="Freeform: Shape 389">
                <a:extLst>
                  <a:ext uri="{FF2B5EF4-FFF2-40B4-BE49-F238E27FC236}">
                    <a16:creationId xmlns:a16="http://schemas.microsoft.com/office/drawing/2014/main" id="{C02C2455-C837-D5C0-C9F1-0B32559F9AA1}"/>
                  </a:ext>
                </a:extLst>
              </p:cNvPr>
              <p:cNvSpPr/>
              <p:nvPr/>
            </p:nvSpPr>
            <p:spPr>
              <a:xfrm>
                <a:off x="3059536" y="38923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1" name="Freeform: Shape 390">
                <a:extLst>
                  <a:ext uri="{FF2B5EF4-FFF2-40B4-BE49-F238E27FC236}">
                    <a16:creationId xmlns:a16="http://schemas.microsoft.com/office/drawing/2014/main" id="{44962F67-907F-9DD5-92B4-BC591A8A6E79}"/>
                  </a:ext>
                </a:extLst>
              </p:cNvPr>
              <p:cNvSpPr/>
              <p:nvPr/>
            </p:nvSpPr>
            <p:spPr>
              <a:xfrm>
                <a:off x="2884547" y="380246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2" name="Freeform: Shape 391">
                <a:extLst>
                  <a:ext uri="{FF2B5EF4-FFF2-40B4-BE49-F238E27FC236}">
                    <a16:creationId xmlns:a16="http://schemas.microsoft.com/office/drawing/2014/main" id="{4B28B4E0-A6F3-8639-70F0-DFDC1459F628}"/>
                  </a:ext>
                </a:extLst>
              </p:cNvPr>
              <p:cNvSpPr/>
              <p:nvPr/>
            </p:nvSpPr>
            <p:spPr>
              <a:xfrm>
                <a:off x="3052245" y="38802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3" name="Freeform: Shape 392">
                <a:extLst>
                  <a:ext uri="{FF2B5EF4-FFF2-40B4-BE49-F238E27FC236}">
                    <a16:creationId xmlns:a16="http://schemas.microsoft.com/office/drawing/2014/main" id="{05DFE7FA-6DF8-3EDA-BAE7-DB9294DC2287}"/>
                  </a:ext>
                </a:extLst>
              </p:cNvPr>
              <p:cNvSpPr/>
              <p:nvPr/>
            </p:nvSpPr>
            <p:spPr>
              <a:xfrm>
                <a:off x="2993915" y="385836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4" name="Freeform: Shape 393">
                <a:extLst>
                  <a:ext uri="{FF2B5EF4-FFF2-40B4-BE49-F238E27FC236}">
                    <a16:creationId xmlns:a16="http://schemas.microsoft.com/office/drawing/2014/main" id="{99F65BEB-7C71-900D-51C3-C50103BDAEE0}"/>
                  </a:ext>
                </a:extLst>
              </p:cNvPr>
              <p:cNvSpPr/>
              <p:nvPr/>
            </p:nvSpPr>
            <p:spPr>
              <a:xfrm>
                <a:off x="2617203" y="4235092"/>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5" name="Freeform: Shape 394">
                <a:extLst>
                  <a:ext uri="{FF2B5EF4-FFF2-40B4-BE49-F238E27FC236}">
                    <a16:creationId xmlns:a16="http://schemas.microsoft.com/office/drawing/2014/main" id="{215B4762-E789-10F3-E794-F7D48B2B4955}"/>
                  </a:ext>
                </a:extLst>
              </p:cNvPr>
              <p:cNvSpPr/>
              <p:nvPr/>
            </p:nvSpPr>
            <p:spPr>
              <a:xfrm>
                <a:off x="3382779" y="36590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6" name="Freeform: Shape 395">
                <a:extLst>
                  <a:ext uri="{FF2B5EF4-FFF2-40B4-BE49-F238E27FC236}">
                    <a16:creationId xmlns:a16="http://schemas.microsoft.com/office/drawing/2014/main" id="{090721FB-D559-B9CE-51E8-ACAD482A8465}"/>
                  </a:ext>
                </a:extLst>
              </p:cNvPr>
              <p:cNvSpPr/>
              <p:nvPr/>
            </p:nvSpPr>
            <p:spPr>
              <a:xfrm>
                <a:off x="3443539" y="351325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7" name="Freeform: Shape 396">
                <a:extLst>
                  <a:ext uri="{FF2B5EF4-FFF2-40B4-BE49-F238E27FC236}">
                    <a16:creationId xmlns:a16="http://schemas.microsoft.com/office/drawing/2014/main" id="{A46ADF78-F0B6-617E-70FB-EB93E36E4313}"/>
                  </a:ext>
                </a:extLst>
              </p:cNvPr>
              <p:cNvSpPr/>
              <p:nvPr/>
            </p:nvSpPr>
            <p:spPr>
              <a:xfrm>
                <a:off x="3394931" y="4069825"/>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8" name="Freeform: Shape 397">
                <a:extLst>
                  <a:ext uri="{FF2B5EF4-FFF2-40B4-BE49-F238E27FC236}">
                    <a16:creationId xmlns:a16="http://schemas.microsoft.com/office/drawing/2014/main" id="{F3769C04-4210-AEC0-D370-6105D988E9EF}"/>
                  </a:ext>
                </a:extLst>
              </p:cNvPr>
              <p:cNvSpPr/>
              <p:nvPr/>
            </p:nvSpPr>
            <p:spPr>
              <a:xfrm>
                <a:off x="3331741" y="383649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399" name="Freeform: Shape 398">
                <a:extLst>
                  <a:ext uri="{FF2B5EF4-FFF2-40B4-BE49-F238E27FC236}">
                    <a16:creationId xmlns:a16="http://schemas.microsoft.com/office/drawing/2014/main" id="{9DB19B0E-25DE-8260-9515-9AA7D5C95B22}"/>
                  </a:ext>
                </a:extLst>
              </p:cNvPr>
              <p:cNvSpPr/>
              <p:nvPr/>
            </p:nvSpPr>
            <p:spPr>
              <a:xfrm>
                <a:off x="2933155" y="377573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0" name="Freeform: Shape 399">
                <a:extLst>
                  <a:ext uri="{FF2B5EF4-FFF2-40B4-BE49-F238E27FC236}">
                    <a16:creationId xmlns:a16="http://schemas.microsoft.com/office/drawing/2014/main" id="{F7DC9B32-7963-FCE6-6988-BC7C3C2246D3}"/>
                  </a:ext>
                </a:extLst>
              </p:cNvPr>
              <p:cNvSpPr/>
              <p:nvPr/>
            </p:nvSpPr>
            <p:spPr>
              <a:xfrm>
                <a:off x="3071688" y="408440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1" name="Freeform: Shape 400">
                <a:extLst>
                  <a:ext uri="{FF2B5EF4-FFF2-40B4-BE49-F238E27FC236}">
                    <a16:creationId xmlns:a16="http://schemas.microsoft.com/office/drawing/2014/main" id="{5940CB1B-39F9-188B-7BD8-09AF0DD75060}"/>
                  </a:ext>
                </a:extLst>
              </p:cNvPr>
              <p:cNvSpPr/>
              <p:nvPr/>
            </p:nvSpPr>
            <p:spPr>
              <a:xfrm>
                <a:off x="3176195" y="397503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2" name="Freeform: Shape 401">
                <a:extLst>
                  <a:ext uri="{FF2B5EF4-FFF2-40B4-BE49-F238E27FC236}">
                    <a16:creationId xmlns:a16="http://schemas.microsoft.com/office/drawing/2014/main" id="{754616F8-E794-1590-457E-3F71BF2D767C}"/>
                  </a:ext>
                </a:extLst>
              </p:cNvPr>
              <p:cNvSpPr/>
              <p:nvPr/>
            </p:nvSpPr>
            <p:spPr>
              <a:xfrm>
                <a:off x="3188347" y="338200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3" name="Freeform: Shape 402">
                <a:extLst>
                  <a:ext uri="{FF2B5EF4-FFF2-40B4-BE49-F238E27FC236}">
                    <a16:creationId xmlns:a16="http://schemas.microsoft.com/office/drawing/2014/main" id="{08EAA644-0A0C-5051-8444-CAEC4535A4E4}"/>
                  </a:ext>
                </a:extLst>
              </p:cNvPr>
              <p:cNvSpPr/>
              <p:nvPr/>
            </p:nvSpPr>
            <p:spPr>
              <a:xfrm>
                <a:off x="3052245" y="35885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4" name="Freeform: Shape 403">
                <a:extLst>
                  <a:ext uri="{FF2B5EF4-FFF2-40B4-BE49-F238E27FC236}">
                    <a16:creationId xmlns:a16="http://schemas.microsoft.com/office/drawing/2014/main" id="{76D7C4E1-67E8-C72D-FE94-E07A35C3A90E}"/>
                  </a:ext>
                </a:extLst>
              </p:cNvPr>
              <p:cNvSpPr/>
              <p:nvPr/>
            </p:nvSpPr>
            <p:spPr>
              <a:xfrm>
                <a:off x="2673103" y="40649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5" name="Freeform: Shape 404">
                <a:extLst>
                  <a:ext uri="{FF2B5EF4-FFF2-40B4-BE49-F238E27FC236}">
                    <a16:creationId xmlns:a16="http://schemas.microsoft.com/office/drawing/2014/main" id="{F4316E53-75BB-307D-2029-B5323339D317}"/>
                  </a:ext>
                </a:extLst>
              </p:cNvPr>
              <p:cNvSpPr/>
              <p:nvPr/>
            </p:nvSpPr>
            <p:spPr>
              <a:xfrm>
                <a:off x="2984194" y="397017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6" name="Freeform: Shape 405">
                <a:extLst>
                  <a:ext uri="{FF2B5EF4-FFF2-40B4-BE49-F238E27FC236}">
                    <a16:creationId xmlns:a16="http://schemas.microsoft.com/office/drawing/2014/main" id="{982357D0-EF3D-FB32-9C17-D4D09AD1FA45}"/>
                  </a:ext>
                </a:extLst>
              </p:cNvPr>
              <p:cNvSpPr/>
              <p:nvPr/>
            </p:nvSpPr>
            <p:spPr>
              <a:xfrm>
                <a:off x="3455691" y="422537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7" name="Freeform: Shape 406">
                <a:extLst>
                  <a:ext uri="{FF2B5EF4-FFF2-40B4-BE49-F238E27FC236}">
                    <a16:creationId xmlns:a16="http://schemas.microsoft.com/office/drawing/2014/main" id="{7AF58C6B-FF01-767D-A20A-87D7FF020849}"/>
                  </a:ext>
                </a:extLst>
              </p:cNvPr>
              <p:cNvSpPr/>
              <p:nvPr/>
            </p:nvSpPr>
            <p:spPr>
              <a:xfrm>
                <a:off x="2391176" y="4283700"/>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8" name="Freeform: Shape 407">
                <a:extLst>
                  <a:ext uri="{FF2B5EF4-FFF2-40B4-BE49-F238E27FC236}">
                    <a16:creationId xmlns:a16="http://schemas.microsoft.com/office/drawing/2014/main" id="{86E8FC91-2D94-8260-90D5-D795799EE3E0}"/>
                  </a:ext>
                </a:extLst>
              </p:cNvPr>
              <p:cNvSpPr/>
              <p:nvPr/>
            </p:nvSpPr>
            <p:spPr>
              <a:xfrm>
                <a:off x="3125157" y="4286130"/>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09" name="Freeform: Shape 408">
                <a:extLst>
                  <a:ext uri="{FF2B5EF4-FFF2-40B4-BE49-F238E27FC236}">
                    <a16:creationId xmlns:a16="http://schemas.microsoft.com/office/drawing/2014/main" id="{06AE2E74-69B6-3993-AEAF-F614520DF5AF}"/>
                  </a:ext>
                </a:extLst>
              </p:cNvPr>
              <p:cNvSpPr/>
              <p:nvPr/>
            </p:nvSpPr>
            <p:spPr>
              <a:xfrm>
                <a:off x="3015789" y="34208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0" name="Freeform: Shape 409">
                <a:extLst>
                  <a:ext uri="{FF2B5EF4-FFF2-40B4-BE49-F238E27FC236}">
                    <a16:creationId xmlns:a16="http://schemas.microsoft.com/office/drawing/2014/main" id="{416790B8-A1E7-86CF-85B0-F638E1A6C09E}"/>
                  </a:ext>
                </a:extLst>
              </p:cNvPr>
              <p:cNvSpPr/>
              <p:nvPr/>
            </p:nvSpPr>
            <p:spPr>
              <a:xfrm>
                <a:off x="3047384" y="339416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1" name="Freeform: Shape 410">
                <a:extLst>
                  <a:ext uri="{FF2B5EF4-FFF2-40B4-BE49-F238E27FC236}">
                    <a16:creationId xmlns:a16="http://schemas.microsoft.com/office/drawing/2014/main" id="{006C04FF-C774-7CD5-F8A2-BA0273B7C4CE}"/>
                  </a:ext>
                </a:extLst>
              </p:cNvPr>
              <p:cNvSpPr/>
              <p:nvPr/>
            </p:nvSpPr>
            <p:spPr>
              <a:xfrm>
                <a:off x="3183486" y="40552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2" name="Freeform: Shape 411">
                <a:extLst>
                  <a:ext uri="{FF2B5EF4-FFF2-40B4-BE49-F238E27FC236}">
                    <a16:creationId xmlns:a16="http://schemas.microsoft.com/office/drawing/2014/main" id="{6A76EC83-41EC-65B3-85EC-06057EBB0872}"/>
                  </a:ext>
                </a:extLst>
              </p:cNvPr>
              <p:cNvSpPr/>
              <p:nvPr/>
            </p:nvSpPr>
            <p:spPr>
              <a:xfrm>
                <a:off x="2522418" y="3923991"/>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34"/>
                      <a:pt x="17186" y="55851"/>
                      <a:pt x="1631" y="55851"/>
                    </a:cubicBezTo>
                    <a:cubicBezTo>
                      <a:pt x="-13683" y="55851"/>
                      <a:pt x="-26319" y="43334"/>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3" name="Freeform: Shape 412">
                <a:extLst>
                  <a:ext uri="{FF2B5EF4-FFF2-40B4-BE49-F238E27FC236}">
                    <a16:creationId xmlns:a16="http://schemas.microsoft.com/office/drawing/2014/main" id="{368377AF-A14D-7479-BE06-CD5C5E0B694B}"/>
                  </a:ext>
                </a:extLst>
              </p:cNvPr>
              <p:cNvSpPr/>
              <p:nvPr/>
            </p:nvSpPr>
            <p:spPr>
              <a:xfrm>
                <a:off x="2763027" y="387052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4" name="Freeform: Shape 413">
                <a:extLst>
                  <a:ext uri="{FF2B5EF4-FFF2-40B4-BE49-F238E27FC236}">
                    <a16:creationId xmlns:a16="http://schemas.microsoft.com/office/drawing/2014/main" id="{9A4A1861-1A1A-9C1E-1DC3-DABE52075E23}"/>
                  </a:ext>
                </a:extLst>
              </p:cNvPr>
              <p:cNvSpPr/>
              <p:nvPr/>
            </p:nvSpPr>
            <p:spPr>
              <a:xfrm>
                <a:off x="3961214" y="267233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5" name="Freeform: Shape 414">
                <a:extLst>
                  <a:ext uri="{FF2B5EF4-FFF2-40B4-BE49-F238E27FC236}">
                    <a16:creationId xmlns:a16="http://schemas.microsoft.com/office/drawing/2014/main" id="{2774DCB4-BF89-8761-B559-4777BA518D59}"/>
                  </a:ext>
                </a:extLst>
              </p:cNvPr>
              <p:cNvSpPr/>
              <p:nvPr/>
            </p:nvSpPr>
            <p:spPr>
              <a:xfrm>
                <a:off x="2714419" y="390454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6" name="Freeform: Shape 415">
                <a:extLst>
                  <a:ext uri="{FF2B5EF4-FFF2-40B4-BE49-F238E27FC236}">
                    <a16:creationId xmlns:a16="http://schemas.microsoft.com/office/drawing/2014/main" id="{FC459167-AC84-0B3C-22BF-030D7219F7C9}"/>
                  </a:ext>
                </a:extLst>
              </p:cNvPr>
              <p:cNvSpPr/>
              <p:nvPr/>
            </p:nvSpPr>
            <p:spPr>
              <a:xfrm>
                <a:off x="2809205" y="341846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7" name="Freeform: Shape 416">
                <a:extLst>
                  <a:ext uri="{FF2B5EF4-FFF2-40B4-BE49-F238E27FC236}">
                    <a16:creationId xmlns:a16="http://schemas.microsoft.com/office/drawing/2014/main" id="{628B4B0E-1C99-A694-E564-603C4E0D5A00}"/>
                  </a:ext>
                </a:extLst>
              </p:cNvPr>
              <p:cNvSpPr/>
              <p:nvPr/>
            </p:nvSpPr>
            <p:spPr>
              <a:xfrm>
                <a:off x="3047384" y="37003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8" name="Freeform: Shape 417">
                <a:extLst>
                  <a:ext uri="{FF2B5EF4-FFF2-40B4-BE49-F238E27FC236}">
                    <a16:creationId xmlns:a16="http://schemas.microsoft.com/office/drawing/2014/main" id="{4B99DF2C-EAE0-A8AA-1FB6-FF64D7D0E766}"/>
                  </a:ext>
                </a:extLst>
              </p:cNvPr>
              <p:cNvSpPr/>
              <p:nvPr/>
            </p:nvSpPr>
            <p:spPr>
              <a:xfrm>
                <a:off x="3601515" y="292995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19" name="Freeform: Shape 418">
                <a:extLst>
                  <a:ext uri="{FF2B5EF4-FFF2-40B4-BE49-F238E27FC236}">
                    <a16:creationId xmlns:a16="http://schemas.microsoft.com/office/drawing/2014/main" id="{EDD69B57-76FD-5564-D147-1F715850DBE2}"/>
                  </a:ext>
                </a:extLst>
              </p:cNvPr>
              <p:cNvSpPr/>
              <p:nvPr/>
            </p:nvSpPr>
            <p:spPr>
              <a:xfrm>
                <a:off x="3686579" y="38802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0" name="Freeform: Shape 419">
                <a:extLst>
                  <a:ext uri="{FF2B5EF4-FFF2-40B4-BE49-F238E27FC236}">
                    <a16:creationId xmlns:a16="http://schemas.microsoft.com/office/drawing/2014/main" id="{F8778470-5E09-C9F7-6134-40138327B179}"/>
                  </a:ext>
                </a:extLst>
              </p:cNvPr>
              <p:cNvSpPr/>
              <p:nvPr/>
            </p:nvSpPr>
            <p:spPr>
              <a:xfrm>
                <a:off x="2940446" y="371740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1" name="Freeform: Shape 420">
                <a:extLst>
                  <a:ext uri="{FF2B5EF4-FFF2-40B4-BE49-F238E27FC236}">
                    <a16:creationId xmlns:a16="http://schemas.microsoft.com/office/drawing/2014/main" id="{517DD1DC-CCC6-6A0E-AFBC-07487C9F10F4}"/>
                  </a:ext>
                </a:extLst>
              </p:cNvPr>
              <p:cNvSpPr/>
              <p:nvPr/>
            </p:nvSpPr>
            <p:spPr>
              <a:xfrm>
                <a:off x="3698731" y="314140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2" name="Freeform: Shape 421">
                <a:extLst>
                  <a:ext uri="{FF2B5EF4-FFF2-40B4-BE49-F238E27FC236}">
                    <a16:creationId xmlns:a16="http://schemas.microsoft.com/office/drawing/2014/main" id="{9301B84A-0900-4AD5-77C5-BB34C82296AA}"/>
                  </a:ext>
                </a:extLst>
              </p:cNvPr>
              <p:cNvSpPr/>
              <p:nvPr/>
            </p:nvSpPr>
            <p:spPr>
              <a:xfrm>
                <a:off x="3159182" y="35642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3" name="Freeform: Shape 422">
                <a:extLst>
                  <a:ext uri="{FF2B5EF4-FFF2-40B4-BE49-F238E27FC236}">
                    <a16:creationId xmlns:a16="http://schemas.microsoft.com/office/drawing/2014/main" id="{ED2686F0-851E-1F07-EE9E-49E1603AF6C8}"/>
                  </a:ext>
                </a:extLst>
              </p:cNvPr>
              <p:cNvSpPr/>
              <p:nvPr/>
            </p:nvSpPr>
            <p:spPr>
              <a:xfrm>
                <a:off x="3603945" y="32750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4" name="Freeform: Shape 423">
                <a:extLst>
                  <a:ext uri="{FF2B5EF4-FFF2-40B4-BE49-F238E27FC236}">
                    <a16:creationId xmlns:a16="http://schemas.microsoft.com/office/drawing/2014/main" id="{E003DDFA-5912-D22C-59E8-7D9D0D2BEC32}"/>
                  </a:ext>
                </a:extLst>
              </p:cNvPr>
              <p:cNvSpPr/>
              <p:nvPr/>
            </p:nvSpPr>
            <p:spPr>
              <a:xfrm>
                <a:off x="3509160" y="325806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5" name="Freeform: Shape 424">
                <a:extLst>
                  <a:ext uri="{FF2B5EF4-FFF2-40B4-BE49-F238E27FC236}">
                    <a16:creationId xmlns:a16="http://schemas.microsoft.com/office/drawing/2014/main" id="{CCBB6ACD-C119-5CA6-9FA4-ED8ACA513A2F}"/>
                  </a:ext>
                </a:extLst>
              </p:cNvPr>
              <p:cNvSpPr/>
              <p:nvPr/>
            </p:nvSpPr>
            <p:spPr>
              <a:xfrm>
                <a:off x="3514021" y="32823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6" name="Freeform: Shape 425">
                <a:extLst>
                  <a:ext uri="{FF2B5EF4-FFF2-40B4-BE49-F238E27FC236}">
                    <a16:creationId xmlns:a16="http://schemas.microsoft.com/office/drawing/2014/main" id="{419279FE-F9CB-B442-FE08-4782697D5A5D}"/>
                  </a:ext>
                </a:extLst>
              </p:cNvPr>
              <p:cNvSpPr/>
              <p:nvPr/>
            </p:nvSpPr>
            <p:spPr>
              <a:xfrm>
                <a:off x="3314728" y="33844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7" name="Freeform: Shape 426">
                <a:extLst>
                  <a:ext uri="{FF2B5EF4-FFF2-40B4-BE49-F238E27FC236}">
                    <a16:creationId xmlns:a16="http://schemas.microsoft.com/office/drawing/2014/main" id="{608295A3-C569-E771-D3B5-BE596F74DB30}"/>
                  </a:ext>
                </a:extLst>
              </p:cNvPr>
              <p:cNvSpPr/>
              <p:nvPr/>
            </p:nvSpPr>
            <p:spPr>
              <a:xfrm>
                <a:off x="3176195" y="348408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8" name="Freeform: Shape 427">
                <a:extLst>
                  <a:ext uri="{FF2B5EF4-FFF2-40B4-BE49-F238E27FC236}">
                    <a16:creationId xmlns:a16="http://schemas.microsoft.com/office/drawing/2014/main" id="{5BAABF65-12BD-E5C4-0B7F-F2F5A471477A}"/>
                  </a:ext>
                </a:extLst>
              </p:cNvPr>
              <p:cNvSpPr/>
              <p:nvPr/>
            </p:nvSpPr>
            <p:spPr>
              <a:xfrm>
                <a:off x="4240710" y="319729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29" name="Freeform: Shape 428">
                <a:extLst>
                  <a:ext uri="{FF2B5EF4-FFF2-40B4-BE49-F238E27FC236}">
                    <a16:creationId xmlns:a16="http://schemas.microsoft.com/office/drawing/2014/main" id="{9C99ED11-52C8-6B5F-5166-23D31F627CCD}"/>
                  </a:ext>
                </a:extLst>
              </p:cNvPr>
              <p:cNvSpPr/>
              <p:nvPr/>
            </p:nvSpPr>
            <p:spPr>
              <a:xfrm>
                <a:off x="3115435" y="328479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0" name="Freeform: Shape 429">
                <a:extLst>
                  <a:ext uri="{FF2B5EF4-FFF2-40B4-BE49-F238E27FC236}">
                    <a16:creationId xmlns:a16="http://schemas.microsoft.com/office/drawing/2014/main" id="{9251CD0B-10E8-C21D-F20A-5FABF051CDEF}"/>
                  </a:ext>
                </a:extLst>
              </p:cNvPr>
              <p:cNvSpPr/>
              <p:nvPr/>
            </p:nvSpPr>
            <p:spPr>
              <a:xfrm>
                <a:off x="3239385" y="35351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1" name="Freeform: Shape 430">
                <a:extLst>
                  <a:ext uri="{FF2B5EF4-FFF2-40B4-BE49-F238E27FC236}">
                    <a16:creationId xmlns:a16="http://schemas.microsoft.com/office/drawing/2014/main" id="{A9F65418-7B85-B673-EE22-776DE7B20802}"/>
                  </a:ext>
                </a:extLst>
              </p:cNvPr>
              <p:cNvSpPr/>
              <p:nvPr/>
            </p:nvSpPr>
            <p:spPr>
              <a:xfrm>
                <a:off x="3261259" y="334069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2" name="Freeform: Shape 431">
                <a:extLst>
                  <a:ext uri="{FF2B5EF4-FFF2-40B4-BE49-F238E27FC236}">
                    <a16:creationId xmlns:a16="http://schemas.microsoft.com/office/drawing/2014/main" id="{03F83189-BB95-5BEA-B2E2-52154A751CA2}"/>
                  </a:ext>
                </a:extLst>
              </p:cNvPr>
              <p:cNvSpPr/>
              <p:nvPr/>
            </p:nvSpPr>
            <p:spPr>
              <a:xfrm>
                <a:off x="2940446" y="33577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3" name="Freeform: Shape 432">
                <a:extLst>
                  <a:ext uri="{FF2B5EF4-FFF2-40B4-BE49-F238E27FC236}">
                    <a16:creationId xmlns:a16="http://schemas.microsoft.com/office/drawing/2014/main" id="{CC7D5DA5-44EB-58E0-EBC9-6B9B1CBD60C1}"/>
                  </a:ext>
                </a:extLst>
              </p:cNvPr>
              <p:cNvSpPr/>
              <p:nvPr/>
            </p:nvSpPr>
            <p:spPr>
              <a:xfrm>
                <a:off x="3509160" y="320459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4" name="Freeform: Shape 433">
                <a:extLst>
                  <a:ext uri="{FF2B5EF4-FFF2-40B4-BE49-F238E27FC236}">
                    <a16:creationId xmlns:a16="http://schemas.microsoft.com/office/drawing/2014/main" id="{B8506084-75E0-B70A-A01A-DA1716A5CEF7}"/>
                  </a:ext>
                </a:extLst>
              </p:cNvPr>
              <p:cNvSpPr/>
              <p:nvPr/>
            </p:nvSpPr>
            <p:spPr>
              <a:xfrm>
                <a:off x="3511590" y="33358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5" name="Freeform: Shape 434">
                <a:extLst>
                  <a:ext uri="{FF2B5EF4-FFF2-40B4-BE49-F238E27FC236}">
                    <a16:creationId xmlns:a16="http://schemas.microsoft.com/office/drawing/2014/main" id="{FC93881C-ABB6-6122-AE6A-7683F2EA28DD}"/>
                  </a:ext>
                </a:extLst>
              </p:cNvPr>
              <p:cNvSpPr/>
              <p:nvPr/>
            </p:nvSpPr>
            <p:spPr>
              <a:xfrm>
                <a:off x="3081410" y="337229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6" name="Freeform: Shape 435">
                <a:extLst>
                  <a:ext uri="{FF2B5EF4-FFF2-40B4-BE49-F238E27FC236}">
                    <a16:creationId xmlns:a16="http://schemas.microsoft.com/office/drawing/2014/main" id="{1280F5D3-4B28-2193-1364-F14A2AFF688F}"/>
                  </a:ext>
                </a:extLst>
              </p:cNvPr>
              <p:cNvSpPr/>
              <p:nvPr/>
            </p:nvSpPr>
            <p:spPr>
              <a:xfrm>
                <a:off x="3105714" y="35181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7" name="Freeform: Shape 436">
                <a:extLst>
                  <a:ext uri="{FF2B5EF4-FFF2-40B4-BE49-F238E27FC236}">
                    <a16:creationId xmlns:a16="http://schemas.microsoft.com/office/drawing/2014/main" id="{26A6CEB7-28F8-3192-00D7-73A16001AAAD}"/>
                  </a:ext>
                </a:extLst>
              </p:cNvPr>
              <p:cNvSpPr/>
              <p:nvPr/>
            </p:nvSpPr>
            <p:spPr>
              <a:xfrm>
                <a:off x="4000100" y="356915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8" name="Freeform: Shape 437">
                <a:extLst>
                  <a:ext uri="{FF2B5EF4-FFF2-40B4-BE49-F238E27FC236}">
                    <a16:creationId xmlns:a16="http://schemas.microsoft.com/office/drawing/2014/main" id="{4663AF87-B464-1E86-84A4-CEE99EA2617C}"/>
                  </a:ext>
                </a:extLst>
              </p:cNvPr>
              <p:cNvSpPr/>
              <p:nvPr/>
            </p:nvSpPr>
            <p:spPr>
              <a:xfrm>
                <a:off x="3494577" y="340145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39" name="Freeform: Shape 438">
                <a:extLst>
                  <a:ext uri="{FF2B5EF4-FFF2-40B4-BE49-F238E27FC236}">
                    <a16:creationId xmlns:a16="http://schemas.microsoft.com/office/drawing/2014/main" id="{92056533-EE07-8B4C-872E-A8820A28BEB2}"/>
                  </a:ext>
                </a:extLst>
              </p:cNvPr>
              <p:cNvSpPr/>
              <p:nvPr/>
            </p:nvSpPr>
            <p:spPr>
              <a:xfrm>
                <a:off x="3842124" y="327750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0" name="Freeform: Shape 439">
                <a:extLst>
                  <a:ext uri="{FF2B5EF4-FFF2-40B4-BE49-F238E27FC236}">
                    <a16:creationId xmlns:a16="http://schemas.microsoft.com/office/drawing/2014/main" id="{48E64097-5276-4088-F2F4-C805F55ABD63}"/>
                  </a:ext>
                </a:extLst>
              </p:cNvPr>
              <p:cNvSpPr/>
              <p:nvPr/>
            </p:nvSpPr>
            <p:spPr>
              <a:xfrm>
                <a:off x="3035232" y="361290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1" name="Freeform: Shape 440">
                <a:extLst>
                  <a:ext uri="{FF2B5EF4-FFF2-40B4-BE49-F238E27FC236}">
                    <a16:creationId xmlns:a16="http://schemas.microsoft.com/office/drawing/2014/main" id="{C2F548FF-1B0F-1C65-7714-7D847E6AC59B}"/>
                  </a:ext>
                </a:extLst>
              </p:cNvPr>
              <p:cNvSpPr/>
              <p:nvPr/>
            </p:nvSpPr>
            <p:spPr>
              <a:xfrm>
                <a:off x="3025510" y="371011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2" name="Freeform: Shape 441">
                <a:extLst>
                  <a:ext uri="{FF2B5EF4-FFF2-40B4-BE49-F238E27FC236}">
                    <a16:creationId xmlns:a16="http://schemas.microsoft.com/office/drawing/2014/main" id="{72F5CFB0-67EA-99EB-0AB1-11C3048F965B}"/>
                  </a:ext>
                </a:extLst>
              </p:cNvPr>
              <p:cNvSpPr/>
              <p:nvPr/>
            </p:nvSpPr>
            <p:spPr>
              <a:xfrm>
                <a:off x="2726571" y="36882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3" name="Freeform: Shape 442">
                <a:extLst>
                  <a:ext uri="{FF2B5EF4-FFF2-40B4-BE49-F238E27FC236}">
                    <a16:creationId xmlns:a16="http://schemas.microsoft.com/office/drawing/2014/main" id="{D91012E9-1EE5-3E5D-E229-5A0ADAC0B9F3}"/>
                  </a:ext>
                </a:extLst>
              </p:cNvPr>
              <p:cNvSpPr/>
              <p:nvPr/>
            </p:nvSpPr>
            <p:spPr>
              <a:xfrm>
                <a:off x="3054675" y="369310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4" name="Freeform: Shape 443">
                <a:extLst>
                  <a:ext uri="{FF2B5EF4-FFF2-40B4-BE49-F238E27FC236}">
                    <a16:creationId xmlns:a16="http://schemas.microsoft.com/office/drawing/2014/main" id="{B2891065-8EE0-F00F-1B71-4521FC02FCA2}"/>
                  </a:ext>
                </a:extLst>
              </p:cNvPr>
              <p:cNvSpPr/>
              <p:nvPr/>
            </p:nvSpPr>
            <p:spPr>
              <a:xfrm>
                <a:off x="2714419" y="336256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5" name="Freeform: Shape 444">
                <a:extLst>
                  <a:ext uri="{FF2B5EF4-FFF2-40B4-BE49-F238E27FC236}">
                    <a16:creationId xmlns:a16="http://schemas.microsoft.com/office/drawing/2014/main" id="{6BB3C175-F269-C3F0-E561-9805B4DE117C}"/>
                  </a:ext>
                </a:extLst>
              </p:cNvPr>
              <p:cNvSpPr/>
              <p:nvPr/>
            </p:nvSpPr>
            <p:spPr>
              <a:xfrm>
                <a:off x="3205360" y="361047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6" name="Freeform: Shape 445">
                <a:extLst>
                  <a:ext uri="{FF2B5EF4-FFF2-40B4-BE49-F238E27FC236}">
                    <a16:creationId xmlns:a16="http://schemas.microsoft.com/office/drawing/2014/main" id="{31E2D388-5D1D-BD27-1282-F248868C2E51}"/>
                  </a:ext>
                </a:extLst>
              </p:cNvPr>
              <p:cNvSpPr/>
              <p:nvPr/>
            </p:nvSpPr>
            <p:spPr>
              <a:xfrm>
                <a:off x="3035232" y="36444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7" name="Freeform: Shape 446">
                <a:extLst>
                  <a:ext uri="{FF2B5EF4-FFF2-40B4-BE49-F238E27FC236}">
                    <a16:creationId xmlns:a16="http://schemas.microsoft.com/office/drawing/2014/main" id="{25EE10EE-CFEA-315D-62C0-4CE0B816272B}"/>
                  </a:ext>
                </a:extLst>
              </p:cNvPr>
              <p:cNvSpPr/>
              <p:nvPr/>
            </p:nvSpPr>
            <p:spPr>
              <a:xfrm>
                <a:off x="2843230" y="35181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8" name="Freeform: Shape 447">
                <a:extLst>
                  <a:ext uri="{FF2B5EF4-FFF2-40B4-BE49-F238E27FC236}">
                    <a16:creationId xmlns:a16="http://schemas.microsoft.com/office/drawing/2014/main" id="{70A9040F-8F85-D9E7-E2FD-0CC68761FC2A}"/>
                  </a:ext>
                </a:extLst>
              </p:cNvPr>
              <p:cNvSpPr/>
              <p:nvPr/>
            </p:nvSpPr>
            <p:spPr>
              <a:xfrm>
                <a:off x="3353614" y="35472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49" name="Freeform: Shape 448">
                <a:extLst>
                  <a:ext uri="{FF2B5EF4-FFF2-40B4-BE49-F238E27FC236}">
                    <a16:creationId xmlns:a16="http://schemas.microsoft.com/office/drawing/2014/main" id="{3761EDB2-790E-C368-6A11-37E417A79CC1}"/>
                  </a:ext>
                </a:extLst>
              </p:cNvPr>
              <p:cNvSpPr/>
              <p:nvPr/>
            </p:nvSpPr>
            <p:spPr>
              <a:xfrm>
                <a:off x="3081410" y="355700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0" name="Freeform: Shape 449">
                <a:extLst>
                  <a:ext uri="{FF2B5EF4-FFF2-40B4-BE49-F238E27FC236}">
                    <a16:creationId xmlns:a16="http://schemas.microsoft.com/office/drawing/2014/main" id="{72E6332A-7F1A-8366-D8F7-22B50C459AAA}"/>
                  </a:ext>
                </a:extLst>
              </p:cNvPr>
              <p:cNvSpPr/>
              <p:nvPr/>
            </p:nvSpPr>
            <p:spPr>
              <a:xfrm>
                <a:off x="2293960" y="38826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1" name="Freeform: Shape 450">
                <a:extLst>
                  <a:ext uri="{FF2B5EF4-FFF2-40B4-BE49-F238E27FC236}">
                    <a16:creationId xmlns:a16="http://schemas.microsoft.com/office/drawing/2014/main" id="{5C753D19-D344-F771-8AF3-0E13331B27C5}"/>
                  </a:ext>
                </a:extLst>
              </p:cNvPr>
              <p:cNvSpPr/>
              <p:nvPr/>
            </p:nvSpPr>
            <p:spPr>
              <a:xfrm>
                <a:off x="2668242" y="331153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2" name="Freeform: Shape 451">
                <a:extLst>
                  <a:ext uri="{FF2B5EF4-FFF2-40B4-BE49-F238E27FC236}">
                    <a16:creationId xmlns:a16="http://schemas.microsoft.com/office/drawing/2014/main" id="{130182D3-9DC9-A100-DDEE-0B5C64844371}"/>
                  </a:ext>
                </a:extLst>
              </p:cNvPr>
              <p:cNvSpPr/>
              <p:nvPr/>
            </p:nvSpPr>
            <p:spPr>
              <a:xfrm>
                <a:off x="3380349" y="32677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3" name="Freeform: Shape 452">
                <a:extLst>
                  <a:ext uri="{FF2B5EF4-FFF2-40B4-BE49-F238E27FC236}">
                    <a16:creationId xmlns:a16="http://schemas.microsoft.com/office/drawing/2014/main" id="{ADBECC3B-5697-C46F-263B-EF2928F2E0F5}"/>
                  </a:ext>
                </a:extLst>
              </p:cNvPr>
              <p:cNvSpPr/>
              <p:nvPr/>
            </p:nvSpPr>
            <p:spPr>
              <a:xfrm>
                <a:off x="2857813" y="35229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4" name="Freeform: Shape 453">
                <a:extLst>
                  <a:ext uri="{FF2B5EF4-FFF2-40B4-BE49-F238E27FC236}">
                    <a16:creationId xmlns:a16="http://schemas.microsoft.com/office/drawing/2014/main" id="{B224AA41-1329-F587-ADD3-4CFF00FE0AE1}"/>
                  </a:ext>
                </a:extLst>
              </p:cNvPr>
              <p:cNvSpPr/>
              <p:nvPr/>
            </p:nvSpPr>
            <p:spPr>
              <a:xfrm>
                <a:off x="2775179" y="37222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5" name="Freeform: Shape 454">
                <a:extLst>
                  <a:ext uri="{FF2B5EF4-FFF2-40B4-BE49-F238E27FC236}">
                    <a16:creationId xmlns:a16="http://schemas.microsoft.com/office/drawing/2014/main" id="{CDAAE5B2-6287-C8F9-C235-DE4DA9165FF0}"/>
                  </a:ext>
                </a:extLst>
              </p:cNvPr>
              <p:cNvSpPr/>
              <p:nvPr/>
            </p:nvSpPr>
            <p:spPr>
              <a:xfrm>
                <a:off x="3049814" y="330180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6" name="Freeform: Shape 455">
                <a:extLst>
                  <a:ext uri="{FF2B5EF4-FFF2-40B4-BE49-F238E27FC236}">
                    <a16:creationId xmlns:a16="http://schemas.microsoft.com/office/drawing/2014/main" id="{4E348129-228D-6B5E-7C53-F1244D6AA651}"/>
                  </a:ext>
                </a:extLst>
              </p:cNvPr>
              <p:cNvSpPr/>
              <p:nvPr/>
            </p:nvSpPr>
            <p:spPr>
              <a:xfrm>
                <a:off x="3275841" y="38802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7" name="Freeform: Shape 456">
                <a:extLst>
                  <a:ext uri="{FF2B5EF4-FFF2-40B4-BE49-F238E27FC236}">
                    <a16:creationId xmlns:a16="http://schemas.microsoft.com/office/drawing/2014/main" id="{E233A807-6C74-F72C-D6AA-66D5A1236B97}"/>
                  </a:ext>
                </a:extLst>
              </p:cNvPr>
              <p:cNvSpPr/>
              <p:nvPr/>
            </p:nvSpPr>
            <p:spPr>
              <a:xfrm>
                <a:off x="3032802" y="333826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8" name="Freeform: Shape 457">
                <a:extLst>
                  <a:ext uri="{FF2B5EF4-FFF2-40B4-BE49-F238E27FC236}">
                    <a16:creationId xmlns:a16="http://schemas.microsoft.com/office/drawing/2014/main" id="{88D27CB5-8A43-B8CD-D5B7-F61EE0DA65AB}"/>
                  </a:ext>
                </a:extLst>
              </p:cNvPr>
              <p:cNvSpPr/>
              <p:nvPr/>
            </p:nvSpPr>
            <p:spPr>
              <a:xfrm>
                <a:off x="3562629" y="33917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59" name="Freeform: Shape 458">
                <a:extLst>
                  <a:ext uri="{FF2B5EF4-FFF2-40B4-BE49-F238E27FC236}">
                    <a16:creationId xmlns:a16="http://schemas.microsoft.com/office/drawing/2014/main" id="{5DEA5D2E-7B95-6A87-0DB1-217F975FAD20}"/>
                  </a:ext>
                </a:extLst>
              </p:cNvPr>
              <p:cNvSpPr/>
              <p:nvPr/>
            </p:nvSpPr>
            <p:spPr>
              <a:xfrm>
                <a:off x="2938016" y="355943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0" name="Freeform: Shape 459">
                <a:extLst>
                  <a:ext uri="{FF2B5EF4-FFF2-40B4-BE49-F238E27FC236}">
                    <a16:creationId xmlns:a16="http://schemas.microsoft.com/office/drawing/2014/main" id="{03DB0052-0D1B-5A32-275D-F269F589AE90}"/>
                  </a:ext>
                </a:extLst>
              </p:cNvPr>
              <p:cNvSpPr/>
              <p:nvPr/>
            </p:nvSpPr>
            <p:spPr>
              <a:xfrm>
                <a:off x="2981763" y="348651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1" name="Freeform: Shape 460">
                <a:extLst>
                  <a:ext uri="{FF2B5EF4-FFF2-40B4-BE49-F238E27FC236}">
                    <a16:creationId xmlns:a16="http://schemas.microsoft.com/office/drawing/2014/main" id="{AB29CD94-EC65-6B6E-5B33-B3534C3BB3C5}"/>
                  </a:ext>
                </a:extLst>
              </p:cNvPr>
              <p:cNvSpPr/>
              <p:nvPr/>
            </p:nvSpPr>
            <p:spPr>
              <a:xfrm>
                <a:off x="3467843" y="31170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2" name="Freeform: Shape 461">
                <a:extLst>
                  <a:ext uri="{FF2B5EF4-FFF2-40B4-BE49-F238E27FC236}">
                    <a16:creationId xmlns:a16="http://schemas.microsoft.com/office/drawing/2014/main" id="{B6F50AAF-F589-120E-3CF0-70BDAEBCC0C2}"/>
                  </a:ext>
                </a:extLst>
              </p:cNvPr>
              <p:cNvSpPr/>
              <p:nvPr/>
            </p:nvSpPr>
            <p:spPr>
              <a:xfrm>
                <a:off x="3025510" y="349624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3" name="Freeform: Shape 462">
                <a:extLst>
                  <a:ext uri="{FF2B5EF4-FFF2-40B4-BE49-F238E27FC236}">
                    <a16:creationId xmlns:a16="http://schemas.microsoft.com/office/drawing/2014/main" id="{D0E74D63-C03F-27D9-D73A-A1ACF421C98E}"/>
                  </a:ext>
                </a:extLst>
              </p:cNvPr>
              <p:cNvSpPr/>
              <p:nvPr/>
            </p:nvSpPr>
            <p:spPr>
              <a:xfrm>
                <a:off x="3334171" y="291294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4" name="Freeform: Shape 463">
                <a:extLst>
                  <a:ext uri="{FF2B5EF4-FFF2-40B4-BE49-F238E27FC236}">
                    <a16:creationId xmlns:a16="http://schemas.microsoft.com/office/drawing/2014/main" id="{A30C9058-7602-0ABB-4892-CB9916038CDD}"/>
                  </a:ext>
                </a:extLst>
              </p:cNvPr>
              <p:cNvSpPr/>
              <p:nvPr/>
            </p:nvSpPr>
            <p:spPr>
              <a:xfrm>
                <a:off x="3173765" y="35934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5" name="Freeform: Shape 464">
                <a:extLst>
                  <a:ext uri="{FF2B5EF4-FFF2-40B4-BE49-F238E27FC236}">
                    <a16:creationId xmlns:a16="http://schemas.microsoft.com/office/drawing/2014/main" id="{691DAC32-DC06-1612-9673-32E7D4DF4A54}"/>
                  </a:ext>
                </a:extLst>
              </p:cNvPr>
              <p:cNvSpPr/>
              <p:nvPr/>
            </p:nvSpPr>
            <p:spPr>
              <a:xfrm>
                <a:off x="2845661" y="35108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6" name="Freeform: Shape 465">
                <a:extLst>
                  <a:ext uri="{FF2B5EF4-FFF2-40B4-BE49-F238E27FC236}">
                    <a16:creationId xmlns:a16="http://schemas.microsoft.com/office/drawing/2014/main" id="{7C5C4389-E256-C2C7-C4CA-194DCBCF01A2}"/>
                  </a:ext>
                </a:extLst>
              </p:cNvPr>
              <p:cNvSpPr/>
              <p:nvPr/>
            </p:nvSpPr>
            <p:spPr>
              <a:xfrm>
                <a:off x="3030371" y="364692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7" name="Freeform: Shape 466">
                <a:extLst>
                  <a:ext uri="{FF2B5EF4-FFF2-40B4-BE49-F238E27FC236}">
                    <a16:creationId xmlns:a16="http://schemas.microsoft.com/office/drawing/2014/main" id="{36B57B4C-E7D0-8F18-EEF4-7ABEC8F66050}"/>
                  </a:ext>
                </a:extLst>
              </p:cNvPr>
              <p:cNvSpPr/>
              <p:nvPr/>
            </p:nvSpPr>
            <p:spPr>
              <a:xfrm>
                <a:off x="2697407" y="370525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8" name="Freeform: Shape 467">
                <a:extLst>
                  <a:ext uri="{FF2B5EF4-FFF2-40B4-BE49-F238E27FC236}">
                    <a16:creationId xmlns:a16="http://schemas.microsoft.com/office/drawing/2014/main" id="{96D7791E-503D-20F3-9DFF-B26156A0ED01}"/>
                  </a:ext>
                </a:extLst>
              </p:cNvPr>
              <p:cNvSpPr/>
              <p:nvPr/>
            </p:nvSpPr>
            <p:spPr>
              <a:xfrm>
                <a:off x="2694976" y="341117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69" name="Freeform: Shape 468">
                <a:extLst>
                  <a:ext uri="{FF2B5EF4-FFF2-40B4-BE49-F238E27FC236}">
                    <a16:creationId xmlns:a16="http://schemas.microsoft.com/office/drawing/2014/main" id="{91D5B007-CDFB-2B00-285A-0257076F3CF9}"/>
                  </a:ext>
                </a:extLst>
              </p:cNvPr>
              <p:cNvSpPr/>
              <p:nvPr/>
            </p:nvSpPr>
            <p:spPr>
              <a:xfrm>
                <a:off x="3222373" y="352540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0" name="Freeform: Shape 469">
                <a:extLst>
                  <a:ext uri="{FF2B5EF4-FFF2-40B4-BE49-F238E27FC236}">
                    <a16:creationId xmlns:a16="http://schemas.microsoft.com/office/drawing/2014/main" id="{8503D908-FB7C-A39B-DACA-045CF0769A04}"/>
                  </a:ext>
                </a:extLst>
              </p:cNvPr>
              <p:cNvSpPr/>
              <p:nvPr/>
            </p:nvSpPr>
            <p:spPr>
              <a:xfrm>
                <a:off x="2901560" y="338687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1" name="Freeform: Shape 470">
                <a:extLst>
                  <a:ext uri="{FF2B5EF4-FFF2-40B4-BE49-F238E27FC236}">
                    <a16:creationId xmlns:a16="http://schemas.microsoft.com/office/drawing/2014/main" id="{0E512D81-7B39-9028-1C79-05CB458C6E95}"/>
                  </a:ext>
                </a:extLst>
              </p:cNvPr>
              <p:cNvSpPr/>
              <p:nvPr/>
            </p:nvSpPr>
            <p:spPr>
              <a:xfrm>
                <a:off x="3898024" y="35934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2" name="Freeform: Shape 471">
                <a:extLst>
                  <a:ext uri="{FF2B5EF4-FFF2-40B4-BE49-F238E27FC236}">
                    <a16:creationId xmlns:a16="http://schemas.microsoft.com/office/drawing/2014/main" id="{8A98C5D7-93FB-190A-3CB4-1991C2C2538D}"/>
                  </a:ext>
                </a:extLst>
              </p:cNvPr>
              <p:cNvSpPr/>
              <p:nvPr/>
            </p:nvSpPr>
            <p:spPr>
              <a:xfrm>
                <a:off x="3482425" y="36031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3" name="Freeform: Shape 472">
                <a:extLst>
                  <a:ext uri="{FF2B5EF4-FFF2-40B4-BE49-F238E27FC236}">
                    <a16:creationId xmlns:a16="http://schemas.microsoft.com/office/drawing/2014/main" id="{00AA234B-7160-CFD7-BF9E-4180AD90E10F}"/>
                  </a:ext>
                </a:extLst>
              </p:cNvPr>
              <p:cNvSpPr/>
              <p:nvPr/>
            </p:nvSpPr>
            <p:spPr>
              <a:xfrm>
                <a:off x="4004961" y="330423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4" name="Freeform: Shape 473">
                <a:extLst>
                  <a:ext uri="{FF2B5EF4-FFF2-40B4-BE49-F238E27FC236}">
                    <a16:creationId xmlns:a16="http://schemas.microsoft.com/office/drawing/2014/main" id="{DC119F90-7451-272A-720E-CF07E7F5B09B}"/>
                  </a:ext>
                </a:extLst>
              </p:cNvPr>
              <p:cNvSpPr/>
              <p:nvPr/>
            </p:nvSpPr>
            <p:spPr>
              <a:xfrm>
                <a:off x="3370627" y="382920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5" name="Freeform: Shape 474">
                <a:extLst>
                  <a:ext uri="{FF2B5EF4-FFF2-40B4-BE49-F238E27FC236}">
                    <a16:creationId xmlns:a16="http://schemas.microsoft.com/office/drawing/2014/main" id="{C17796A7-273C-C0C9-805E-A073FDC28CA0}"/>
                  </a:ext>
                </a:extLst>
              </p:cNvPr>
              <p:cNvSpPr/>
              <p:nvPr/>
            </p:nvSpPr>
            <p:spPr>
              <a:xfrm>
                <a:off x="3166474" y="35642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6" name="Freeform: Shape 475">
                <a:extLst>
                  <a:ext uri="{FF2B5EF4-FFF2-40B4-BE49-F238E27FC236}">
                    <a16:creationId xmlns:a16="http://schemas.microsoft.com/office/drawing/2014/main" id="{6E3920F2-099E-7EFC-9249-4037799080E8}"/>
                  </a:ext>
                </a:extLst>
              </p:cNvPr>
              <p:cNvSpPr/>
              <p:nvPr/>
            </p:nvSpPr>
            <p:spPr>
              <a:xfrm>
                <a:off x="2789762" y="400177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7" name="Freeform: Shape 476">
                <a:extLst>
                  <a:ext uri="{FF2B5EF4-FFF2-40B4-BE49-F238E27FC236}">
                    <a16:creationId xmlns:a16="http://schemas.microsoft.com/office/drawing/2014/main" id="{39518BBE-C0E2-AEBE-1D89-6868A7E758E6}"/>
                  </a:ext>
                </a:extLst>
              </p:cNvPr>
              <p:cNvSpPr/>
              <p:nvPr/>
            </p:nvSpPr>
            <p:spPr>
              <a:xfrm>
                <a:off x="2840800" y="424967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8" name="Freeform: Shape 477">
                <a:extLst>
                  <a:ext uri="{FF2B5EF4-FFF2-40B4-BE49-F238E27FC236}">
                    <a16:creationId xmlns:a16="http://schemas.microsoft.com/office/drawing/2014/main" id="{FF5FC5C1-C45D-6AE8-964A-5C90D40141F2}"/>
                  </a:ext>
                </a:extLst>
              </p:cNvPr>
              <p:cNvSpPr/>
              <p:nvPr/>
            </p:nvSpPr>
            <p:spPr>
              <a:xfrm>
                <a:off x="3059536" y="416947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79" name="Freeform: Shape 478">
                <a:extLst>
                  <a:ext uri="{FF2B5EF4-FFF2-40B4-BE49-F238E27FC236}">
                    <a16:creationId xmlns:a16="http://schemas.microsoft.com/office/drawing/2014/main" id="{D3CFBE55-5925-6145-CE00-827D7C996AE0}"/>
                  </a:ext>
                </a:extLst>
              </p:cNvPr>
              <p:cNvSpPr/>
              <p:nvPr/>
            </p:nvSpPr>
            <p:spPr>
              <a:xfrm>
                <a:off x="2685255" y="4176762"/>
                <a:ext cx="55899" cy="55874"/>
              </a:xfrm>
              <a:custGeom>
                <a:avLst/>
                <a:gdLst>
                  <a:gd name="connsiteX0" fmla="*/ 29580 w 55899"/>
                  <a:gd name="connsiteY0" fmla="*/ 27892 h 55874"/>
                  <a:gd name="connsiteX1" fmla="*/ 1631 w 55899"/>
                  <a:gd name="connsiteY1" fmla="*/ 55817 h 55874"/>
                  <a:gd name="connsiteX2" fmla="*/ -26319 w 55899"/>
                  <a:gd name="connsiteY2" fmla="*/ 27892 h 55874"/>
                  <a:gd name="connsiteX3" fmla="*/ 1631 w 55899"/>
                  <a:gd name="connsiteY3" fmla="*/ -58 h 55874"/>
                  <a:gd name="connsiteX4" fmla="*/ 29580 w 55899"/>
                  <a:gd name="connsiteY4" fmla="*/ 27892 h 5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74">
                    <a:moveTo>
                      <a:pt x="29580" y="27892"/>
                    </a:moveTo>
                    <a:cubicBezTo>
                      <a:pt x="29580" y="43325"/>
                      <a:pt x="17186" y="55817"/>
                      <a:pt x="1631" y="55817"/>
                    </a:cubicBezTo>
                    <a:cubicBezTo>
                      <a:pt x="-13683" y="55817"/>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0" name="Freeform: Shape 479">
                <a:extLst>
                  <a:ext uri="{FF2B5EF4-FFF2-40B4-BE49-F238E27FC236}">
                    <a16:creationId xmlns:a16="http://schemas.microsoft.com/office/drawing/2014/main" id="{9939D594-C39B-3B7A-7E06-60CDD81D2559}"/>
                  </a:ext>
                </a:extLst>
              </p:cNvPr>
              <p:cNvSpPr/>
              <p:nvPr/>
            </p:nvSpPr>
            <p:spPr>
              <a:xfrm>
                <a:off x="2918573" y="35108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1" name="Freeform: Shape 480">
                <a:extLst>
                  <a:ext uri="{FF2B5EF4-FFF2-40B4-BE49-F238E27FC236}">
                    <a16:creationId xmlns:a16="http://schemas.microsoft.com/office/drawing/2014/main" id="{98DA65B3-B897-6E74-D673-6032697839CB}"/>
                  </a:ext>
                </a:extLst>
              </p:cNvPr>
              <p:cNvSpPr/>
              <p:nvPr/>
            </p:nvSpPr>
            <p:spPr>
              <a:xfrm>
                <a:off x="2843230" y="405767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2" name="Freeform: Shape 481">
                <a:extLst>
                  <a:ext uri="{FF2B5EF4-FFF2-40B4-BE49-F238E27FC236}">
                    <a16:creationId xmlns:a16="http://schemas.microsoft.com/office/drawing/2014/main" id="{C4A5109C-B250-AE00-9F25-9E5A53AC45EE}"/>
                  </a:ext>
                </a:extLst>
              </p:cNvPr>
              <p:cNvSpPr/>
              <p:nvPr/>
            </p:nvSpPr>
            <p:spPr>
              <a:xfrm>
                <a:off x="2677963" y="377330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3" name="Freeform: Shape 482">
                <a:extLst>
                  <a:ext uri="{FF2B5EF4-FFF2-40B4-BE49-F238E27FC236}">
                    <a16:creationId xmlns:a16="http://schemas.microsoft.com/office/drawing/2014/main" id="{01682DDF-81CC-E1F4-0878-170F3F53A7F3}"/>
                  </a:ext>
                </a:extLst>
              </p:cNvPr>
              <p:cNvSpPr/>
              <p:nvPr/>
            </p:nvSpPr>
            <p:spPr>
              <a:xfrm>
                <a:off x="2675533" y="38535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4" name="Freeform: Shape 483">
                <a:extLst>
                  <a:ext uri="{FF2B5EF4-FFF2-40B4-BE49-F238E27FC236}">
                    <a16:creationId xmlns:a16="http://schemas.microsoft.com/office/drawing/2014/main" id="{0932757B-E307-4A04-F113-BFD05423723B}"/>
                  </a:ext>
                </a:extLst>
              </p:cNvPr>
              <p:cNvSpPr/>
              <p:nvPr/>
            </p:nvSpPr>
            <p:spPr>
              <a:xfrm>
                <a:off x="2814066" y="376358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5" name="Freeform: Shape 484">
                <a:extLst>
                  <a:ext uri="{FF2B5EF4-FFF2-40B4-BE49-F238E27FC236}">
                    <a16:creationId xmlns:a16="http://schemas.microsoft.com/office/drawing/2014/main" id="{D9F392FB-6E73-354F-B129-898B47A465E4}"/>
                  </a:ext>
                </a:extLst>
              </p:cNvPr>
              <p:cNvSpPr/>
              <p:nvPr/>
            </p:nvSpPr>
            <p:spPr>
              <a:xfrm>
                <a:off x="2143276" y="357401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6" name="Freeform: Shape 485">
                <a:extLst>
                  <a:ext uri="{FF2B5EF4-FFF2-40B4-BE49-F238E27FC236}">
                    <a16:creationId xmlns:a16="http://schemas.microsoft.com/office/drawing/2014/main" id="{7C1C9C67-2851-0F8A-AFB7-A3080AEF3823}"/>
                  </a:ext>
                </a:extLst>
              </p:cNvPr>
              <p:cNvSpPr/>
              <p:nvPr/>
            </p:nvSpPr>
            <p:spPr>
              <a:xfrm>
                <a:off x="3200499" y="328965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7" name="Freeform: Shape 486">
                <a:extLst>
                  <a:ext uri="{FF2B5EF4-FFF2-40B4-BE49-F238E27FC236}">
                    <a16:creationId xmlns:a16="http://schemas.microsoft.com/office/drawing/2014/main" id="{AA031A69-AE6F-7E2F-6A14-9D9A1D0B5B87}"/>
                  </a:ext>
                </a:extLst>
              </p:cNvPr>
              <p:cNvSpPr/>
              <p:nvPr/>
            </p:nvSpPr>
            <p:spPr>
              <a:xfrm>
                <a:off x="3142170" y="327750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8" name="Freeform: Shape 487">
                <a:extLst>
                  <a:ext uri="{FF2B5EF4-FFF2-40B4-BE49-F238E27FC236}">
                    <a16:creationId xmlns:a16="http://schemas.microsoft.com/office/drawing/2014/main" id="{23CDC6A0-AC8E-B957-BC53-752F82AAEC64}"/>
                  </a:ext>
                </a:extLst>
              </p:cNvPr>
              <p:cNvSpPr/>
              <p:nvPr/>
            </p:nvSpPr>
            <p:spPr>
              <a:xfrm>
                <a:off x="2913712" y="343061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89" name="Freeform: Shape 488">
                <a:extLst>
                  <a:ext uri="{FF2B5EF4-FFF2-40B4-BE49-F238E27FC236}">
                    <a16:creationId xmlns:a16="http://schemas.microsoft.com/office/drawing/2014/main" id="{820EEF28-365B-AA81-A26E-C6C8FFD020B4}"/>
                  </a:ext>
                </a:extLst>
              </p:cNvPr>
              <p:cNvSpPr/>
              <p:nvPr/>
            </p:nvSpPr>
            <p:spPr>
              <a:xfrm>
                <a:off x="2600191" y="34160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0" name="Freeform: Shape 489">
                <a:extLst>
                  <a:ext uri="{FF2B5EF4-FFF2-40B4-BE49-F238E27FC236}">
                    <a16:creationId xmlns:a16="http://schemas.microsoft.com/office/drawing/2014/main" id="{3AE6C6F4-42F1-CEAE-787E-FDB958B0A2B0}"/>
                  </a:ext>
                </a:extLst>
              </p:cNvPr>
              <p:cNvSpPr/>
              <p:nvPr/>
            </p:nvSpPr>
            <p:spPr>
              <a:xfrm>
                <a:off x="3008498" y="34767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1" name="Freeform: Shape 490">
                <a:extLst>
                  <a:ext uri="{FF2B5EF4-FFF2-40B4-BE49-F238E27FC236}">
                    <a16:creationId xmlns:a16="http://schemas.microsoft.com/office/drawing/2014/main" id="{2B21D123-5482-9FA7-7272-BE0E6928974D}"/>
                  </a:ext>
                </a:extLst>
              </p:cNvPr>
              <p:cNvSpPr/>
              <p:nvPr/>
            </p:nvSpPr>
            <p:spPr>
              <a:xfrm>
                <a:off x="2989054" y="35497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2" name="Freeform: Shape 491">
                <a:extLst>
                  <a:ext uri="{FF2B5EF4-FFF2-40B4-BE49-F238E27FC236}">
                    <a16:creationId xmlns:a16="http://schemas.microsoft.com/office/drawing/2014/main" id="{5A95347F-A409-D861-2017-6741248CB0B9}"/>
                  </a:ext>
                </a:extLst>
              </p:cNvPr>
              <p:cNvSpPr/>
              <p:nvPr/>
            </p:nvSpPr>
            <p:spPr>
              <a:xfrm>
                <a:off x="2595330" y="350839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3" name="Freeform: Shape 492">
                <a:extLst>
                  <a:ext uri="{FF2B5EF4-FFF2-40B4-BE49-F238E27FC236}">
                    <a16:creationId xmlns:a16="http://schemas.microsoft.com/office/drawing/2014/main" id="{F69FCD59-CB04-82DE-5D05-349FAA85C263}"/>
                  </a:ext>
                </a:extLst>
              </p:cNvPr>
              <p:cNvSpPr/>
              <p:nvPr/>
            </p:nvSpPr>
            <p:spPr>
              <a:xfrm>
                <a:off x="3025510" y="36201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4" name="Freeform: Shape 493">
                <a:extLst>
                  <a:ext uri="{FF2B5EF4-FFF2-40B4-BE49-F238E27FC236}">
                    <a16:creationId xmlns:a16="http://schemas.microsoft.com/office/drawing/2014/main" id="{AB89675F-A5B7-7BD4-76F9-3E01805EDFFB}"/>
                  </a:ext>
                </a:extLst>
              </p:cNvPr>
              <p:cNvSpPr/>
              <p:nvPr/>
            </p:nvSpPr>
            <p:spPr>
              <a:xfrm>
                <a:off x="3181056" y="38802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5" name="Freeform: Shape 494">
                <a:extLst>
                  <a:ext uri="{FF2B5EF4-FFF2-40B4-BE49-F238E27FC236}">
                    <a16:creationId xmlns:a16="http://schemas.microsoft.com/office/drawing/2014/main" id="{A598CBAC-6DA5-C595-FA8E-6B5A980CF66C}"/>
                  </a:ext>
                </a:extLst>
              </p:cNvPr>
              <p:cNvSpPr/>
              <p:nvPr/>
            </p:nvSpPr>
            <p:spPr>
              <a:xfrm>
                <a:off x="3044954" y="353269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6" name="Freeform: Shape 495">
                <a:extLst>
                  <a:ext uri="{FF2B5EF4-FFF2-40B4-BE49-F238E27FC236}">
                    <a16:creationId xmlns:a16="http://schemas.microsoft.com/office/drawing/2014/main" id="{6A3EF7E5-B0F4-E30C-CDBB-D4458D00580F}"/>
                  </a:ext>
                </a:extLst>
              </p:cNvPr>
              <p:cNvSpPr/>
              <p:nvPr/>
            </p:nvSpPr>
            <p:spPr>
              <a:xfrm>
                <a:off x="3424096" y="3938571"/>
                <a:ext cx="55899" cy="55911"/>
              </a:xfrm>
              <a:custGeom>
                <a:avLst/>
                <a:gdLst>
                  <a:gd name="connsiteX0" fmla="*/ 29580 w 55899"/>
                  <a:gd name="connsiteY0" fmla="*/ 27904 h 55911"/>
                  <a:gd name="connsiteX1" fmla="*/ 1631 w 55899"/>
                  <a:gd name="connsiteY1" fmla="*/ 55853 h 55911"/>
                  <a:gd name="connsiteX2" fmla="*/ -26319 w 55899"/>
                  <a:gd name="connsiteY2" fmla="*/ 27904 h 55911"/>
                  <a:gd name="connsiteX3" fmla="*/ 1631 w 55899"/>
                  <a:gd name="connsiteY3" fmla="*/ -58 h 55911"/>
                  <a:gd name="connsiteX4" fmla="*/ 29580 w 55899"/>
                  <a:gd name="connsiteY4" fmla="*/ 27904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904"/>
                    </a:moveTo>
                    <a:cubicBezTo>
                      <a:pt x="29580" y="43337"/>
                      <a:pt x="17186" y="55853"/>
                      <a:pt x="1631" y="55853"/>
                    </a:cubicBezTo>
                    <a:cubicBezTo>
                      <a:pt x="-13683" y="55853"/>
                      <a:pt x="-26319" y="43337"/>
                      <a:pt x="-26319" y="27904"/>
                    </a:cubicBezTo>
                    <a:cubicBezTo>
                      <a:pt x="-26319" y="12456"/>
                      <a:pt x="-13683" y="-58"/>
                      <a:pt x="1631" y="-58"/>
                    </a:cubicBezTo>
                    <a:cubicBezTo>
                      <a:pt x="17186" y="-58"/>
                      <a:pt x="29580" y="12456"/>
                      <a:pt x="29580" y="27904"/>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497" name="Freeform: Shape 496">
                <a:extLst>
                  <a:ext uri="{FF2B5EF4-FFF2-40B4-BE49-F238E27FC236}">
                    <a16:creationId xmlns:a16="http://schemas.microsoft.com/office/drawing/2014/main" id="{80822EB2-417B-C66E-E7F6-9F0E450F6AA4}"/>
                  </a:ext>
                </a:extLst>
              </p:cNvPr>
              <p:cNvSpPr/>
              <p:nvPr/>
            </p:nvSpPr>
            <p:spPr>
              <a:xfrm>
                <a:off x="2891838" y="38680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498" name="Graphic 3">
              <a:extLst>
                <a:ext uri="{FF2B5EF4-FFF2-40B4-BE49-F238E27FC236}">
                  <a16:creationId xmlns:a16="http://schemas.microsoft.com/office/drawing/2014/main" id="{766CFA5E-C5B9-E56D-80A5-B2B1906833B2}"/>
                </a:ext>
              </a:extLst>
            </p:cNvPr>
            <p:cNvGrpSpPr/>
            <p:nvPr/>
          </p:nvGrpSpPr>
          <p:grpSpPr>
            <a:xfrm>
              <a:off x="2862643" y="2778655"/>
              <a:ext cx="2496138" cy="1566162"/>
              <a:chOff x="2682824" y="2669905"/>
              <a:chExt cx="2250549" cy="1412071"/>
            </a:xfrm>
            <a:solidFill>
              <a:srgbClr val="000000">
                <a:alpha val="0"/>
              </a:srgbClr>
            </a:solidFill>
          </p:grpSpPr>
          <p:sp>
            <p:nvSpPr>
              <p:cNvPr id="499" name="Freeform: Shape 498">
                <a:extLst>
                  <a:ext uri="{FF2B5EF4-FFF2-40B4-BE49-F238E27FC236}">
                    <a16:creationId xmlns:a16="http://schemas.microsoft.com/office/drawing/2014/main" id="{39575544-E0A4-C979-3253-CE4CD5F4599D}"/>
                  </a:ext>
                </a:extLst>
              </p:cNvPr>
              <p:cNvSpPr/>
              <p:nvPr/>
            </p:nvSpPr>
            <p:spPr>
              <a:xfrm>
                <a:off x="3453261" y="32750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0" name="Freeform: Shape 499">
                <a:extLst>
                  <a:ext uri="{FF2B5EF4-FFF2-40B4-BE49-F238E27FC236}">
                    <a16:creationId xmlns:a16="http://schemas.microsoft.com/office/drawing/2014/main" id="{1D2DF9E7-E664-FE0E-FF66-659F1D8AE273}"/>
                  </a:ext>
                </a:extLst>
              </p:cNvPr>
              <p:cNvSpPr/>
              <p:nvPr/>
            </p:nvSpPr>
            <p:spPr>
              <a:xfrm>
                <a:off x="3078979" y="376358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1" name="Freeform: Shape 500">
                <a:extLst>
                  <a:ext uri="{FF2B5EF4-FFF2-40B4-BE49-F238E27FC236}">
                    <a16:creationId xmlns:a16="http://schemas.microsoft.com/office/drawing/2014/main" id="{27C21347-25A0-114A-AA71-E47AC867DFF4}"/>
                  </a:ext>
                </a:extLst>
              </p:cNvPr>
              <p:cNvSpPr/>
              <p:nvPr/>
            </p:nvSpPr>
            <p:spPr>
              <a:xfrm>
                <a:off x="2918573" y="359102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2" name="Freeform: Shape 501">
                <a:extLst>
                  <a:ext uri="{FF2B5EF4-FFF2-40B4-BE49-F238E27FC236}">
                    <a16:creationId xmlns:a16="http://schemas.microsoft.com/office/drawing/2014/main" id="{A38D77AF-F123-2B08-E663-F60B275E38C4}"/>
                  </a:ext>
                </a:extLst>
              </p:cNvPr>
              <p:cNvSpPr/>
              <p:nvPr/>
            </p:nvSpPr>
            <p:spPr>
              <a:xfrm>
                <a:off x="3117866" y="33844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3" name="Freeform: Shape 502">
                <a:extLst>
                  <a:ext uri="{FF2B5EF4-FFF2-40B4-BE49-F238E27FC236}">
                    <a16:creationId xmlns:a16="http://schemas.microsoft.com/office/drawing/2014/main" id="{3B1EED52-05F3-5DD8-F53E-9C033F5053DC}"/>
                  </a:ext>
                </a:extLst>
              </p:cNvPr>
              <p:cNvSpPr/>
              <p:nvPr/>
            </p:nvSpPr>
            <p:spPr>
              <a:xfrm>
                <a:off x="3314728" y="402607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4" name="Freeform: Shape 503">
                <a:extLst>
                  <a:ext uri="{FF2B5EF4-FFF2-40B4-BE49-F238E27FC236}">
                    <a16:creationId xmlns:a16="http://schemas.microsoft.com/office/drawing/2014/main" id="{DBC9085B-99EC-3A31-59C6-C54B2902FB21}"/>
                  </a:ext>
                </a:extLst>
              </p:cNvPr>
              <p:cNvSpPr/>
              <p:nvPr/>
            </p:nvSpPr>
            <p:spPr>
              <a:xfrm>
                <a:off x="2711989" y="3936141"/>
                <a:ext cx="55899" cy="55911"/>
              </a:xfrm>
              <a:custGeom>
                <a:avLst/>
                <a:gdLst>
                  <a:gd name="connsiteX0" fmla="*/ 29580 w 55899"/>
                  <a:gd name="connsiteY0" fmla="*/ 27904 h 55911"/>
                  <a:gd name="connsiteX1" fmla="*/ 1631 w 55899"/>
                  <a:gd name="connsiteY1" fmla="*/ 55853 h 55911"/>
                  <a:gd name="connsiteX2" fmla="*/ -26319 w 55899"/>
                  <a:gd name="connsiteY2" fmla="*/ 27904 h 55911"/>
                  <a:gd name="connsiteX3" fmla="*/ 1631 w 55899"/>
                  <a:gd name="connsiteY3" fmla="*/ -58 h 55911"/>
                  <a:gd name="connsiteX4" fmla="*/ 29580 w 55899"/>
                  <a:gd name="connsiteY4" fmla="*/ 27904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904"/>
                    </a:moveTo>
                    <a:cubicBezTo>
                      <a:pt x="29580" y="43337"/>
                      <a:pt x="17186" y="55853"/>
                      <a:pt x="1631" y="55853"/>
                    </a:cubicBezTo>
                    <a:cubicBezTo>
                      <a:pt x="-13683" y="55853"/>
                      <a:pt x="-26319" y="43337"/>
                      <a:pt x="-26319" y="27904"/>
                    </a:cubicBezTo>
                    <a:cubicBezTo>
                      <a:pt x="-26319" y="12456"/>
                      <a:pt x="-13683" y="-58"/>
                      <a:pt x="1631" y="-58"/>
                    </a:cubicBezTo>
                    <a:cubicBezTo>
                      <a:pt x="17186" y="-58"/>
                      <a:pt x="29580" y="12456"/>
                      <a:pt x="29580" y="27904"/>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5" name="Freeform: Shape 504">
                <a:extLst>
                  <a:ext uri="{FF2B5EF4-FFF2-40B4-BE49-F238E27FC236}">
                    <a16:creationId xmlns:a16="http://schemas.microsoft.com/office/drawing/2014/main" id="{2D8B1864-4ED3-30D5-60CE-49A2CEFA27AD}"/>
                  </a:ext>
                </a:extLst>
              </p:cNvPr>
              <p:cNvSpPr/>
              <p:nvPr/>
            </p:nvSpPr>
            <p:spPr>
              <a:xfrm>
                <a:off x="3164043" y="38632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6" name="Freeform: Shape 505">
                <a:extLst>
                  <a:ext uri="{FF2B5EF4-FFF2-40B4-BE49-F238E27FC236}">
                    <a16:creationId xmlns:a16="http://schemas.microsoft.com/office/drawing/2014/main" id="{80F32605-D41D-F134-426D-840B2204C6BC}"/>
                  </a:ext>
                </a:extLst>
              </p:cNvPr>
              <p:cNvSpPr/>
              <p:nvPr/>
            </p:nvSpPr>
            <p:spPr>
              <a:xfrm>
                <a:off x="2879686" y="37514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7" name="Freeform: Shape 506">
                <a:extLst>
                  <a:ext uri="{FF2B5EF4-FFF2-40B4-BE49-F238E27FC236}">
                    <a16:creationId xmlns:a16="http://schemas.microsoft.com/office/drawing/2014/main" id="{E06C7061-894D-F06D-FBD0-5776307B2CB6}"/>
                  </a:ext>
                </a:extLst>
              </p:cNvPr>
              <p:cNvSpPr/>
              <p:nvPr/>
            </p:nvSpPr>
            <p:spPr>
              <a:xfrm>
                <a:off x="2964750" y="380976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8" name="Freeform: Shape 507">
                <a:extLst>
                  <a:ext uri="{FF2B5EF4-FFF2-40B4-BE49-F238E27FC236}">
                    <a16:creationId xmlns:a16="http://schemas.microsoft.com/office/drawing/2014/main" id="{269647F9-B2B2-3AC6-FB46-18571273DABA}"/>
                  </a:ext>
                </a:extLst>
              </p:cNvPr>
              <p:cNvSpPr/>
              <p:nvPr/>
            </p:nvSpPr>
            <p:spPr>
              <a:xfrm>
                <a:off x="2750875" y="344277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09" name="Freeform: Shape 508">
                <a:extLst>
                  <a:ext uri="{FF2B5EF4-FFF2-40B4-BE49-F238E27FC236}">
                    <a16:creationId xmlns:a16="http://schemas.microsoft.com/office/drawing/2014/main" id="{413F3CC9-7872-6023-6761-F9949A10EABA}"/>
                  </a:ext>
                </a:extLst>
              </p:cNvPr>
              <p:cNvSpPr/>
              <p:nvPr/>
            </p:nvSpPr>
            <p:spPr>
              <a:xfrm>
                <a:off x="2682824" y="36517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0" name="Freeform: Shape 509">
                <a:extLst>
                  <a:ext uri="{FF2B5EF4-FFF2-40B4-BE49-F238E27FC236}">
                    <a16:creationId xmlns:a16="http://schemas.microsoft.com/office/drawing/2014/main" id="{F855D83E-30BF-5A80-CEAB-0618C5E8678F}"/>
                  </a:ext>
                </a:extLst>
              </p:cNvPr>
              <p:cNvSpPr/>
              <p:nvPr/>
            </p:nvSpPr>
            <p:spPr>
              <a:xfrm>
                <a:off x="4245571" y="31170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1" name="Freeform: Shape 510">
                <a:extLst>
                  <a:ext uri="{FF2B5EF4-FFF2-40B4-BE49-F238E27FC236}">
                    <a16:creationId xmlns:a16="http://schemas.microsoft.com/office/drawing/2014/main" id="{EDDCB449-711D-1A49-F2D3-F9DD64223A52}"/>
                  </a:ext>
                </a:extLst>
              </p:cNvPr>
              <p:cNvSpPr/>
              <p:nvPr/>
            </p:nvSpPr>
            <p:spPr>
              <a:xfrm>
                <a:off x="3533464" y="287648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2" name="Freeform: Shape 511">
                <a:extLst>
                  <a:ext uri="{FF2B5EF4-FFF2-40B4-BE49-F238E27FC236}">
                    <a16:creationId xmlns:a16="http://schemas.microsoft.com/office/drawing/2014/main" id="{32093D0D-5599-BE0E-3BE4-637A25D8B78B}"/>
                  </a:ext>
                </a:extLst>
              </p:cNvPr>
              <p:cNvSpPr/>
              <p:nvPr/>
            </p:nvSpPr>
            <p:spPr>
              <a:xfrm>
                <a:off x="4673321" y="30927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3" name="Freeform: Shape 512">
                <a:extLst>
                  <a:ext uri="{FF2B5EF4-FFF2-40B4-BE49-F238E27FC236}">
                    <a16:creationId xmlns:a16="http://schemas.microsoft.com/office/drawing/2014/main" id="{AADF5455-2AC5-FEBB-5776-703983600A78}"/>
                  </a:ext>
                </a:extLst>
              </p:cNvPr>
              <p:cNvSpPr/>
              <p:nvPr/>
            </p:nvSpPr>
            <p:spPr>
              <a:xfrm>
                <a:off x="4068152" y="30660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4" name="Freeform: Shape 513">
                <a:extLst>
                  <a:ext uri="{FF2B5EF4-FFF2-40B4-BE49-F238E27FC236}">
                    <a16:creationId xmlns:a16="http://schemas.microsoft.com/office/drawing/2014/main" id="{AD17C4F7-E892-9D50-8D52-F2DFC9C97976}"/>
                  </a:ext>
                </a:extLst>
              </p:cNvPr>
              <p:cNvSpPr/>
              <p:nvPr/>
            </p:nvSpPr>
            <p:spPr>
              <a:xfrm>
                <a:off x="4371951" y="286433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5" name="Freeform: Shape 514">
                <a:extLst>
                  <a:ext uri="{FF2B5EF4-FFF2-40B4-BE49-F238E27FC236}">
                    <a16:creationId xmlns:a16="http://schemas.microsoft.com/office/drawing/2014/main" id="{8BE2CC0A-ED38-8E2F-42EC-7E8E3D8CF0D5}"/>
                  </a:ext>
                </a:extLst>
              </p:cNvPr>
              <p:cNvSpPr/>
              <p:nvPr/>
            </p:nvSpPr>
            <p:spPr>
              <a:xfrm>
                <a:off x="4230988" y="336499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6" name="Freeform: Shape 515">
                <a:extLst>
                  <a:ext uri="{FF2B5EF4-FFF2-40B4-BE49-F238E27FC236}">
                    <a16:creationId xmlns:a16="http://schemas.microsoft.com/office/drawing/2014/main" id="{CB03FF74-4519-E6B8-77D6-2E5F9A65D5F8}"/>
                  </a:ext>
                </a:extLst>
              </p:cNvPr>
              <p:cNvSpPr/>
              <p:nvPr/>
            </p:nvSpPr>
            <p:spPr>
              <a:xfrm>
                <a:off x="4204254" y="289349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7" name="Freeform: Shape 516">
                <a:extLst>
                  <a:ext uri="{FF2B5EF4-FFF2-40B4-BE49-F238E27FC236}">
                    <a16:creationId xmlns:a16="http://schemas.microsoft.com/office/drawing/2014/main" id="{427B463E-994B-A025-681F-D6965AFC11C5}"/>
                  </a:ext>
                </a:extLst>
              </p:cNvPr>
              <p:cNvSpPr/>
              <p:nvPr/>
            </p:nvSpPr>
            <p:spPr>
              <a:xfrm>
                <a:off x="4121620" y="30052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8" name="Freeform: Shape 517">
                <a:extLst>
                  <a:ext uri="{FF2B5EF4-FFF2-40B4-BE49-F238E27FC236}">
                    <a16:creationId xmlns:a16="http://schemas.microsoft.com/office/drawing/2014/main" id="{71ADD3B0-85E8-C516-4FB0-508BEE38AD2E}"/>
                  </a:ext>
                </a:extLst>
              </p:cNvPr>
              <p:cNvSpPr/>
              <p:nvPr/>
            </p:nvSpPr>
            <p:spPr>
              <a:xfrm>
                <a:off x="4024404" y="303932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19" name="Freeform: Shape 518">
                <a:extLst>
                  <a:ext uri="{FF2B5EF4-FFF2-40B4-BE49-F238E27FC236}">
                    <a16:creationId xmlns:a16="http://schemas.microsoft.com/office/drawing/2014/main" id="{555738CE-B51A-BE37-0C37-727754077DA2}"/>
                  </a:ext>
                </a:extLst>
              </p:cNvPr>
              <p:cNvSpPr/>
              <p:nvPr/>
            </p:nvSpPr>
            <p:spPr>
              <a:xfrm>
                <a:off x="4391395" y="327021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0" name="Freeform: Shape 519">
                <a:extLst>
                  <a:ext uri="{FF2B5EF4-FFF2-40B4-BE49-F238E27FC236}">
                    <a16:creationId xmlns:a16="http://schemas.microsoft.com/office/drawing/2014/main" id="{E522CC53-6083-F3B4-0106-00D6930851CA}"/>
                  </a:ext>
                </a:extLst>
              </p:cNvPr>
              <p:cNvSpPr/>
              <p:nvPr/>
            </p:nvSpPr>
            <p:spPr>
              <a:xfrm>
                <a:off x="4131342" y="348408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1" name="Freeform: Shape 520">
                <a:extLst>
                  <a:ext uri="{FF2B5EF4-FFF2-40B4-BE49-F238E27FC236}">
                    <a16:creationId xmlns:a16="http://schemas.microsoft.com/office/drawing/2014/main" id="{189FA27A-88C4-2FD1-D786-50F9C621D5D5}"/>
                  </a:ext>
                </a:extLst>
              </p:cNvPr>
              <p:cNvSpPr/>
              <p:nvPr/>
            </p:nvSpPr>
            <p:spPr>
              <a:xfrm>
                <a:off x="4060860" y="35229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2" name="Freeform: Shape 521">
                <a:extLst>
                  <a:ext uri="{FF2B5EF4-FFF2-40B4-BE49-F238E27FC236}">
                    <a16:creationId xmlns:a16="http://schemas.microsoft.com/office/drawing/2014/main" id="{5AB6C74B-39E5-ADD2-F1C0-B3504211CAC1}"/>
                  </a:ext>
                </a:extLst>
              </p:cNvPr>
              <p:cNvSpPr/>
              <p:nvPr/>
            </p:nvSpPr>
            <p:spPr>
              <a:xfrm>
                <a:off x="3713313" y="352540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3" name="Freeform: Shape 522">
                <a:extLst>
                  <a:ext uri="{FF2B5EF4-FFF2-40B4-BE49-F238E27FC236}">
                    <a16:creationId xmlns:a16="http://schemas.microsoft.com/office/drawing/2014/main" id="{BDD35841-0153-45EF-5B3D-321B2844DC92}"/>
                  </a:ext>
                </a:extLst>
              </p:cNvPr>
              <p:cNvSpPr/>
              <p:nvPr/>
            </p:nvSpPr>
            <p:spPr>
              <a:xfrm>
                <a:off x="3822681" y="33747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4" name="Freeform: Shape 523">
                <a:extLst>
                  <a:ext uri="{FF2B5EF4-FFF2-40B4-BE49-F238E27FC236}">
                    <a16:creationId xmlns:a16="http://schemas.microsoft.com/office/drawing/2014/main" id="{616BB154-1061-4724-085E-30BC6C4CF914}"/>
                  </a:ext>
                </a:extLst>
              </p:cNvPr>
              <p:cNvSpPr/>
              <p:nvPr/>
            </p:nvSpPr>
            <p:spPr>
              <a:xfrm>
                <a:off x="3781364" y="36056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5" name="Freeform: Shape 524">
                <a:extLst>
                  <a:ext uri="{FF2B5EF4-FFF2-40B4-BE49-F238E27FC236}">
                    <a16:creationId xmlns:a16="http://schemas.microsoft.com/office/drawing/2014/main" id="{F40CA3AC-246F-06DE-824B-6DC1629316B8}"/>
                  </a:ext>
                </a:extLst>
              </p:cNvPr>
              <p:cNvSpPr/>
              <p:nvPr/>
            </p:nvSpPr>
            <p:spPr>
              <a:xfrm>
                <a:off x="3936910" y="32799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6" name="Freeform: Shape 525">
                <a:extLst>
                  <a:ext uri="{FF2B5EF4-FFF2-40B4-BE49-F238E27FC236}">
                    <a16:creationId xmlns:a16="http://schemas.microsoft.com/office/drawing/2014/main" id="{C8F8A2B7-C77F-59C3-9202-81668EE83613}"/>
                  </a:ext>
                </a:extLst>
              </p:cNvPr>
              <p:cNvSpPr/>
              <p:nvPr/>
            </p:nvSpPr>
            <p:spPr>
              <a:xfrm>
                <a:off x="3793516" y="310737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7" name="Freeform: Shape 526">
                <a:extLst>
                  <a:ext uri="{FF2B5EF4-FFF2-40B4-BE49-F238E27FC236}">
                    <a16:creationId xmlns:a16="http://schemas.microsoft.com/office/drawing/2014/main" id="{F8A9E553-E342-758A-6E13-DCEF037F6EDF}"/>
                  </a:ext>
                </a:extLst>
              </p:cNvPr>
              <p:cNvSpPr/>
              <p:nvPr/>
            </p:nvSpPr>
            <p:spPr>
              <a:xfrm>
                <a:off x="4116760" y="27622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8" name="Freeform: Shape 527">
                <a:extLst>
                  <a:ext uri="{FF2B5EF4-FFF2-40B4-BE49-F238E27FC236}">
                    <a16:creationId xmlns:a16="http://schemas.microsoft.com/office/drawing/2014/main" id="{9E794860-BFAA-C7BF-7E19-C02C22909536}"/>
                  </a:ext>
                </a:extLst>
              </p:cNvPr>
              <p:cNvSpPr/>
              <p:nvPr/>
            </p:nvSpPr>
            <p:spPr>
              <a:xfrm>
                <a:off x="3219942" y="26893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29" name="Freeform: Shape 528">
                <a:extLst>
                  <a:ext uri="{FF2B5EF4-FFF2-40B4-BE49-F238E27FC236}">
                    <a16:creationId xmlns:a16="http://schemas.microsoft.com/office/drawing/2014/main" id="{8A36F6AE-6BA3-EE8E-DD73-B601A2EC490D}"/>
                  </a:ext>
                </a:extLst>
              </p:cNvPr>
              <p:cNvSpPr/>
              <p:nvPr/>
            </p:nvSpPr>
            <p:spPr>
              <a:xfrm>
                <a:off x="4323343" y="31851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0" name="Freeform: Shape 529">
                <a:extLst>
                  <a:ext uri="{FF2B5EF4-FFF2-40B4-BE49-F238E27FC236}">
                    <a16:creationId xmlns:a16="http://schemas.microsoft.com/office/drawing/2014/main" id="{36787379-10D0-EF41-E70F-78AC2866D19B}"/>
                  </a:ext>
                </a:extLst>
              </p:cNvPr>
              <p:cNvSpPr/>
              <p:nvPr/>
            </p:nvSpPr>
            <p:spPr>
              <a:xfrm>
                <a:off x="4267444" y="300043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1" name="Freeform: Shape 530">
                <a:extLst>
                  <a:ext uri="{FF2B5EF4-FFF2-40B4-BE49-F238E27FC236}">
                    <a16:creationId xmlns:a16="http://schemas.microsoft.com/office/drawing/2014/main" id="{DD5AE38D-3992-78F1-910F-691E5EFB070E}"/>
                  </a:ext>
                </a:extLst>
              </p:cNvPr>
              <p:cNvSpPr/>
              <p:nvPr/>
            </p:nvSpPr>
            <p:spPr>
              <a:xfrm>
                <a:off x="4546940" y="31997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2" name="Freeform: Shape 531">
                <a:extLst>
                  <a:ext uri="{FF2B5EF4-FFF2-40B4-BE49-F238E27FC236}">
                    <a16:creationId xmlns:a16="http://schemas.microsoft.com/office/drawing/2014/main" id="{A359A192-4DE6-D763-C800-E600CCFB8CDF}"/>
                  </a:ext>
                </a:extLst>
              </p:cNvPr>
              <p:cNvSpPr/>
              <p:nvPr/>
            </p:nvSpPr>
            <p:spPr>
              <a:xfrm>
                <a:off x="4109468" y="30806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3" name="Freeform: Shape 532">
                <a:extLst>
                  <a:ext uri="{FF2B5EF4-FFF2-40B4-BE49-F238E27FC236}">
                    <a16:creationId xmlns:a16="http://schemas.microsoft.com/office/drawing/2014/main" id="{FFD48C86-E053-EF52-ACA3-537AB0684748}"/>
                  </a:ext>
                </a:extLst>
              </p:cNvPr>
              <p:cNvSpPr/>
              <p:nvPr/>
            </p:nvSpPr>
            <p:spPr>
              <a:xfrm>
                <a:off x="3742478" y="362261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4" name="Freeform: Shape 533">
                <a:extLst>
                  <a:ext uri="{FF2B5EF4-FFF2-40B4-BE49-F238E27FC236}">
                    <a16:creationId xmlns:a16="http://schemas.microsoft.com/office/drawing/2014/main" id="{C2073D43-FCD7-68FC-687C-97209471C641}"/>
                  </a:ext>
                </a:extLst>
              </p:cNvPr>
              <p:cNvSpPr/>
              <p:nvPr/>
            </p:nvSpPr>
            <p:spPr>
              <a:xfrm>
                <a:off x="4080304" y="33747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5" name="Freeform: Shape 534">
                <a:extLst>
                  <a:ext uri="{FF2B5EF4-FFF2-40B4-BE49-F238E27FC236}">
                    <a16:creationId xmlns:a16="http://schemas.microsoft.com/office/drawing/2014/main" id="{6595C2D9-FEE4-BEBB-1AE5-631EBC8571E8}"/>
                  </a:ext>
                </a:extLst>
              </p:cNvPr>
              <p:cNvSpPr/>
              <p:nvPr/>
            </p:nvSpPr>
            <p:spPr>
              <a:xfrm>
                <a:off x="3620958" y="328479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6" name="Freeform: Shape 535">
                <a:extLst>
                  <a:ext uri="{FF2B5EF4-FFF2-40B4-BE49-F238E27FC236}">
                    <a16:creationId xmlns:a16="http://schemas.microsoft.com/office/drawing/2014/main" id="{C63F0852-B270-9745-B32A-9FA0B5BDE30A}"/>
                  </a:ext>
                </a:extLst>
              </p:cNvPr>
              <p:cNvSpPr/>
              <p:nvPr/>
            </p:nvSpPr>
            <p:spPr>
              <a:xfrm>
                <a:off x="3905315" y="36153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7" name="Freeform: Shape 536">
                <a:extLst>
                  <a:ext uri="{FF2B5EF4-FFF2-40B4-BE49-F238E27FC236}">
                    <a16:creationId xmlns:a16="http://schemas.microsoft.com/office/drawing/2014/main" id="{FBA885B8-28E6-A7C4-4AB6-17E71330A52D}"/>
                  </a:ext>
                </a:extLst>
              </p:cNvPr>
              <p:cNvSpPr/>
              <p:nvPr/>
            </p:nvSpPr>
            <p:spPr>
              <a:xfrm>
                <a:off x="4388964" y="328965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8" name="Freeform: Shape 537">
                <a:extLst>
                  <a:ext uri="{FF2B5EF4-FFF2-40B4-BE49-F238E27FC236}">
                    <a16:creationId xmlns:a16="http://schemas.microsoft.com/office/drawing/2014/main" id="{6105AF44-F7DB-CF56-7FEF-EA28EA8F8D65}"/>
                  </a:ext>
                </a:extLst>
              </p:cNvPr>
              <p:cNvSpPr/>
              <p:nvPr/>
            </p:nvSpPr>
            <p:spPr>
              <a:xfrm>
                <a:off x="4233419" y="32653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39" name="Freeform: Shape 538">
                <a:extLst>
                  <a:ext uri="{FF2B5EF4-FFF2-40B4-BE49-F238E27FC236}">
                    <a16:creationId xmlns:a16="http://schemas.microsoft.com/office/drawing/2014/main" id="{576F5D15-6C7D-D3AB-AC03-ABB25893908C}"/>
                  </a:ext>
                </a:extLst>
              </p:cNvPr>
              <p:cNvSpPr/>
              <p:nvPr/>
            </p:nvSpPr>
            <p:spPr>
              <a:xfrm>
                <a:off x="4257723" y="34986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0" name="Freeform: Shape 539">
                <a:extLst>
                  <a:ext uri="{FF2B5EF4-FFF2-40B4-BE49-F238E27FC236}">
                    <a16:creationId xmlns:a16="http://schemas.microsoft.com/office/drawing/2014/main" id="{A012F746-1620-B415-C490-AAD06E6639C8}"/>
                  </a:ext>
                </a:extLst>
              </p:cNvPr>
              <p:cNvSpPr/>
              <p:nvPr/>
            </p:nvSpPr>
            <p:spPr>
              <a:xfrm>
                <a:off x="3898024" y="339416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1" name="Freeform: Shape 540">
                <a:extLst>
                  <a:ext uri="{FF2B5EF4-FFF2-40B4-BE49-F238E27FC236}">
                    <a16:creationId xmlns:a16="http://schemas.microsoft.com/office/drawing/2014/main" id="{E82B0D79-AB84-070B-1E87-E80BC3F026E5}"/>
                  </a:ext>
                </a:extLst>
              </p:cNvPr>
              <p:cNvSpPr/>
              <p:nvPr/>
            </p:nvSpPr>
            <p:spPr>
              <a:xfrm>
                <a:off x="4034126" y="38073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2" name="Freeform: Shape 541">
                <a:extLst>
                  <a:ext uri="{FF2B5EF4-FFF2-40B4-BE49-F238E27FC236}">
                    <a16:creationId xmlns:a16="http://schemas.microsoft.com/office/drawing/2014/main" id="{E959EA43-68F5-D690-F7C5-DA5E4419D20F}"/>
                  </a:ext>
                </a:extLst>
              </p:cNvPr>
              <p:cNvSpPr/>
              <p:nvPr/>
            </p:nvSpPr>
            <p:spPr>
              <a:xfrm>
                <a:off x="4306331" y="315112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3" name="Freeform: Shape 542">
                <a:extLst>
                  <a:ext uri="{FF2B5EF4-FFF2-40B4-BE49-F238E27FC236}">
                    <a16:creationId xmlns:a16="http://schemas.microsoft.com/office/drawing/2014/main" id="{09CE65AF-C660-8758-40CF-B60B444AAAC8}"/>
                  </a:ext>
                </a:extLst>
              </p:cNvPr>
              <p:cNvSpPr/>
              <p:nvPr/>
            </p:nvSpPr>
            <p:spPr>
              <a:xfrm>
                <a:off x="3859137" y="349624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4" name="Freeform: Shape 543">
                <a:extLst>
                  <a:ext uri="{FF2B5EF4-FFF2-40B4-BE49-F238E27FC236}">
                    <a16:creationId xmlns:a16="http://schemas.microsoft.com/office/drawing/2014/main" id="{3017B405-C4D2-DF89-2D76-7D7CC00622A0}"/>
                  </a:ext>
                </a:extLst>
              </p:cNvPr>
              <p:cNvSpPr/>
              <p:nvPr/>
            </p:nvSpPr>
            <p:spPr>
              <a:xfrm>
                <a:off x="4464307" y="32799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5" name="Freeform: Shape 544">
                <a:extLst>
                  <a:ext uri="{FF2B5EF4-FFF2-40B4-BE49-F238E27FC236}">
                    <a16:creationId xmlns:a16="http://schemas.microsoft.com/office/drawing/2014/main" id="{F7C3EE6C-870A-9592-16EC-6D24AC91FF87}"/>
                  </a:ext>
                </a:extLst>
              </p:cNvPr>
              <p:cNvSpPr/>
              <p:nvPr/>
            </p:nvSpPr>
            <p:spPr>
              <a:xfrm>
                <a:off x="4080304" y="331882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6" name="Freeform: Shape 545">
                <a:extLst>
                  <a:ext uri="{FF2B5EF4-FFF2-40B4-BE49-F238E27FC236}">
                    <a16:creationId xmlns:a16="http://schemas.microsoft.com/office/drawing/2014/main" id="{1B91CA52-6422-49B1-ACCE-1976D0A759C6}"/>
                  </a:ext>
                </a:extLst>
              </p:cNvPr>
              <p:cNvSpPr/>
              <p:nvPr/>
            </p:nvSpPr>
            <p:spPr>
              <a:xfrm>
                <a:off x="4262583" y="332854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7" name="Freeform: Shape 546">
                <a:extLst>
                  <a:ext uri="{FF2B5EF4-FFF2-40B4-BE49-F238E27FC236}">
                    <a16:creationId xmlns:a16="http://schemas.microsoft.com/office/drawing/2014/main" id="{5590FA6B-B0D9-7A74-A04C-2DD5503DDF69}"/>
                  </a:ext>
                </a:extLst>
              </p:cNvPr>
              <p:cNvSpPr/>
              <p:nvPr/>
            </p:nvSpPr>
            <p:spPr>
              <a:xfrm>
                <a:off x="3723035" y="32969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8" name="Freeform: Shape 547">
                <a:extLst>
                  <a:ext uri="{FF2B5EF4-FFF2-40B4-BE49-F238E27FC236}">
                    <a16:creationId xmlns:a16="http://schemas.microsoft.com/office/drawing/2014/main" id="{86771C83-DC53-3D35-3B61-EC30334717D6}"/>
                  </a:ext>
                </a:extLst>
              </p:cNvPr>
              <p:cNvSpPr/>
              <p:nvPr/>
            </p:nvSpPr>
            <p:spPr>
              <a:xfrm>
                <a:off x="4223697" y="32750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49" name="Freeform: Shape 548">
                <a:extLst>
                  <a:ext uri="{FF2B5EF4-FFF2-40B4-BE49-F238E27FC236}">
                    <a16:creationId xmlns:a16="http://schemas.microsoft.com/office/drawing/2014/main" id="{2EA6A91A-DEBA-ADB4-BB76-6E09492EC1C4}"/>
                  </a:ext>
                </a:extLst>
              </p:cNvPr>
              <p:cNvSpPr/>
              <p:nvPr/>
            </p:nvSpPr>
            <p:spPr>
              <a:xfrm>
                <a:off x="4248001" y="30855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0" name="Freeform: Shape 549">
                <a:extLst>
                  <a:ext uri="{FF2B5EF4-FFF2-40B4-BE49-F238E27FC236}">
                    <a16:creationId xmlns:a16="http://schemas.microsoft.com/office/drawing/2014/main" id="{67E29C45-CD6E-5F85-1A5C-B5C5DD970939}"/>
                  </a:ext>
                </a:extLst>
              </p:cNvPr>
              <p:cNvSpPr/>
              <p:nvPr/>
            </p:nvSpPr>
            <p:spPr>
              <a:xfrm>
                <a:off x="4296609" y="309522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1" name="Freeform: Shape 550">
                <a:extLst>
                  <a:ext uri="{FF2B5EF4-FFF2-40B4-BE49-F238E27FC236}">
                    <a16:creationId xmlns:a16="http://schemas.microsoft.com/office/drawing/2014/main" id="{CB88CC0F-8672-085B-A902-9476626B9D3B}"/>
                  </a:ext>
                </a:extLst>
              </p:cNvPr>
              <p:cNvSpPr/>
              <p:nvPr/>
            </p:nvSpPr>
            <p:spPr>
              <a:xfrm>
                <a:off x="4104608" y="32410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2" name="Freeform: Shape 551">
                <a:extLst>
                  <a:ext uri="{FF2B5EF4-FFF2-40B4-BE49-F238E27FC236}">
                    <a16:creationId xmlns:a16="http://schemas.microsoft.com/office/drawing/2014/main" id="{CA574471-1A23-03DF-7F77-368332A2FA64}"/>
                  </a:ext>
                </a:extLst>
              </p:cNvPr>
              <p:cNvSpPr/>
              <p:nvPr/>
            </p:nvSpPr>
            <p:spPr>
              <a:xfrm>
                <a:off x="3939340" y="324590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3" name="Freeform: Shape 552">
                <a:extLst>
                  <a:ext uri="{FF2B5EF4-FFF2-40B4-BE49-F238E27FC236}">
                    <a16:creationId xmlns:a16="http://schemas.microsoft.com/office/drawing/2014/main" id="{B907E1ED-81C7-F8D2-9546-5D33A6023411}"/>
                  </a:ext>
                </a:extLst>
              </p:cNvPr>
              <p:cNvSpPr/>
              <p:nvPr/>
            </p:nvSpPr>
            <p:spPr>
              <a:xfrm>
                <a:off x="4233419" y="33212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4" name="Freeform: Shape 553">
                <a:extLst>
                  <a:ext uri="{FF2B5EF4-FFF2-40B4-BE49-F238E27FC236}">
                    <a16:creationId xmlns:a16="http://schemas.microsoft.com/office/drawing/2014/main" id="{6AFE9182-04D9-F1EB-0D91-4C57700A3C96}"/>
                  </a:ext>
                </a:extLst>
              </p:cNvPr>
              <p:cNvSpPr/>
              <p:nvPr/>
            </p:nvSpPr>
            <p:spPr>
              <a:xfrm>
                <a:off x="4612561" y="319243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5" name="Freeform: Shape 554">
                <a:extLst>
                  <a:ext uri="{FF2B5EF4-FFF2-40B4-BE49-F238E27FC236}">
                    <a16:creationId xmlns:a16="http://schemas.microsoft.com/office/drawing/2014/main" id="{D97C0270-8712-4532-D9DA-27033A675255}"/>
                  </a:ext>
                </a:extLst>
              </p:cNvPr>
              <p:cNvSpPr/>
              <p:nvPr/>
            </p:nvSpPr>
            <p:spPr>
              <a:xfrm>
                <a:off x="4461876" y="338200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6" name="Freeform: Shape 555">
                <a:extLst>
                  <a:ext uri="{FF2B5EF4-FFF2-40B4-BE49-F238E27FC236}">
                    <a16:creationId xmlns:a16="http://schemas.microsoft.com/office/drawing/2014/main" id="{6D3A3824-A1BA-BEE1-334E-8ED1467328E6}"/>
                  </a:ext>
                </a:extLst>
              </p:cNvPr>
              <p:cNvSpPr/>
              <p:nvPr/>
            </p:nvSpPr>
            <p:spPr>
              <a:xfrm>
                <a:off x="4111899" y="303446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7" name="Freeform: Shape 556">
                <a:extLst>
                  <a:ext uri="{FF2B5EF4-FFF2-40B4-BE49-F238E27FC236}">
                    <a16:creationId xmlns:a16="http://schemas.microsoft.com/office/drawing/2014/main" id="{4293B95D-835A-1F32-9E87-6CA964A3F69B}"/>
                  </a:ext>
                </a:extLst>
              </p:cNvPr>
              <p:cNvSpPr/>
              <p:nvPr/>
            </p:nvSpPr>
            <p:spPr>
              <a:xfrm>
                <a:off x="3744908" y="304418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8" name="Freeform: Shape 557">
                <a:extLst>
                  <a:ext uri="{FF2B5EF4-FFF2-40B4-BE49-F238E27FC236}">
                    <a16:creationId xmlns:a16="http://schemas.microsoft.com/office/drawing/2014/main" id="{A3B1398B-C4AC-0E4C-E5DD-A543E9C14437}"/>
                  </a:ext>
                </a:extLst>
              </p:cNvPr>
              <p:cNvSpPr/>
              <p:nvPr/>
            </p:nvSpPr>
            <p:spPr>
              <a:xfrm>
                <a:off x="3934480" y="301988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59" name="Freeform: Shape 558">
                <a:extLst>
                  <a:ext uri="{FF2B5EF4-FFF2-40B4-BE49-F238E27FC236}">
                    <a16:creationId xmlns:a16="http://schemas.microsoft.com/office/drawing/2014/main" id="{2ED2C503-D07D-EA4D-3BC6-7667B9EBB6ED}"/>
                  </a:ext>
                </a:extLst>
              </p:cNvPr>
              <p:cNvSpPr/>
              <p:nvPr/>
            </p:nvSpPr>
            <p:spPr>
              <a:xfrm>
                <a:off x="4614991" y="29980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0" name="Freeform: Shape 559">
                <a:extLst>
                  <a:ext uri="{FF2B5EF4-FFF2-40B4-BE49-F238E27FC236}">
                    <a16:creationId xmlns:a16="http://schemas.microsoft.com/office/drawing/2014/main" id="{03E2A70D-F5AB-66EA-4C5A-F492438ACC94}"/>
                  </a:ext>
                </a:extLst>
              </p:cNvPr>
              <p:cNvSpPr/>
              <p:nvPr/>
            </p:nvSpPr>
            <p:spPr>
              <a:xfrm>
                <a:off x="4675751" y="29032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1" name="Freeform: Shape 560">
                <a:extLst>
                  <a:ext uri="{FF2B5EF4-FFF2-40B4-BE49-F238E27FC236}">
                    <a16:creationId xmlns:a16="http://schemas.microsoft.com/office/drawing/2014/main" id="{4EFE9103-AE9A-9552-157A-D091A23E0A98}"/>
                  </a:ext>
                </a:extLst>
              </p:cNvPr>
              <p:cNvSpPr/>
              <p:nvPr/>
            </p:nvSpPr>
            <p:spPr>
              <a:xfrm>
                <a:off x="4877474" y="31195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2" name="Freeform: Shape 561">
                <a:extLst>
                  <a:ext uri="{FF2B5EF4-FFF2-40B4-BE49-F238E27FC236}">
                    <a16:creationId xmlns:a16="http://schemas.microsoft.com/office/drawing/2014/main" id="{5A279814-E70E-B24E-9124-53029178C3F3}"/>
                  </a:ext>
                </a:extLst>
              </p:cNvPr>
              <p:cNvSpPr/>
              <p:nvPr/>
            </p:nvSpPr>
            <p:spPr>
              <a:xfrm>
                <a:off x="4746233" y="299071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3" name="Freeform: Shape 562">
                <a:extLst>
                  <a:ext uri="{FF2B5EF4-FFF2-40B4-BE49-F238E27FC236}">
                    <a16:creationId xmlns:a16="http://schemas.microsoft.com/office/drawing/2014/main" id="{6AB0D52B-D702-052B-A24A-9C516E85B9C5}"/>
                  </a:ext>
                </a:extLst>
              </p:cNvPr>
              <p:cNvSpPr/>
              <p:nvPr/>
            </p:nvSpPr>
            <p:spPr>
              <a:xfrm>
                <a:off x="4751094" y="306849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4" name="Freeform: Shape 563">
                <a:extLst>
                  <a:ext uri="{FF2B5EF4-FFF2-40B4-BE49-F238E27FC236}">
                    <a16:creationId xmlns:a16="http://schemas.microsoft.com/office/drawing/2014/main" id="{FBB7F224-D5A7-ECD4-3D9F-191B9B7E7BA4}"/>
                  </a:ext>
                </a:extLst>
              </p:cNvPr>
              <p:cNvSpPr/>
              <p:nvPr/>
            </p:nvSpPr>
            <p:spPr>
              <a:xfrm>
                <a:off x="4386534" y="266990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565" name="Graphic 3">
              <a:extLst>
                <a:ext uri="{FF2B5EF4-FFF2-40B4-BE49-F238E27FC236}">
                  <a16:creationId xmlns:a16="http://schemas.microsoft.com/office/drawing/2014/main" id="{F8C6B29A-C0B0-DB7E-5C04-546CD7E235C1}"/>
                </a:ext>
              </a:extLst>
            </p:cNvPr>
            <p:cNvGrpSpPr/>
            <p:nvPr/>
          </p:nvGrpSpPr>
          <p:grpSpPr>
            <a:xfrm>
              <a:off x="2806036" y="2212576"/>
              <a:ext cx="3105347" cy="1797972"/>
              <a:chOff x="2631786" y="2159521"/>
              <a:chExt cx="2799819" cy="1621074"/>
            </a:xfrm>
            <a:solidFill>
              <a:srgbClr val="000000">
                <a:alpha val="0"/>
              </a:srgbClr>
            </a:solidFill>
          </p:grpSpPr>
          <p:sp>
            <p:nvSpPr>
              <p:cNvPr id="566" name="Freeform: Shape 565">
                <a:extLst>
                  <a:ext uri="{FF2B5EF4-FFF2-40B4-BE49-F238E27FC236}">
                    <a16:creationId xmlns:a16="http://schemas.microsoft.com/office/drawing/2014/main" id="{AE6F4237-1C92-F74F-26DA-4B9079D678FB}"/>
                  </a:ext>
                </a:extLst>
              </p:cNvPr>
              <p:cNvSpPr/>
              <p:nvPr/>
            </p:nvSpPr>
            <p:spPr>
              <a:xfrm>
                <a:off x="4833727" y="256053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7" name="Freeform: Shape 566">
                <a:extLst>
                  <a:ext uri="{FF2B5EF4-FFF2-40B4-BE49-F238E27FC236}">
                    <a16:creationId xmlns:a16="http://schemas.microsoft.com/office/drawing/2014/main" id="{7C6E13EB-3131-2A0E-EC57-E7481250211C}"/>
                  </a:ext>
                </a:extLst>
              </p:cNvPr>
              <p:cNvSpPr/>
              <p:nvPr/>
            </p:nvSpPr>
            <p:spPr>
              <a:xfrm>
                <a:off x="4636865" y="25022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8" name="Freeform: Shape 567">
                <a:extLst>
                  <a:ext uri="{FF2B5EF4-FFF2-40B4-BE49-F238E27FC236}">
                    <a16:creationId xmlns:a16="http://schemas.microsoft.com/office/drawing/2014/main" id="{46E9EDA6-D59A-9B98-FAD6-2E7ADEEE2A9A}"/>
                  </a:ext>
                </a:extLst>
              </p:cNvPr>
              <p:cNvSpPr/>
              <p:nvPr/>
            </p:nvSpPr>
            <p:spPr>
              <a:xfrm>
                <a:off x="4175089" y="320459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69" name="Freeform: Shape 568">
                <a:extLst>
                  <a:ext uri="{FF2B5EF4-FFF2-40B4-BE49-F238E27FC236}">
                    <a16:creationId xmlns:a16="http://schemas.microsoft.com/office/drawing/2014/main" id="{72FAF1A0-3C43-8656-FDFA-CFD1CF3D1A6B}"/>
                  </a:ext>
                </a:extLst>
              </p:cNvPr>
              <p:cNvSpPr/>
              <p:nvPr/>
            </p:nvSpPr>
            <p:spPr>
              <a:xfrm>
                <a:off x="4376812" y="285704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0" name="Freeform: Shape 569">
                <a:extLst>
                  <a:ext uri="{FF2B5EF4-FFF2-40B4-BE49-F238E27FC236}">
                    <a16:creationId xmlns:a16="http://schemas.microsoft.com/office/drawing/2014/main" id="{7C310B04-6913-5DAD-B91B-623AF4A8268C}"/>
                  </a:ext>
                </a:extLst>
              </p:cNvPr>
              <p:cNvSpPr/>
              <p:nvPr/>
            </p:nvSpPr>
            <p:spPr>
              <a:xfrm>
                <a:off x="4209115" y="28862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1" name="Freeform: Shape 570">
                <a:extLst>
                  <a:ext uri="{FF2B5EF4-FFF2-40B4-BE49-F238E27FC236}">
                    <a16:creationId xmlns:a16="http://schemas.microsoft.com/office/drawing/2014/main" id="{94AC47E3-A3BD-C790-0736-15D0C888F793}"/>
                  </a:ext>
                </a:extLst>
              </p:cNvPr>
              <p:cNvSpPr/>
              <p:nvPr/>
            </p:nvSpPr>
            <p:spPr>
              <a:xfrm>
                <a:off x="4707346" y="31438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2" name="Freeform: Shape 571">
                <a:extLst>
                  <a:ext uri="{FF2B5EF4-FFF2-40B4-BE49-F238E27FC236}">
                    <a16:creationId xmlns:a16="http://schemas.microsoft.com/office/drawing/2014/main" id="{52D61902-CBFF-E301-A761-65824325A0A8}"/>
                  </a:ext>
                </a:extLst>
              </p:cNvPr>
              <p:cNvSpPr/>
              <p:nvPr/>
            </p:nvSpPr>
            <p:spPr>
              <a:xfrm>
                <a:off x="5101071" y="325806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3" name="Freeform: Shape 572">
                <a:extLst>
                  <a:ext uri="{FF2B5EF4-FFF2-40B4-BE49-F238E27FC236}">
                    <a16:creationId xmlns:a16="http://schemas.microsoft.com/office/drawing/2014/main" id="{B5895A49-60BB-07FC-8493-424ECD29BFB6}"/>
                  </a:ext>
                </a:extLst>
              </p:cNvPr>
              <p:cNvSpPr/>
              <p:nvPr/>
            </p:nvSpPr>
            <p:spPr>
              <a:xfrm>
                <a:off x="3915036" y="29664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4" name="Freeform: Shape 573">
                <a:extLst>
                  <a:ext uri="{FF2B5EF4-FFF2-40B4-BE49-F238E27FC236}">
                    <a16:creationId xmlns:a16="http://schemas.microsoft.com/office/drawing/2014/main" id="{15EA06A7-A145-53C0-6F4F-56129C22423A}"/>
                  </a:ext>
                </a:extLst>
              </p:cNvPr>
              <p:cNvSpPr/>
              <p:nvPr/>
            </p:nvSpPr>
            <p:spPr>
              <a:xfrm>
                <a:off x="4158076" y="290565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5" name="Freeform: Shape 574">
                <a:extLst>
                  <a:ext uri="{FF2B5EF4-FFF2-40B4-BE49-F238E27FC236}">
                    <a16:creationId xmlns:a16="http://schemas.microsoft.com/office/drawing/2014/main" id="{0C95B118-0D22-C843-3379-09AA552D97AE}"/>
                  </a:ext>
                </a:extLst>
              </p:cNvPr>
              <p:cNvSpPr/>
              <p:nvPr/>
            </p:nvSpPr>
            <p:spPr>
              <a:xfrm>
                <a:off x="3701161" y="317299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6" name="Freeform: Shape 575">
                <a:extLst>
                  <a:ext uri="{FF2B5EF4-FFF2-40B4-BE49-F238E27FC236}">
                    <a16:creationId xmlns:a16="http://schemas.microsoft.com/office/drawing/2014/main" id="{68BE21CB-A9CD-CC91-D8FF-D14F509B6B6E}"/>
                  </a:ext>
                </a:extLst>
              </p:cNvPr>
              <p:cNvSpPr/>
              <p:nvPr/>
            </p:nvSpPr>
            <p:spPr>
              <a:xfrm>
                <a:off x="3737617" y="340874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7" name="Freeform: Shape 576">
                <a:extLst>
                  <a:ext uri="{FF2B5EF4-FFF2-40B4-BE49-F238E27FC236}">
                    <a16:creationId xmlns:a16="http://schemas.microsoft.com/office/drawing/2014/main" id="{1F3BE45D-33B8-E948-07F4-3A3D2E90D334}"/>
                  </a:ext>
                </a:extLst>
              </p:cNvPr>
              <p:cNvSpPr/>
              <p:nvPr/>
            </p:nvSpPr>
            <p:spPr>
              <a:xfrm>
                <a:off x="3552907" y="37246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8" name="Freeform: Shape 577">
                <a:extLst>
                  <a:ext uri="{FF2B5EF4-FFF2-40B4-BE49-F238E27FC236}">
                    <a16:creationId xmlns:a16="http://schemas.microsoft.com/office/drawing/2014/main" id="{156E4BEC-BD93-5682-A1A4-21AA566D006C}"/>
                  </a:ext>
                </a:extLst>
              </p:cNvPr>
              <p:cNvSpPr/>
              <p:nvPr/>
            </p:nvSpPr>
            <p:spPr>
              <a:xfrm>
                <a:off x="3623389" y="367608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79" name="Freeform: Shape 578">
                <a:extLst>
                  <a:ext uri="{FF2B5EF4-FFF2-40B4-BE49-F238E27FC236}">
                    <a16:creationId xmlns:a16="http://schemas.microsoft.com/office/drawing/2014/main" id="{26DD2C53-FDB9-F8D5-D549-4794EDFB4FEC}"/>
                  </a:ext>
                </a:extLst>
              </p:cNvPr>
              <p:cNvSpPr/>
              <p:nvPr/>
            </p:nvSpPr>
            <p:spPr>
              <a:xfrm>
                <a:off x="3543185" y="332611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0" name="Freeform: Shape 579">
                <a:extLst>
                  <a:ext uri="{FF2B5EF4-FFF2-40B4-BE49-F238E27FC236}">
                    <a16:creationId xmlns:a16="http://schemas.microsoft.com/office/drawing/2014/main" id="{8257D8EB-01DB-F2B5-5E46-7BF82C8BA7DA}"/>
                  </a:ext>
                </a:extLst>
              </p:cNvPr>
              <p:cNvSpPr/>
              <p:nvPr/>
            </p:nvSpPr>
            <p:spPr>
              <a:xfrm>
                <a:off x="3995240" y="309765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1" name="Freeform: Shape 580">
                <a:extLst>
                  <a:ext uri="{FF2B5EF4-FFF2-40B4-BE49-F238E27FC236}">
                    <a16:creationId xmlns:a16="http://schemas.microsoft.com/office/drawing/2014/main" id="{4FEDD9B0-EC58-F7D8-BB50-69A1BAD4C23B}"/>
                  </a:ext>
                </a:extLst>
              </p:cNvPr>
              <p:cNvSpPr/>
              <p:nvPr/>
            </p:nvSpPr>
            <p:spPr>
              <a:xfrm>
                <a:off x="4333065" y="27695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2" name="Freeform: Shape 581">
                <a:extLst>
                  <a:ext uri="{FF2B5EF4-FFF2-40B4-BE49-F238E27FC236}">
                    <a16:creationId xmlns:a16="http://schemas.microsoft.com/office/drawing/2014/main" id="{31C4C215-45AC-EA7E-727A-36621F44E10E}"/>
                  </a:ext>
                </a:extLst>
              </p:cNvPr>
              <p:cNvSpPr/>
              <p:nvPr/>
            </p:nvSpPr>
            <p:spPr>
              <a:xfrm>
                <a:off x="2631786" y="27063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3" name="Freeform: Shape 582">
                <a:extLst>
                  <a:ext uri="{FF2B5EF4-FFF2-40B4-BE49-F238E27FC236}">
                    <a16:creationId xmlns:a16="http://schemas.microsoft.com/office/drawing/2014/main" id="{5B6DD30C-AE2F-4210-6B10-0EED0019A33A}"/>
                  </a:ext>
                </a:extLst>
              </p:cNvPr>
              <p:cNvSpPr/>
              <p:nvPr/>
            </p:nvSpPr>
            <p:spPr>
              <a:xfrm>
                <a:off x="4763246" y="215952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4" name="Freeform: Shape 583">
                <a:extLst>
                  <a:ext uri="{FF2B5EF4-FFF2-40B4-BE49-F238E27FC236}">
                    <a16:creationId xmlns:a16="http://schemas.microsoft.com/office/drawing/2014/main" id="{0E238E79-7E4E-6819-F211-0885143BEB9C}"/>
                  </a:ext>
                </a:extLst>
              </p:cNvPr>
              <p:cNvSpPr/>
              <p:nvPr/>
            </p:nvSpPr>
            <p:spPr>
              <a:xfrm>
                <a:off x="3608806" y="281086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5" name="Freeform: Shape 584">
                <a:extLst>
                  <a:ext uri="{FF2B5EF4-FFF2-40B4-BE49-F238E27FC236}">
                    <a16:creationId xmlns:a16="http://schemas.microsoft.com/office/drawing/2014/main" id="{03E6B45C-A37A-9AFB-273B-3589A4592CA1}"/>
                  </a:ext>
                </a:extLst>
              </p:cNvPr>
              <p:cNvSpPr/>
              <p:nvPr/>
            </p:nvSpPr>
            <p:spPr>
              <a:xfrm>
                <a:off x="3866428" y="28910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6" name="Freeform: Shape 585">
                <a:extLst>
                  <a:ext uri="{FF2B5EF4-FFF2-40B4-BE49-F238E27FC236}">
                    <a16:creationId xmlns:a16="http://schemas.microsoft.com/office/drawing/2014/main" id="{2C86467F-C29E-60C5-21DA-FFC09C7774AB}"/>
                  </a:ext>
                </a:extLst>
              </p:cNvPr>
              <p:cNvSpPr/>
              <p:nvPr/>
            </p:nvSpPr>
            <p:spPr>
              <a:xfrm>
                <a:off x="4194532" y="279871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7" name="Freeform: Shape 586">
                <a:extLst>
                  <a:ext uri="{FF2B5EF4-FFF2-40B4-BE49-F238E27FC236}">
                    <a16:creationId xmlns:a16="http://schemas.microsoft.com/office/drawing/2014/main" id="{712010E2-6D72-5D9A-9A7C-EB5D0DDA3283}"/>
                  </a:ext>
                </a:extLst>
              </p:cNvPr>
              <p:cNvSpPr/>
              <p:nvPr/>
            </p:nvSpPr>
            <p:spPr>
              <a:xfrm>
                <a:off x="4201823" y="295912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8" name="Freeform: Shape 587">
                <a:extLst>
                  <a:ext uri="{FF2B5EF4-FFF2-40B4-BE49-F238E27FC236}">
                    <a16:creationId xmlns:a16="http://schemas.microsoft.com/office/drawing/2014/main" id="{1E840F27-D703-6050-DD51-082F5EB1E53F}"/>
                  </a:ext>
                </a:extLst>
              </p:cNvPr>
              <p:cNvSpPr/>
              <p:nvPr/>
            </p:nvSpPr>
            <p:spPr>
              <a:xfrm>
                <a:off x="4843449" y="29688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89" name="Freeform: Shape 588">
                <a:extLst>
                  <a:ext uri="{FF2B5EF4-FFF2-40B4-BE49-F238E27FC236}">
                    <a16:creationId xmlns:a16="http://schemas.microsoft.com/office/drawing/2014/main" id="{1FAA6075-57A1-1FA4-E51A-81F048DC740C}"/>
                  </a:ext>
                </a:extLst>
              </p:cNvPr>
              <p:cNvSpPr/>
              <p:nvPr/>
            </p:nvSpPr>
            <p:spPr>
              <a:xfrm>
                <a:off x="4376812" y="294454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0" name="Freeform: Shape 589">
                <a:extLst>
                  <a:ext uri="{FF2B5EF4-FFF2-40B4-BE49-F238E27FC236}">
                    <a16:creationId xmlns:a16="http://schemas.microsoft.com/office/drawing/2014/main" id="{29E5D820-8B81-54C5-3E8C-FA5F3EB16741}"/>
                  </a:ext>
                </a:extLst>
              </p:cNvPr>
              <p:cNvSpPr/>
              <p:nvPr/>
            </p:nvSpPr>
            <p:spPr>
              <a:xfrm>
                <a:off x="5375706" y="299314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1" name="Freeform: Shape 590">
                <a:extLst>
                  <a:ext uri="{FF2B5EF4-FFF2-40B4-BE49-F238E27FC236}">
                    <a16:creationId xmlns:a16="http://schemas.microsoft.com/office/drawing/2014/main" id="{F47EA06D-62CD-2A52-318C-73F3F66F334C}"/>
                  </a:ext>
                </a:extLst>
              </p:cNvPr>
              <p:cNvSpPr/>
              <p:nvPr/>
            </p:nvSpPr>
            <p:spPr>
              <a:xfrm>
                <a:off x="4838588" y="262129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2" name="Freeform: Shape 591">
                <a:extLst>
                  <a:ext uri="{FF2B5EF4-FFF2-40B4-BE49-F238E27FC236}">
                    <a16:creationId xmlns:a16="http://schemas.microsoft.com/office/drawing/2014/main" id="{58203687-9595-2BF6-1097-B67732AAF498}"/>
                  </a:ext>
                </a:extLst>
              </p:cNvPr>
              <p:cNvSpPr/>
              <p:nvPr/>
            </p:nvSpPr>
            <p:spPr>
              <a:xfrm>
                <a:off x="4405977" y="289349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3" name="Freeform: Shape 592">
                <a:extLst>
                  <a:ext uri="{FF2B5EF4-FFF2-40B4-BE49-F238E27FC236}">
                    <a16:creationId xmlns:a16="http://schemas.microsoft.com/office/drawing/2014/main" id="{B1AD54D8-E3AD-F18A-957C-B0F1CA45E810}"/>
                  </a:ext>
                </a:extLst>
              </p:cNvPr>
              <p:cNvSpPr/>
              <p:nvPr/>
            </p:nvSpPr>
            <p:spPr>
              <a:xfrm>
                <a:off x="4551801" y="278170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4" name="Freeform: Shape 593">
                <a:extLst>
                  <a:ext uri="{FF2B5EF4-FFF2-40B4-BE49-F238E27FC236}">
                    <a16:creationId xmlns:a16="http://schemas.microsoft.com/office/drawing/2014/main" id="{83F02108-F908-1B3D-F622-96C878D7A603}"/>
                  </a:ext>
                </a:extLst>
              </p:cNvPr>
              <p:cNvSpPr/>
              <p:nvPr/>
            </p:nvSpPr>
            <p:spPr>
              <a:xfrm>
                <a:off x="4865322" y="269663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5" name="Freeform: Shape 594">
                <a:extLst>
                  <a:ext uri="{FF2B5EF4-FFF2-40B4-BE49-F238E27FC236}">
                    <a16:creationId xmlns:a16="http://schemas.microsoft.com/office/drawing/2014/main" id="{8BA20BA7-1516-D5CA-91ED-0E4EEDC83F28}"/>
                  </a:ext>
                </a:extLst>
              </p:cNvPr>
              <p:cNvSpPr/>
              <p:nvPr/>
            </p:nvSpPr>
            <p:spPr>
              <a:xfrm>
                <a:off x="3723035" y="36201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6" name="Freeform: Shape 595">
                <a:extLst>
                  <a:ext uri="{FF2B5EF4-FFF2-40B4-BE49-F238E27FC236}">
                    <a16:creationId xmlns:a16="http://schemas.microsoft.com/office/drawing/2014/main" id="{6F5FBEBD-8B63-D72E-AE18-C9AF6A766CDE}"/>
                  </a:ext>
                </a:extLst>
              </p:cNvPr>
              <p:cNvSpPr/>
              <p:nvPr/>
            </p:nvSpPr>
            <p:spPr>
              <a:xfrm>
                <a:off x="3730326" y="355457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7" name="Freeform: Shape 596">
                <a:extLst>
                  <a:ext uri="{FF2B5EF4-FFF2-40B4-BE49-F238E27FC236}">
                    <a16:creationId xmlns:a16="http://schemas.microsoft.com/office/drawing/2014/main" id="{1F6BE1A2-6261-067E-FB39-110FF66EED4D}"/>
                  </a:ext>
                </a:extLst>
              </p:cNvPr>
              <p:cNvSpPr/>
              <p:nvPr/>
            </p:nvSpPr>
            <p:spPr>
              <a:xfrm>
                <a:off x="3737617" y="332611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8" name="Freeform: Shape 597">
                <a:extLst>
                  <a:ext uri="{FF2B5EF4-FFF2-40B4-BE49-F238E27FC236}">
                    <a16:creationId xmlns:a16="http://schemas.microsoft.com/office/drawing/2014/main" id="{70976B29-A273-716C-8F84-9A71E091B307}"/>
                  </a:ext>
                </a:extLst>
              </p:cNvPr>
              <p:cNvSpPr/>
              <p:nvPr/>
            </p:nvSpPr>
            <p:spPr>
              <a:xfrm>
                <a:off x="4330635" y="35715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599" name="Freeform: Shape 598">
                <a:extLst>
                  <a:ext uri="{FF2B5EF4-FFF2-40B4-BE49-F238E27FC236}">
                    <a16:creationId xmlns:a16="http://schemas.microsoft.com/office/drawing/2014/main" id="{BB676E4F-831E-7AF6-5F64-A2C9EE837697}"/>
                  </a:ext>
                </a:extLst>
              </p:cNvPr>
              <p:cNvSpPr/>
              <p:nvPr/>
            </p:nvSpPr>
            <p:spPr>
              <a:xfrm>
                <a:off x="5159401" y="33577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0" name="Freeform: Shape 599">
                <a:extLst>
                  <a:ext uri="{FF2B5EF4-FFF2-40B4-BE49-F238E27FC236}">
                    <a16:creationId xmlns:a16="http://schemas.microsoft.com/office/drawing/2014/main" id="{AD2CA955-AF5F-74D7-3733-8CD0F28DD02C}"/>
                  </a:ext>
                </a:extLst>
              </p:cNvPr>
              <p:cNvSpPr/>
              <p:nvPr/>
            </p:nvSpPr>
            <p:spPr>
              <a:xfrm>
                <a:off x="3788656" y="336743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1" name="Freeform: Shape 600">
                <a:extLst>
                  <a:ext uri="{FF2B5EF4-FFF2-40B4-BE49-F238E27FC236}">
                    <a16:creationId xmlns:a16="http://schemas.microsoft.com/office/drawing/2014/main" id="{0B47F2FA-7CEA-65DC-21AD-3A1DD7173EA5}"/>
                  </a:ext>
                </a:extLst>
              </p:cNvPr>
              <p:cNvSpPr/>
              <p:nvPr/>
            </p:nvSpPr>
            <p:spPr>
              <a:xfrm>
                <a:off x="4177519" y="30903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2" name="Freeform: Shape 601">
                <a:extLst>
                  <a:ext uri="{FF2B5EF4-FFF2-40B4-BE49-F238E27FC236}">
                    <a16:creationId xmlns:a16="http://schemas.microsoft.com/office/drawing/2014/main" id="{070A6220-D4FB-D81B-1D78-4E1CD65844E3}"/>
                  </a:ext>
                </a:extLst>
              </p:cNvPr>
              <p:cNvSpPr/>
              <p:nvPr/>
            </p:nvSpPr>
            <p:spPr>
              <a:xfrm>
                <a:off x="4622283" y="339659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3" name="Freeform: Shape 602">
                <a:extLst>
                  <a:ext uri="{FF2B5EF4-FFF2-40B4-BE49-F238E27FC236}">
                    <a16:creationId xmlns:a16="http://schemas.microsoft.com/office/drawing/2014/main" id="{918C19DC-9149-E35E-B405-131663B7FAAF}"/>
                  </a:ext>
                </a:extLst>
              </p:cNvPr>
              <p:cNvSpPr/>
              <p:nvPr/>
            </p:nvSpPr>
            <p:spPr>
              <a:xfrm>
                <a:off x="4420559" y="336743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604" name="Graphic 3">
              <a:extLst>
                <a:ext uri="{FF2B5EF4-FFF2-40B4-BE49-F238E27FC236}">
                  <a16:creationId xmlns:a16="http://schemas.microsoft.com/office/drawing/2014/main" id="{B0445194-FB8B-CC7D-CB93-2E77EDB84277}"/>
                </a:ext>
              </a:extLst>
            </p:cNvPr>
            <p:cNvGrpSpPr/>
            <p:nvPr/>
          </p:nvGrpSpPr>
          <p:grpSpPr>
            <a:xfrm>
              <a:off x="3264290" y="2102055"/>
              <a:ext cx="2741439" cy="1531106"/>
              <a:chOff x="3044954" y="2059874"/>
              <a:chExt cx="2471715" cy="1380464"/>
            </a:xfrm>
            <a:solidFill>
              <a:srgbClr val="000000">
                <a:alpha val="0"/>
              </a:srgbClr>
            </a:solidFill>
          </p:grpSpPr>
          <p:sp>
            <p:nvSpPr>
              <p:cNvPr id="605" name="Freeform: Shape 604">
                <a:extLst>
                  <a:ext uri="{FF2B5EF4-FFF2-40B4-BE49-F238E27FC236}">
                    <a16:creationId xmlns:a16="http://schemas.microsoft.com/office/drawing/2014/main" id="{2D2CFEC7-1181-9942-5D2A-235C0CC13D8B}"/>
                  </a:ext>
                </a:extLst>
              </p:cNvPr>
              <p:cNvSpPr/>
              <p:nvPr/>
            </p:nvSpPr>
            <p:spPr>
              <a:xfrm>
                <a:off x="4034126" y="33455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6" name="Freeform: Shape 605">
                <a:extLst>
                  <a:ext uri="{FF2B5EF4-FFF2-40B4-BE49-F238E27FC236}">
                    <a16:creationId xmlns:a16="http://schemas.microsoft.com/office/drawing/2014/main" id="{6B7B5E85-1784-437D-9D2C-223AEF3E23E4}"/>
                  </a:ext>
                </a:extLst>
              </p:cNvPr>
              <p:cNvSpPr/>
              <p:nvPr/>
            </p:nvSpPr>
            <p:spPr>
              <a:xfrm>
                <a:off x="3932049" y="29566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7" name="Freeform: Shape 606">
                <a:extLst>
                  <a:ext uri="{FF2B5EF4-FFF2-40B4-BE49-F238E27FC236}">
                    <a16:creationId xmlns:a16="http://schemas.microsoft.com/office/drawing/2014/main" id="{3B635349-98A3-07F9-FC02-98B6189DABEE}"/>
                  </a:ext>
                </a:extLst>
              </p:cNvPr>
              <p:cNvSpPr/>
              <p:nvPr/>
            </p:nvSpPr>
            <p:spPr>
              <a:xfrm>
                <a:off x="4046278" y="33844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8" name="Freeform: Shape 607">
                <a:extLst>
                  <a:ext uri="{FF2B5EF4-FFF2-40B4-BE49-F238E27FC236}">
                    <a16:creationId xmlns:a16="http://schemas.microsoft.com/office/drawing/2014/main" id="{263A3C7E-4FB7-A9CB-98CF-D46D9B109597}"/>
                  </a:ext>
                </a:extLst>
              </p:cNvPr>
              <p:cNvSpPr/>
              <p:nvPr/>
            </p:nvSpPr>
            <p:spPr>
              <a:xfrm>
                <a:off x="4279596" y="27671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09" name="Freeform: Shape 608">
                <a:extLst>
                  <a:ext uri="{FF2B5EF4-FFF2-40B4-BE49-F238E27FC236}">
                    <a16:creationId xmlns:a16="http://schemas.microsoft.com/office/drawing/2014/main" id="{9CA2AD83-3EFA-BC58-865A-44265A856D98}"/>
                  </a:ext>
                </a:extLst>
              </p:cNvPr>
              <p:cNvSpPr/>
              <p:nvPr/>
            </p:nvSpPr>
            <p:spPr>
              <a:xfrm>
                <a:off x="4610131" y="314140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0" name="Freeform: Shape 609">
                <a:extLst>
                  <a:ext uri="{FF2B5EF4-FFF2-40B4-BE49-F238E27FC236}">
                    <a16:creationId xmlns:a16="http://schemas.microsoft.com/office/drawing/2014/main" id="{C730FF48-CDFB-9157-06F4-ACCA6F9AF157}"/>
                  </a:ext>
                </a:extLst>
              </p:cNvPr>
              <p:cNvSpPr/>
              <p:nvPr/>
            </p:nvSpPr>
            <p:spPr>
              <a:xfrm>
                <a:off x="4299039" y="32677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1" name="Freeform: Shape 610">
                <a:extLst>
                  <a:ext uri="{FF2B5EF4-FFF2-40B4-BE49-F238E27FC236}">
                    <a16:creationId xmlns:a16="http://schemas.microsoft.com/office/drawing/2014/main" id="{1C70A1D7-B19B-639E-5DFD-C3507F13F426}"/>
                  </a:ext>
                </a:extLst>
              </p:cNvPr>
              <p:cNvSpPr/>
              <p:nvPr/>
            </p:nvSpPr>
            <p:spPr>
              <a:xfrm>
                <a:off x="3718174" y="306849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2" name="Freeform: Shape 611">
                <a:extLst>
                  <a:ext uri="{FF2B5EF4-FFF2-40B4-BE49-F238E27FC236}">
                    <a16:creationId xmlns:a16="http://schemas.microsoft.com/office/drawing/2014/main" id="{3281040B-7DAB-7741-F4A4-2CE9133BBD9B}"/>
                  </a:ext>
                </a:extLst>
              </p:cNvPr>
              <p:cNvSpPr/>
              <p:nvPr/>
            </p:nvSpPr>
            <p:spPr>
              <a:xfrm>
                <a:off x="4556662" y="30782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3" name="Freeform: Shape 612">
                <a:extLst>
                  <a:ext uri="{FF2B5EF4-FFF2-40B4-BE49-F238E27FC236}">
                    <a16:creationId xmlns:a16="http://schemas.microsoft.com/office/drawing/2014/main" id="{C0EFF3F2-7C7D-D96F-F7D9-09D3D707DF0E}"/>
                  </a:ext>
                </a:extLst>
              </p:cNvPr>
              <p:cNvSpPr/>
              <p:nvPr/>
            </p:nvSpPr>
            <p:spPr>
              <a:xfrm>
                <a:off x="4034126" y="31438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4" name="Freeform: Shape 613">
                <a:extLst>
                  <a:ext uri="{FF2B5EF4-FFF2-40B4-BE49-F238E27FC236}">
                    <a16:creationId xmlns:a16="http://schemas.microsoft.com/office/drawing/2014/main" id="{24AA90AB-4816-36A1-0C62-3AE7E2E5D42C}"/>
                  </a:ext>
                </a:extLst>
              </p:cNvPr>
              <p:cNvSpPr/>
              <p:nvPr/>
            </p:nvSpPr>
            <p:spPr>
              <a:xfrm>
                <a:off x="3759491" y="293238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5" name="Freeform: Shape 614">
                <a:extLst>
                  <a:ext uri="{FF2B5EF4-FFF2-40B4-BE49-F238E27FC236}">
                    <a16:creationId xmlns:a16="http://schemas.microsoft.com/office/drawing/2014/main" id="{3B8EA214-1DDF-8544-1BEC-E2A7F776C0D7}"/>
                  </a:ext>
                </a:extLst>
              </p:cNvPr>
              <p:cNvSpPr/>
              <p:nvPr/>
            </p:nvSpPr>
            <p:spPr>
              <a:xfrm>
                <a:off x="4474028" y="30101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6" name="Freeform: Shape 615">
                <a:extLst>
                  <a:ext uri="{FF2B5EF4-FFF2-40B4-BE49-F238E27FC236}">
                    <a16:creationId xmlns:a16="http://schemas.microsoft.com/office/drawing/2014/main" id="{18809C37-32C1-53CD-4A35-D6FBB39B59A7}"/>
                  </a:ext>
                </a:extLst>
              </p:cNvPr>
              <p:cNvSpPr/>
              <p:nvPr/>
            </p:nvSpPr>
            <p:spPr>
              <a:xfrm>
                <a:off x="4734081" y="274281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7" name="Freeform: Shape 616">
                <a:extLst>
                  <a:ext uri="{FF2B5EF4-FFF2-40B4-BE49-F238E27FC236}">
                    <a16:creationId xmlns:a16="http://schemas.microsoft.com/office/drawing/2014/main" id="{4EC77FE8-9158-27B4-C721-9D36638138AF}"/>
                  </a:ext>
                </a:extLst>
              </p:cNvPr>
              <p:cNvSpPr/>
              <p:nvPr/>
            </p:nvSpPr>
            <p:spPr>
              <a:xfrm>
                <a:off x="4350078" y="290808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8" name="Freeform: Shape 617">
                <a:extLst>
                  <a:ext uri="{FF2B5EF4-FFF2-40B4-BE49-F238E27FC236}">
                    <a16:creationId xmlns:a16="http://schemas.microsoft.com/office/drawing/2014/main" id="{292D7772-E7C3-A12E-3261-8BEFA32169DD}"/>
                  </a:ext>
                </a:extLst>
              </p:cNvPr>
              <p:cNvSpPr/>
              <p:nvPr/>
            </p:nvSpPr>
            <p:spPr>
              <a:xfrm>
                <a:off x="4702486" y="27330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19" name="Freeform: Shape 618">
                <a:extLst>
                  <a:ext uri="{FF2B5EF4-FFF2-40B4-BE49-F238E27FC236}">
                    <a16:creationId xmlns:a16="http://schemas.microsoft.com/office/drawing/2014/main" id="{DC2D1F6E-A0F7-0F38-8175-C2E0D02D3322}"/>
                  </a:ext>
                </a:extLst>
              </p:cNvPr>
              <p:cNvSpPr/>
              <p:nvPr/>
            </p:nvSpPr>
            <p:spPr>
              <a:xfrm>
                <a:off x="4447294" y="293238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0" name="Freeform: Shape 619">
                <a:extLst>
                  <a:ext uri="{FF2B5EF4-FFF2-40B4-BE49-F238E27FC236}">
                    <a16:creationId xmlns:a16="http://schemas.microsoft.com/office/drawing/2014/main" id="{C5D56A55-9DDF-3F26-D631-B93F9156167F}"/>
                  </a:ext>
                </a:extLst>
              </p:cNvPr>
              <p:cNvSpPr/>
              <p:nvPr/>
            </p:nvSpPr>
            <p:spPr>
              <a:xfrm>
                <a:off x="4124051" y="283760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1" name="Freeform: Shape 620">
                <a:extLst>
                  <a:ext uri="{FF2B5EF4-FFF2-40B4-BE49-F238E27FC236}">
                    <a16:creationId xmlns:a16="http://schemas.microsoft.com/office/drawing/2014/main" id="{A76B9D0C-4FB9-032F-889E-A482BF42DD73}"/>
                  </a:ext>
                </a:extLst>
              </p:cNvPr>
              <p:cNvSpPr/>
              <p:nvPr/>
            </p:nvSpPr>
            <p:spPr>
              <a:xfrm>
                <a:off x="4459446" y="27330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2" name="Freeform: Shape 621">
                <a:extLst>
                  <a:ext uri="{FF2B5EF4-FFF2-40B4-BE49-F238E27FC236}">
                    <a16:creationId xmlns:a16="http://schemas.microsoft.com/office/drawing/2014/main" id="{1BE8ABE8-C9AD-0589-88AB-53E0551ACCDD}"/>
                  </a:ext>
                </a:extLst>
              </p:cNvPr>
              <p:cNvSpPr/>
              <p:nvPr/>
            </p:nvSpPr>
            <p:spPr>
              <a:xfrm>
                <a:off x="4670890" y="26820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3" name="Freeform: Shape 622">
                <a:extLst>
                  <a:ext uri="{FF2B5EF4-FFF2-40B4-BE49-F238E27FC236}">
                    <a16:creationId xmlns:a16="http://schemas.microsoft.com/office/drawing/2014/main" id="{419FCA3C-EC2C-B15A-E735-EC2393E67B4C}"/>
                  </a:ext>
                </a:extLst>
              </p:cNvPr>
              <p:cNvSpPr/>
              <p:nvPr/>
            </p:nvSpPr>
            <p:spPr>
              <a:xfrm>
                <a:off x="4420559" y="26358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4" name="Freeform: Shape 623">
                <a:extLst>
                  <a:ext uri="{FF2B5EF4-FFF2-40B4-BE49-F238E27FC236}">
                    <a16:creationId xmlns:a16="http://schemas.microsoft.com/office/drawing/2014/main" id="{510B464B-CDB6-D311-1632-86DC011963BC}"/>
                  </a:ext>
                </a:extLst>
              </p:cNvPr>
              <p:cNvSpPr/>
              <p:nvPr/>
            </p:nvSpPr>
            <p:spPr>
              <a:xfrm>
                <a:off x="4286887" y="283760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5" name="Freeform: Shape 624">
                <a:extLst>
                  <a:ext uri="{FF2B5EF4-FFF2-40B4-BE49-F238E27FC236}">
                    <a16:creationId xmlns:a16="http://schemas.microsoft.com/office/drawing/2014/main" id="{82D39854-D6F5-754E-6C55-AE567A6EAE5A}"/>
                  </a:ext>
                </a:extLst>
              </p:cNvPr>
              <p:cNvSpPr/>
              <p:nvPr/>
            </p:nvSpPr>
            <p:spPr>
              <a:xfrm>
                <a:off x="4194532" y="27744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6" name="Freeform: Shape 625">
                <a:extLst>
                  <a:ext uri="{FF2B5EF4-FFF2-40B4-BE49-F238E27FC236}">
                    <a16:creationId xmlns:a16="http://schemas.microsoft.com/office/drawing/2014/main" id="{D0C3327B-2E59-7A06-38AA-FA0D6B706537}"/>
                  </a:ext>
                </a:extLst>
              </p:cNvPr>
              <p:cNvSpPr/>
              <p:nvPr/>
            </p:nvSpPr>
            <p:spPr>
              <a:xfrm>
                <a:off x="4376812" y="301988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7" name="Freeform: Shape 626">
                <a:extLst>
                  <a:ext uri="{FF2B5EF4-FFF2-40B4-BE49-F238E27FC236}">
                    <a16:creationId xmlns:a16="http://schemas.microsoft.com/office/drawing/2014/main" id="{AD127DD2-06DE-D7A8-D650-A45AD213C7C6}"/>
                  </a:ext>
                </a:extLst>
              </p:cNvPr>
              <p:cNvSpPr/>
              <p:nvPr/>
            </p:nvSpPr>
            <p:spPr>
              <a:xfrm>
                <a:off x="4158076" y="30052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8" name="Freeform: Shape 627">
                <a:extLst>
                  <a:ext uri="{FF2B5EF4-FFF2-40B4-BE49-F238E27FC236}">
                    <a16:creationId xmlns:a16="http://schemas.microsoft.com/office/drawing/2014/main" id="{5C0D372B-1ECC-D940-E183-78EE27F1DF91}"/>
                  </a:ext>
                </a:extLst>
              </p:cNvPr>
              <p:cNvSpPr/>
              <p:nvPr/>
            </p:nvSpPr>
            <p:spPr>
              <a:xfrm>
                <a:off x="4549371" y="28132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29" name="Freeform: Shape 628">
                <a:extLst>
                  <a:ext uri="{FF2B5EF4-FFF2-40B4-BE49-F238E27FC236}">
                    <a16:creationId xmlns:a16="http://schemas.microsoft.com/office/drawing/2014/main" id="{32905161-B628-D3F2-1B3D-E451EDA0DFAC}"/>
                  </a:ext>
                </a:extLst>
              </p:cNvPr>
              <p:cNvSpPr/>
              <p:nvPr/>
            </p:nvSpPr>
            <p:spPr>
              <a:xfrm>
                <a:off x="4148355" y="330910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0" name="Freeform: Shape 629">
                <a:extLst>
                  <a:ext uri="{FF2B5EF4-FFF2-40B4-BE49-F238E27FC236}">
                    <a16:creationId xmlns:a16="http://schemas.microsoft.com/office/drawing/2014/main" id="{4C32028F-9B79-E197-888D-9F808B766FB7}"/>
                  </a:ext>
                </a:extLst>
              </p:cNvPr>
              <p:cNvSpPr/>
              <p:nvPr/>
            </p:nvSpPr>
            <p:spPr>
              <a:xfrm>
                <a:off x="4133772" y="331396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1" name="Freeform: Shape 630">
                <a:extLst>
                  <a:ext uri="{FF2B5EF4-FFF2-40B4-BE49-F238E27FC236}">
                    <a16:creationId xmlns:a16="http://schemas.microsoft.com/office/drawing/2014/main" id="{69A5B0A9-5CC5-48C8-459D-061AA7C78AEB}"/>
                  </a:ext>
                </a:extLst>
              </p:cNvPr>
              <p:cNvSpPr/>
              <p:nvPr/>
            </p:nvSpPr>
            <p:spPr>
              <a:xfrm>
                <a:off x="3978227" y="334312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2" name="Freeform: Shape 631">
                <a:extLst>
                  <a:ext uri="{FF2B5EF4-FFF2-40B4-BE49-F238E27FC236}">
                    <a16:creationId xmlns:a16="http://schemas.microsoft.com/office/drawing/2014/main" id="{A64A1426-5829-207B-B444-0579A269C196}"/>
                  </a:ext>
                </a:extLst>
              </p:cNvPr>
              <p:cNvSpPr/>
              <p:nvPr/>
            </p:nvSpPr>
            <p:spPr>
              <a:xfrm>
                <a:off x="4520206" y="32945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3" name="Freeform: Shape 632">
                <a:extLst>
                  <a:ext uri="{FF2B5EF4-FFF2-40B4-BE49-F238E27FC236}">
                    <a16:creationId xmlns:a16="http://schemas.microsoft.com/office/drawing/2014/main" id="{497EAB03-D87B-3534-EAC7-3D914B1FA2D0}"/>
                  </a:ext>
                </a:extLst>
              </p:cNvPr>
              <p:cNvSpPr/>
              <p:nvPr/>
            </p:nvSpPr>
            <p:spPr>
              <a:xfrm>
                <a:off x="4464307" y="307335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4" name="Freeform: Shape 633">
                <a:extLst>
                  <a:ext uri="{FF2B5EF4-FFF2-40B4-BE49-F238E27FC236}">
                    <a16:creationId xmlns:a16="http://schemas.microsoft.com/office/drawing/2014/main" id="{931C9F88-6B12-DA97-4A5F-29FE32CE40D7}"/>
                  </a:ext>
                </a:extLst>
              </p:cNvPr>
              <p:cNvSpPr/>
              <p:nvPr/>
            </p:nvSpPr>
            <p:spPr>
              <a:xfrm>
                <a:off x="4712207" y="313168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5" name="Freeform: Shape 634">
                <a:extLst>
                  <a:ext uri="{FF2B5EF4-FFF2-40B4-BE49-F238E27FC236}">
                    <a16:creationId xmlns:a16="http://schemas.microsoft.com/office/drawing/2014/main" id="{B8841F73-6E24-15AA-F9F9-3B35FF91718D}"/>
                  </a:ext>
                </a:extLst>
              </p:cNvPr>
              <p:cNvSpPr/>
              <p:nvPr/>
            </p:nvSpPr>
            <p:spPr>
              <a:xfrm>
                <a:off x="5460770" y="2490055"/>
                <a:ext cx="55899" cy="55896"/>
              </a:xfrm>
              <a:custGeom>
                <a:avLst/>
                <a:gdLst>
                  <a:gd name="connsiteX0" fmla="*/ 29580 w 55899"/>
                  <a:gd name="connsiteY0" fmla="*/ 27892 h 55896"/>
                  <a:gd name="connsiteX1" fmla="*/ 1631 w 55899"/>
                  <a:gd name="connsiteY1" fmla="*/ 55839 h 55896"/>
                  <a:gd name="connsiteX2" fmla="*/ -26319 w 55899"/>
                  <a:gd name="connsiteY2" fmla="*/ 27892 h 55896"/>
                  <a:gd name="connsiteX3" fmla="*/ 1631 w 55899"/>
                  <a:gd name="connsiteY3" fmla="*/ -58 h 55896"/>
                  <a:gd name="connsiteX4" fmla="*/ 29580 w 55899"/>
                  <a:gd name="connsiteY4" fmla="*/ 27892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92"/>
                    </a:moveTo>
                    <a:cubicBezTo>
                      <a:pt x="29580" y="43327"/>
                      <a:pt x="17186" y="55839"/>
                      <a:pt x="1631" y="55839"/>
                    </a:cubicBezTo>
                    <a:cubicBezTo>
                      <a:pt x="-13683" y="55839"/>
                      <a:pt x="-26319" y="43327"/>
                      <a:pt x="-26319" y="27892"/>
                    </a:cubicBezTo>
                    <a:cubicBezTo>
                      <a:pt x="-26319" y="12454"/>
                      <a:pt x="-13683" y="-58"/>
                      <a:pt x="1631" y="-58"/>
                    </a:cubicBezTo>
                    <a:cubicBezTo>
                      <a:pt x="17186" y="-58"/>
                      <a:pt x="29580" y="1245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6" name="Freeform: Shape 635">
                <a:extLst>
                  <a:ext uri="{FF2B5EF4-FFF2-40B4-BE49-F238E27FC236}">
                    <a16:creationId xmlns:a16="http://schemas.microsoft.com/office/drawing/2014/main" id="{9B83957F-38E1-8E76-0689-0CDC1772EF15}"/>
                  </a:ext>
                </a:extLst>
              </p:cNvPr>
              <p:cNvSpPr/>
              <p:nvPr/>
            </p:nvSpPr>
            <p:spPr>
              <a:xfrm>
                <a:off x="4799702" y="28813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7" name="Freeform: Shape 636">
                <a:extLst>
                  <a:ext uri="{FF2B5EF4-FFF2-40B4-BE49-F238E27FC236}">
                    <a16:creationId xmlns:a16="http://schemas.microsoft.com/office/drawing/2014/main" id="{64413607-E0E0-97D5-50EE-1E1D9DF26641}"/>
                  </a:ext>
                </a:extLst>
              </p:cNvPr>
              <p:cNvSpPr/>
              <p:nvPr/>
            </p:nvSpPr>
            <p:spPr>
              <a:xfrm>
                <a:off x="3910176" y="29980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8" name="Freeform: Shape 637">
                <a:extLst>
                  <a:ext uri="{FF2B5EF4-FFF2-40B4-BE49-F238E27FC236}">
                    <a16:creationId xmlns:a16="http://schemas.microsoft.com/office/drawing/2014/main" id="{2FCE0057-E518-3906-6057-AE1CD88038FA}"/>
                  </a:ext>
                </a:extLst>
              </p:cNvPr>
              <p:cNvSpPr/>
              <p:nvPr/>
            </p:nvSpPr>
            <p:spPr>
              <a:xfrm>
                <a:off x="4867753" y="20598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39" name="Freeform: Shape 638">
                <a:extLst>
                  <a:ext uri="{FF2B5EF4-FFF2-40B4-BE49-F238E27FC236}">
                    <a16:creationId xmlns:a16="http://schemas.microsoft.com/office/drawing/2014/main" id="{F4C7C21F-8ECE-CF00-D309-B9640B9DABC5}"/>
                  </a:ext>
                </a:extLst>
              </p:cNvPr>
              <p:cNvSpPr/>
              <p:nvPr/>
            </p:nvSpPr>
            <p:spPr>
              <a:xfrm>
                <a:off x="4619852" y="304904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0" name="Freeform: Shape 639">
                <a:extLst>
                  <a:ext uri="{FF2B5EF4-FFF2-40B4-BE49-F238E27FC236}">
                    <a16:creationId xmlns:a16="http://schemas.microsoft.com/office/drawing/2014/main" id="{AFFA792C-1B6A-C35B-3676-DFA3E5F362EA}"/>
                  </a:ext>
                </a:extLst>
              </p:cNvPr>
              <p:cNvSpPr/>
              <p:nvPr/>
            </p:nvSpPr>
            <p:spPr>
              <a:xfrm>
                <a:off x="4515345" y="247547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1" name="Freeform: Shape 640">
                <a:extLst>
                  <a:ext uri="{FF2B5EF4-FFF2-40B4-BE49-F238E27FC236}">
                    <a16:creationId xmlns:a16="http://schemas.microsoft.com/office/drawing/2014/main" id="{0695C2D8-AF1C-FA0E-880C-E397EB2FDD42}"/>
                  </a:ext>
                </a:extLst>
              </p:cNvPr>
              <p:cNvSpPr/>
              <p:nvPr/>
            </p:nvSpPr>
            <p:spPr>
              <a:xfrm>
                <a:off x="3963644" y="26383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2" name="Freeform: Shape 641">
                <a:extLst>
                  <a:ext uri="{FF2B5EF4-FFF2-40B4-BE49-F238E27FC236}">
                    <a16:creationId xmlns:a16="http://schemas.microsoft.com/office/drawing/2014/main" id="{FB687644-1753-5C6F-1334-E4334AA45FF4}"/>
                  </a:ext>
                </a:extLst>
              </p:cNvPr>
              <p:cNvSpPr/>
              <p:nvPr/>
            </p:nvSpPr>
            <p:spPr>
              <a:xfrm>
                <a:off x="4469167" y="28910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3" name="Freeform: Shape 642">
                <a:extLst>
                  <a:ext uri="{FF2B5EF4-FFF2-40B4-BE49-F238E27FC236}">
                    <a16:creationId xmlns:a16="http://schemas.microsoft.com/office/drawing/2014/main" id="{D865E3A7-B920-6972-78D4-24F6175B7829}"/>
                  </a:ext>
                </a:extLst>
              </p:cNvPr>
              <p:cNvSpPr/>
              <p:nvPr/>
            </p:nvSpPr>
            <p:spPr>
              <a:xfrm>
                <a:off x="3044954" y="29664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4" name="Freeform: Shape 643">
                <a:extLst>
                  <a:ext uri="{FF2B5EF4-FFF2-40B4-BE49-F238E27FC236}">
                    <a16:creationId xmlns:a16="http://schemas.microsoft.com/office/drawing/2014/main" id="{734AB77B-66F2-F913-AFDE-C5A2BD8812BB}"/>
                  </a:ext>
                </a:extLst>
              </p:cNvPr>
              <p:cNvSpPr/>
              <p:nvPr/>
            </p:nvSpPr>
            <p:spPr>
              <a:xfrm>
                <a:off x="4354939" y="30855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5" name="Freeform: Shape 644">
                <a:extLst>
                  <a:ext uri="{FF2B5EF4-FFF2-40B4-BE49-F238E27FC236}">
                    <a16:creationId xmlns:a16="http://schemas.microsoft.com/office/drawing/2014/main" id="{4241FD2B-BE74-5539-C694-C859870764CD}"/>
                  </a:ext>
                </a:extLst>
              </p:cNvPr>
              <p:cNvSpPr/>
              <p:nvPr/>
            </p:nvSpPr>
            <p:spPr>
              <a:xfrm>
                <a:off x="4904209" y="28132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6" name="Freeform: Shape 645">
                <a:extLst>
                  <a:ext uri="{FF2B5EF4-FFF2-40B4-BE49-F238E27FC236}">
                    <a16:creationId xmlns:a16="http://schemas.microsoft.com/office/drawing/2014/main" id="{7805E490-37D1-4C8F-11BB-72F4A056FA1F}"/>
                  </a:ext>
                </a:extLst>
              </p:cNvPr>
              <p:cNvSpPr/>
              <p:nvPr/>
            </p:nvSpPr>
            <p:spPr>
              <a:xfrm>
                <a:off x="3667136" y="293481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7" name="Freeform: Shape 646">
                <a:extLst>
                  <a:ext uri="{FF2B5EF4-FFF2-40B4-BE49-F238E27FC236}">
                    <a16:creationId xmlns:a16="http://schemas.microsoft.com/office/drawing/2014/main" id="{59D11C42-D188-F97B-4CF3-A171C12583BA}"/>
                  </a:ext>
                </a:extLst>
              </p:cNvPr>
              <p:cNvSpPr/>
              <p:nvPr/>
            </p:nvSpPr>
            <p:spPr>
              <a:xfrm>
                <a:off x="4437572" y="295912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8" name="Freeform: Shape 647">
                <a:extLst>
                  <a:ext uri="{FF2B5EF4-FFF2-40B4-BE49-F238E27FC236}">
                    <a16:creationId xmlns:a16="http://schemas.microsoft.com/office/drawing/2014/main" id="{79D0B1CA-B544-4D42-2A9E-C6AFA4E96E83}"/>
                  </a:ext>
                </a:extLst>
              </p:cNvPr>
              <p:cNvSpPr/>
              <p:nvPr/>
            </p:nvSpPr>
            <p:spPr>
              <a:xfrm>
                <a:off x="4964969" y="27841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49" name="Freeform: Shape 648">
                <a:extLst>
                  <a:ext uri="{FF2B5EF4-FFF2-40B4-BE49-F238E27FC236}">
                    <a16:creationId xmlns:a16="http://schemas.microsoft.com/office/drawing/2014/main" id="{021CAE74-9E7D-A2A9-4CBF-15C3568E544B}"/>
                  </a:ext>
                </a:extLst>
              </p:cNvPr>
              <p:cNvSpPr/>
              <p:nvPr/>
            </p:nvSpPr>
            <p:spPr>
              <a:xfrm>
                <a:off x="4512915" y="28157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0" name="Freeform: Shape 649">
                <a:extLst>
                  <a:ext uri="{FF2B5EF4-FFF2-40B4-BE49-F238E27FC236}">
                    <a16:creationId xmlns:a16="http://schemas.microsoft.com/office/drawing/2014/main" id="{45A1AF9B-A436-BB19-750D-BB4298FA51F3}"/>
                  </a:ext>
                </a:extLst>
              </p:cNvPr>
              <p:cNvSpPr/>
              <p:nvPr/>
            </p:nvSpPr>
            <p:spPr>
              <a:xfrm>
                <a:off x="4687903" y="22786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651" name="Graphic 3">
              <a:extLst>
                <a:ext uri="{FF2B5EF4-FFF2-40B4-BE49-F238E27FC236}">
                  <a16:creationId xmlns:a16="http://schemas.microsoft.com/office/drawing/2014/main" id="{486D8F46-19D0-5743-A526-279F20636540}"/>
                </a:ext>
              </a:extLst>
            </p:cNvPr>
            <p:cNvGrpSpPr/>
            <p:nvPr/>
          </p:nvGrpSpPr>
          <p:grpSpPr>
            <a:xfrm>
              <a:off x="3426027" y="2705871"/>
              <a:ext cx="2315532" cy="1655120"/>
              <a:chOff x="3190778" y="2604282"/>
              <a:chExt cx="2087712" cy="1492277"/>
            </a:xfrm>
            <a:solidFill>
              <a:srgbClr val="000000">
                <a:alpha val="0"/>
              </a:srgbClr>
            </a:solidFill>
          </p:grpSpPr>
          <p:sp>
            <p:nvSpPr>
              <p:cNvPr id="652" name="Freeform: Shape 651">
                <a:extLst>
                  <a:ext uri="{FF2B5EF4-FFF2-40B4-BE49-F238E27FC236}">
                    <a16:creationId xmlns:a16="http://schemas.microsoft.com/office/drawing/2014/main" id="{58BFBA20-4A65-A6A6-D098-FE34CB6A633E}"/>
                  </a:ext>
                </a:extLst>
              </p:cNvPr>
              <p:cNvSpPr/>
              <p:nvPr/>
            </p:nvSpPr>
            <p:spPr>
              <a:xfrm>
                <a:off x="4320913" y="32677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3" name="Freeform: Shape 652">
                <a:extLst>
                  <a:ext uri="{FF2B5EF4-FFF2-40B4-BE49-F238E27FC236}">
                    <a16:creationId xmlns:a16="http://schemas.microsoft.com/office/drawing/2014/main" id="{53E2F841-650E-D27D-92FD-8A0EA0DA0BED}"/>
                  </a:ext>
                </a:extLst>
              </p:cNvPr>
              <p:cNvSpPr/>
              <p:nvPr/>
            </p:nvSpPr>
            <p:spPr>
              <a:xfrm>
                <a:off x="3190778" y="37514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4" name="Freeform: Shape 653">
                <a:extLst>
                  <a:ext uri="{FF2B5EF4-FFF2-40B4-BE49-F238E27FC236}">
                    <a16:creationId xmlns:a16="http://schemas.microsoft.com/office/drawing/2014/main" id="{66EC3895-7EEF-C1EA-274D-7AAFBADF586E}"/>
                  </a:ext>
                </a:extLst>
              </p:cNvPr>
              <p:cNvSpPr/>
              <p:nvPr/>
            </p:nvSpPr>
            <p:spPr>
              <a:xfrm>
                <a:off x="3990379" y="330910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5" name="Freeform: Shape 654">
                <a:extLst>
                  <a:ext uri="{FF2B5EF4-FFF2-40B4-BE49-F238E27FC236}">
                    <a16:creationId xmlns:a16="http://schemas.microsoft.com/office/drawing/2014/main" id="{574B7BD7-E300-A554-7420-923A14BF606E}"/>
                  </a:ext>
                </a:extLst>
              </p:cNvPr>
              <p:cNvSpPr/>
              <p:nvPr/>
            </p:nvSpPr>
            <p:spPr>
              <a:xfrm>
                <a:off x="4075443" y="36517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6" name="Freeform: Shape 655">
                <a:extLst>
                  <a:ext uri="{FF2B5EF4-FFF2-40B4-BE49-F238E27FC236}">
                    <a16:creationId xmlns:a16="http://schemas.microsoft.com/office/drawing/2014/main" id="{936A1C90-98EE-B39B-6BDC-FE05D0B28330}"/>
                  </a:ext>
                </a:extLst>
              </p:cNvPr>
              <p:cNvSpPr/>
              <p:nvPr/>
            </p:nvSpPr>
            <p:spPr>
              <a:xfrm>
                <a:off x="4065721" y="324590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7" name="Freeform: Shape 656">
                <a:extLst>
                  <a:ext uri="{FF2B5EF4-FFF2-40B4-BE49-F238E27FC236}">
                    <a16:creationId xmlns:a16="http://schemas.microsoft.com/office/drawing/2014/main" id="{9A046827-DE47-74DA-AEEE-25AB2887F626}"/>
                  </a:ext>
                </a:extLst>
              </p:cNvPr>
              <p:cNvSpPr/>
              <p:nvPr/>
            </p:nvSpPr>
            <p:spPr>
              <a:xfrm>
                <a:off x="4187241" y="323618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8" name="Freeform: Shape 657">
                <a:extLst>
                  <a:ext uri="{FF2B5EF4-FFF2-40B4-BE49-F238E27FC236}">
                    <a16:creationId xmlns:a16="http://schemas.microsoft.com/office/drawing/2014/main" id="{F295EC5A-37D3-6FC2-EA28-BBD8DEC2D843}"/>
                  </a:ext>
                </a:extLst>
              </p:cNvPr>
              <p:cNvSpPr/>
              <p:nvPr/>
            </p:nvSpPr>
            <p:spPr>
              <a:xfrm>
                <a:off x="3966075" y="318271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59" name="Freeform: Shape 658">
                <a:extLst>
                  <a:ext uri="{FF2B5EF4-FFF2-40B4-BE49-F238E27FC236}">
                    <a16:creationId xmlns:a16="http://schemas.microsoft.com/office/drawing/2014/main" id="{C92484ED-0894-9873-46C1-B19994AD8C02}"/>
                  </a:ext>
                </a:extLst>
              </p:cNvPr>
              <p:cNvSpPr/>
              <p:nvPr/>
            </p:nvSpPr>
            <p:spPr>
              <a:xfrm>
                <a:off x="4228558" y="309522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0" name="Freeform: Shape 659">
                <a:extLst>
                  <a:ext uri="{FF2B5EF4-FFF2-40B4-BE49-F238E27FC236}">
                    <a16:creationId xmlns:a16="http://schemas.microsoft.com/office/drawing/2014/main" id="{85BB659B-7935-235F-E3BD-2568DD6DAEAE}"/>
                  </a:ext>
                </a:extLst>
              </p:cNvPr>
              <p:cNvSpPr/>
              <p:nvPr/>
            </p:nvSpPr>
            <p:spPr>
              <a:xfrm>
                <a:off x="3603945" y="298828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1" name="Freeform: Shape 660">
                <a:extLst>
                  <a:ext uri="{FF2B5EF4-FFF2-40B4-BE49-F238E27FC236}">
                    <a16:creationId xmlns:a16="http://schemas.microsoft.com/office/drawing/2014/main" id="{D1A40C1F-FB54-2AD4-758B-59C74A3E1F83}"/>
                  </a:ext>
                </a:extLst>
              </p:cNvPr>
              <p:cNvSpPr/>
              <p:nvPr/>
            </p:nvSpPr>
            <p:spPr>
              <a:xfrm>
                <a:off x="3961214" y="324590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2" name="Freeform: Shape 661">
                <a:extLst>
                  <a:ext uri="{FF2B5EF4-FFF2-40B4-BE49-F238E27FC236}">
                    <a16:creationId xmlns:a16="http://schemas.microsoft.com/office/drawing/2014/main" id="{3DA59872-C6C8-2E15-BAFD-D71D23339E43}"/>
                  </a:ext>
                </a:extLst>
              </p:cNvPr>
              <p:cNvSpPr/>
              <p:nvPr/>
            </p:nvSpPr>
            <p:spPr>
              <a:xfrm>
                <a:off x="3730326" y="32653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3" name="Freeform: Shape 662">
                <a:extLst>
                  <a:ext uri="{FF2B5EF4-FFF2-40B4-BE49-F238E27FC236}">
                    <a16:creationId xmlns:a16="http://schemas.microsoft.com/office/drawing/2014/main" id="{B4F68344-D144-5425-24BD-506566DF434B}"/>
                  </a:ext>
                </a:extLst>
              </p:cNvPr>
              <p:cNvSpPr/>
              <p:nvPr/>
            </p:nvSpPr>
            <p:spPr>
              <a:xfrm>
                <a:off x="3769212" y="260428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4" name="Freeform: Shape 663">
                <a:extLst>
                  <a:ext uri="{FF2B5EF4-FFF2-40B4-BE49-F238E27FC236}">
                    <a16:creationId xmlns:a16="http://schemas.microsoft.com/office/drawing/2014/main" id="{A66F0F48-5A3C-67D0-B4C5-C95FFDE0F551}"/>
                  </a:ext>
                </a:extLst>
              </p:cNvPr>
              <p:cNvSpPr/>
              <p:nvPr/>
            </p:nvSpPr>
            <p:spPr>
              <a:xfrm>
                <a:off x="3562629" y="287405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5" name="Freeform: Shape 664">
                <a:extLst>
                  <a:ext uri="{FF2B5EF4-FFF2-40B4-BE49-F238E27FC236}">
                    <a16:creationId xmlns:a16="http://schemas.microsoft.com/office/drawing/2014/main" id="{448DBF89-22A7-6FA8-C380-302AC9ED26C9}"/>
                  </a:ext>
                </a:extLst>
              </p:cNvPr>
              <p:cNvSpPr/>
              <p:nvPr/>
            </p:nvSpPr>
            <p:spPr>
              <a:xfrm>
                <a:off x="4673321" y="30782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6" name="Freeform: Shape 665">
                <a:extLst>
                  <a:ext uri="{FF2B5EF4-FFF2-40B4-BE49-F238E27FC236}">
                    <a16:creationId xmlns:a16="http://schemas.microsoft.com/office/drawing/2014/main" id="{E4430FF5-41AB-CA36-0846-4BA2CE1B1782}"/>
                  </a:ext>
                </a:extLst>
              </p:cNvPr>
              <p:cNvSpPr/>
              <p:nvPr/>
            </p:nvSpPr>
            <p:spPr>
              <a:xfrm>
                <a:off x="4316052" y="315112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7" name="Freeform: Shape 666">
                <a:extLst>
                  <a:ext uri="{FF2B5EF4-FFF2-40B4-BE49-F238E27FC236}">
                    <a16:creationId xmlns:a16="http://schemas.microsoft.com/office/drawing/2014/main" id="{A015A148-AE45-0078-1E52-83544FC44221}"/>
                  </a:ext>
                </a:extLst>
              </p:cNvPr>
              <p:cNvSpPr/>
              <p:nvPr/>
            </p:nvSpPr>
            <p:spPr>
              <a:xfrm>
                <a:off x="4196963" y="343304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8" name="Freeform: Shape 667">
                <a:extLst>
                  <a:ext uri="{FF2B5EF4-FFF2-40B4-BE49-F238E27FC236}">
                    <a16:creationId xmlns:a16="http://schemas.microsoft.com/office/drawing/2014/main" id="{02BD26FB-0F89-0414-798B-86FE49A058D5}"/>
                  </a:ext>
                </a:extLst>
              </p:cNvPr>
              <p:cNvSpPr/>
              <p:nvPr/>
            </p:nvSpPr>
            <p:spPr>
              <a:xfrm>
                <a:off x="4175089" y="307092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69" name="Freeform: Shape 668">
                <a:extLst>
                  <a:ext uri="{FF2B5EF4-FFF2-40B4-BE49-F238E27FC236}">
                    <a16:creationId xmlns:a16="http://schemas.microsoft.com/office/drawing/2014/main" id="{13870E31-84C4-DC52-23B3-D89B7E718E45}"/>
                  </a:ext>
                </a:extLst>
              </p:cNvPr>
              <p:cNvSpPr/>
              <p:nvPr/>
            </p:nvSpPr>
            <p:spPr>
              <a:xfrm>
                <a:off x="4291748" y="291294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0" name="Freeform: Shape 669">
                <a:extLst>
                  <a:ext uri="{FF2B5EF4-FFF2-40B4-BE49-F238E27FC236}">
                    <a16:creationId xmlns:a16="http://schemas.microsoft.com/office/drawing/2014/main" id="{07848244-3B42-1940-AC9C-2EA92AD3C8E3}"/>
                  </a:ext>
                </a:extLst>
              </p:cNvPr>
              <p:cNvSpPr/>
              <p:nvPr/>
            </p:nvSpPr>
            <p:spPr>
              <a:xfrm>
                <a:off x="4362230" y="30903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1" name="Freeform: Shape 670">
                <a:extLst>
                  <a:ext uri="{FF2B5EF4-FFF2-40B4-BE49-F238E27FC236}">
                    <a16:creationId xmlns:a16="http://schemas.microsoft.com/office/drawing/2014/main" id="{2BD0F1E0-8A53-B27E-9C09-BB344183A788}"/>
                  </a:ext>
                </a:extLst>
              </p:cNvPr>
              <p:cNvSpPr/>
              <p:nvPr/>
            </p:nvSpPr>
            <p:spPr>
              <a:xfrm>
                <a:off x="4299039" y="328722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2" name="Freeform: Shape 671">
                <a:extLst>
                  <a:ext uri="{FF2B5EF4-FFF2-40B4-BE49-F238E27FC236}">
                    <a16:creationId xmlns:a16="http://schemas.microsoft.com/office/drawing/2014/main" id="{09FD644C-6F73-8D09-7BD1-2D6339387854}"/>
                  </a:ext>
                </a:extLst>
              </p:cNvPr>
              <p:cNvSpPr/>
              <p:nvPr/>
            </p:nvSpPr>
            <p:spPr>
              <a:xfrm>
                <a:off x="4588257" y="291294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3" name="Freeform: Shape 672">
                <a:extLst>
                  <a:ext uri="{FF2B5EF4-FFF2-40B4-BE49-F238E27FC236}">
                    <a16:creationId xmlns:a16="http://schemas.microsoft.com/office/drawing/2014/main" id="{9086757B-8A07-D590-FCC4-F29EFC611CAF}"/>
                  </a:ext>
                </a:extLst>
              </p:cNvPr>
              <p:cNvSpPr/>
              <p:nvPr/>
            </p:nvSpPr>
            <p:spPr>
              <a:xfrm>
                <a:off x="4196963" y="297370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4" name="Freeform: Shape 673">
                <a:extLst>
                  <a:ext uri="{FF2B5EF4-FFF2-40B4-BE49-F238E27FC236}">
                    <a16:creationId xmlns:a16="http://schemas.microsoft.com/office/drawing/2014/main" id="{2A39E3C7-6F34-F9E0-AE3C-A5659FBB2701}"/>
                  </a:ext>
                </a:extLst>
              </p:cNvPr>
              <p:cNvSpPr/>
              <p:nvPr/>
            </p:nvSpPr>
            <p:spPr>
              <a:xfrm>
                <a:off x="4381673" y="320216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5" name="Freeform: Shape 674">
                <a:extLst>
                  <a:ext uri="{FF2B5EF4-FFF2-40B4-BE49-F238E27FC236}">
                    <a16:creationId xmlns:a16="http://schemas.microsoft.com/office/drawing/2014/main" id="{AC4D44A9-19CC-089D-C61C-36CB23C883BA}"/>
                  </a:ext>
                </a:extLst>
              </p:cNvPr>
              <p:cNvSpPr/>
              <p:nvPr/>
            </p:nvSpPr>
            <p:spPr>
              <a:xfrm>
                <a:off x="3793516" y="36153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6" name="Freeform: Shape 675">
                <a:extLst>
                  <a:ext uri="{FF2B5EF4-FFF2-40B4-BE49-F238E27FC236}">
                    <a16:creationId xmlns:a16="http://schemas.microsoft.com/office/drawing/2014/main" id="{EBC8EFFA-3D35-3CB4-954F-E82D8B1F1CBC}"/>
                  </a:ext>
                </a:extLst>
              </p:cNvPr>
              <p:cNvSpPr/>
              <p:nvPr/>
            </p:nvSpPr>
            <p:spPr>
              <a:xfrm>
                <a:off x="4099747" y="35205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7" name="Freeform: Shape 676">
                <a:extLst>
                  <a:ext uri="{FF2B5EF4-FFF2-40B4-BE49-F238E27FC236}">
                    <a16:creationId xmlns:a16="http://schemas.microsoft.com/office/drawing/2014/main" id="{9B1B0DCF-A696-240D-1DDC-28B6210BDBE8}"/>
                  </a:ext>
                </a:extLst>
              </p:cNvPr>
              <p:cNvSpPr/>
              <p:nvPr/>
            </p:nvSpPr>
            <p:spPr>
              <a:xfrm>
                <a:off x="3764352" y="35472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8" name="Freeform: Shape 677">
                <a:extLst>
                  <a:ext uri="{FF2B5EF4-FFF2-40B4-BE49-F238E27FC236}">
                    <a16:creationId xmlns:a16="http://schemas.microsoft.com/office/drawing/2014/main" id="{221CEEA3-84F8-53FA-AB4E-D07590950B85}"/>
                  </a:ext>
                </a:extLst>
              </p:cNvPr>
              <p:cNvSpPr/>
              <p:nvPr/>
            </p:nvSpPr>
            <p:spPr>
              <a:xfrm>
                <a:off x="4282027" y="354241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79" name="Freeform: Shape 678">
                <a:extLst>
                  <a:ext uri="{FF2B5EF4-FFF2-40B4-BE49-F238E27FC236}">
                    <a16:creationId xmlns:a16="http://schemas.microsoft.com/office/drawing/2014/main" id="{E3ED9BF6-5CD8-5FD0-9CD8-2C567F539B17}"/>
                  </a:ext>
                </a:extLst>
              </p:cNvPr>
              <p:cNvSpPr/>
              <p:nvPr/>
            </p:nvSpPr>
            <p:spPr>
              <a:xfrm>
                <a:off x="4303900" y="347193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0" name="Freeform: Shape 679">
                <a:extLst>
                  <a:ext uri="{FF2B5EF4-FFF2-40B4-BE49-F238E27FC236}">
                    <a16:creationId xmlns:a16="http://schemas.microsoft.com/office/drawing/2014/main" id="{1FB3B98A-5729-A0D0-7258-0101C771E77D}"/>
                  </a:ext>
                </a:extLst>
              </p:cNvPr>
              <p:cNvSpPr/>
              <p:nvPr/>
            </p:nvSpPr>
            <p:spPr>
              <a:xfrm>
                <a:off x="3820251" y="3914267"/>
                <a:ext cx="55899" cy="55911"/>
              </a:xfrm>
              <a:custGeom>
                <a:avLst/>
                <a:gdLst>
                  <a:gd name="connsiteX0" fmla="*/ 29580 w 55899"/>
                  <a:gd name="connsiteY0" fmla="*/ 27892 h 55911"/>
                  <a:gd name="connsiteX1" fmla="*/ 1631 w 55899"/>
                  <a:gd name="connsiteY1" fmla="*/ 55853 h 55911"/>
                  <a:gd name="connsiteX2" fmla="*/ -26319 w 55899"/>
                  <a:gd name="connsiteY2" fmla="*/ 27892 h 55911"/>
                  <a:gd name="connsiteX3" fmla="*/ 1631 w 55899"/>
                  <a:gd name="connsiteY3" fmla="*/ -58 h 55911"/>
                  <a:gd name="connsiteX4" fmla="*/ 29580 w 55899"/>
                  <a:gd name="connsiteY4" fmla="*/ 27892 h 5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11">
                    <a:moveTo>
                      <a:pt x="29580" y="27892"/>
                    </a:moveTo>
                    <a:cubicBezTo>
                      <a:pt x="29580" y="43337"/>
                      <a:pt x="17186" y="55853"/>
                      <a:pt x="1631" y="55853"/>
                    </a:cubicBezTo>
                    <a:cubicBezTo>
                      <a:pt x="-13683" y="55853"/>
                      <a:pt x="-26319" y="4333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1" name="Freeform: Shape 680">
                <a:extLst>
                  <a:ext uri="{FF2B5EF4-FFF2-40B4-BE49-F238E27FC236}">
                    <a16:creationId xmlns:a16="http://schemas.microsoft.com/office/drawing/2014/main" id="{BAEAFAB2-48D2-2D47-3400-EF38C8ACC363}"/>
                  </a:ext>
                </a:extLst>
              </p:cNvPr>
              <p:cNvSpPr/>
              <p:nvPr/>
            </p:nvSpPr>
            <p:spPr>
              <a:xfrm>
                <a:off x="3910176" y="348894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2" name="Freeform: Shape 681">
                <a:extLst>
                  <a:ext uri="{FF2B5EF4-FFF2-40B4-BE49-F238E27FC236}">
                    <a16:creationId xmlns:a16="http://schemas.microsoft.com/office/drawing/2014/main" id="{EB2D49E5-0C8A-C2A4-6A45-07C3906301E4}"/>
                  </a:ext>
                </a:extLst>
              </p:cNvPr>
              <p:cNvSpPr/>
              <p:nvPr/>
            </p:nvSpPr>
            <p:spPr>
              <a:xfrm>
                <a:off x="4656308" y="404066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3" name="Freeform: Shape 682">
                <a:extLst>
                  <a:ext uri="{FF2B5EF4-FFF2-40B4-BE49-F238E27FC236}">
                    <a16:creationId xmlns:a16="http://schemas.microsoft.com/office/drawing/2014/main" id="{6360D80D-E93D-FEA7-0768-608BE6E9855E}"/>
                  </a:ext>
                </a:extLst>
              </p:cNvPr>
              <p:cNvSpPr/>
              <p:nvPr/>
            </p:nvSpPr>
            <p:spPr>
              <a:xfrm>
                <a:off x="4408407" y="347436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4" name="Freeform: Shape 683">
                <a:extLst>
                  <a:ext uri="{FF2B5EF4-FFF2-40B4-BE49-F238E27FC236}">
                    <a16:creationId xmlns:a16="http://schemas.microsoft.com/office/drawing/2014/main" id="{25A8EBD7-16E5-9F20-572A-8081D4AC62E3}"/>
                  </a:ext>
                </a:extLst>
              </p:cNvPr>
              <p:cNvSpPr/>
              <p:nvPr/>
            </p:nvSpPr>
            <p:spPr>
              <a:xfrm>
                <a:off x="4561523" y="309522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5" name="Freeform: Shape 684">
                <a:extLst>
                  <a:ext uri="{FF2B5EF4-FFF2-40B4-BE49-F238E27FC236}">
                    <a16:creationId xmlns:a16="http://schemas.microsoft.com/office/drawing/2014/main" id="{3DA3F02B-91C0-9E2F-B268-FE3276A184CB}"/>
                  </a:ext>
                </a:extLst>
              </p:cNvPr>
              <p:cNvSpPr/>
              <p:nvPr/>
            </p:nvSpPr>
            <p:spPr>
              <a:xfrm>
                <a:off x="4238279" y="300286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6" name="Freeform: Shape 685">
                <a:extLst>
                  <a:ext uri="{FF2B5EF4-FFF2-40B4-BE49-F238E27FC236}">
                    <a16:creationId xmlns:a16="http://schemas.microsoft.com/office/drawing/2014/main" id="{E44DB8C3-B79D-E9B4-DC01-509919D68F3D}"/>
                  </a:ext>
                </a:extLst>
              </p:cNvPr>
              <p:cNvSpPr/>
              <p:nvPr/>
            </p:nvSpPr>
            <p:spPr>
              <a:xfrm>
                <a:off x="4177519" y="324590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7" name="Freeform: Shape 686">
                <a:extLst>
                  <a:ext uri="{FF2B5EF4-FFF2-40B4-BE49-F238E27FC236}">
                    <a16:creationId xmlns:a16="http://schemas.microsoft.com/office/drawing/2014/main" id="{D8B21290-6F0A-4A05-F55F-736A7E904077}"/>
                  </a:ext>
                </a:extLst>
              </p:cNvPr>
              <p:cNvSpPr/>
              <p:nvPr/>
            </p:nvSpPr>
            <p:spPr>
              <a:xfrm>
                <a:off x="4809423" y="273552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8" name="Freeform: Shape 687">
                <a:extLst>
                  <a:ext uri="{FF2B5EF4-FFF2-40B4-BE49-F238E27FC236}">
                    <a16:creationId xmlns:a16="http://schemas.microsoft.com/office/drawing/2014/main" id="{E8E8232D-BFB3-D389-C93B-96717D3F2444}"/>
                  </a:ext>
                </a:extLst>
              </p:cNvPr>
              <p:cNvSpPr/>
              <p:nvPr/>
            </p:nvSpPr>
            <p:spPr>
              <a:xfrm>
                <a:off x="4403547" y="307335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89" name="Freeform: Shape 688">
                <a:extLst>
                  <a:ext uri="{FF2B5EF4-FFF2-40B4-BE49-F238E27FC236}">
                    <a16:creationId xmlns:a16="http://schemas.microsoft.com/office/drawing/2014/main" id="{A624613A-467B-E598-B562-9412E0875F52}"/>
                  </a:ext>
                </a:extLst>
              </p:cNvPr>
              <p:cNvSpPr/>
              <p:nvPr/>
            </p:nvSpPr>
            <p:spPr>
              <a:xfrm>
                <a:off x="4291748" y="315112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0" name="Freeform: Shape 689">
                <a:extLst>
                  <a:ext uri="{FF2B5EF4-FFF2-40B4-BE49-F238E27FC236}">
                    <a16:creationId xmlns:a16="http://schemas.microsoft.com/office/drawing/2014/main" id="{B31C5F0C-D2D9-03CD-2AE0-B3681441C66D}"/>
                  </a:ext>
                </a:extLst>
              </p:cNvPr>
              <p:cNvSpPr/>
              <p:nvPr/>
            </p:nvSpPr>
            <p:spPr>
              <a:xfrm>
                <a:off x="4102177" y="33528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1" name="Freeform: Shape 690">
                <a:extLst>
                  <a:ext uri="{FF2B5EF4-FFF2-40B4-BE49-F238E27FC236}">
                    <a16:creationId xmlns:a16="http://schemas.microsoft.com/office/drawing/2014/main" id="{CFBAFBB7-DF66-18C3-59F0-51A008BF0F01}"/>
                  </a:ext>
                </a:extLst>
              </p:cNvPr>
              <p:cNvSpPr/>
              <p:nvPr/>
            </p:nvSpPr>
            <p:spPr>
              <a:xfrm>
                <a:off x="3684148" y="315112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2" name="Freeform: Shape 691">
                <a:extLst>
                  <a:ext uri="{FF2B5EF4-FFF2-40B4-BE49-F238E27FC236}">
                    <a16:creationId xmlns:a16="http://schemas.microsoft.com/office/drawing/2014/main" id="{84E575E6-EAE0-6492-E530-93EF1EF1BE58}"/>
                  </a:ext>
                </a:extLst>
              </p:cNvPr>
              <p:cNvSpPr/>
              <p:nvPr/>
            </p:nvSpPr>
            <p:spPr>
              <a:xfrm>
                <a:off x="4245571" y="325319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3" name="Freeform: Shape 692">
                <a:extLst>
                  <a:ext uri="{FF2B5EF4-FFF2-40B4-BE49-F238E27FC236}">
                    <a16:creationId xmlns:a16="http://schemas.microsoft.com/office/drawing/2014/main" id="{A74C1E49-F744-58F4-70DC-1663F8BB4BE6}"/>
                  </a:ext>
                </a:extLst>
              </p:cNvPr>
              <p:cNvSpPr/>
              <p:nvPr/>
            </p:nvSpPr>
            <p:spPr>
              <a:xfrm>
                <a:off x="3800808" y="362261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4" name="Freeform: Shape 693">
                <a:extLst>
                  <a:ext uri="{FF2B5EF4-FFF2-40B4-BE49-F238E27FC236}">
                    <a16:creationId xmlns:a16="http://schemas.microsoft.com/office/drawing/2014/main" id="{0BAEF42F-AB73-FC0F-A225-B4F6AB3BEA39}"/>
                  </a:ext>
                </a:extLst>
              </p:cNvPr>
              <p:cNvSpPr/>
              <p:nvPr/>
            </p:nvSpPr>
            <p:spPr>
              <a:xfrm>
                <a:off x="3766782" y="36274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5" name="Freeform: Shape 694">
                <a:extLst>
                  <a:ext uri="{FF2B5EF4-FFF2-40B4-BE49-F238E27FC236}">
                    <a16:creationId xmlns:a16="http://schemas.microsoft.com/office/drawing/2014/main" id="{12A27387-6BCF-D9AF-F6CA-2F6943BEA89E}"/>
                  </a:ext>
                </a:extLst>
              </p:cNvPr>
              <p:cNvSpPr/>
              <p:nvPr/>
            </p:nvSpPr>
            <p:spPr>
              <a:xfrm>
                <a:off x="3416805" y="345978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6" name="Freeform: Shape 695">
                <a:extLst>
                  <a:ext uri="{FF2B5EF4-FFF2-40B4-BE49-F238E27FC236}">
                    <a16:creationId xmlns:a16="http://schemas.microsoft.com/office/drawing/2014/main" id="{58D99DC0-FCE9-D437-C761-3EC2B0BAABE4}"/>
                  </a:ext>
                </a:extLst>
              </p:cNvPr>
              <p:cNvSpPr/>
              <p:nvPr/>
            </p:nvSpPr>
            <p:spPr>
              <a:xfrm>
                <a:off x="3552907" y="36639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7" name="Freeform: Shape 696">
                <a:extLst>
                  <a:ext uri="{FF2B5EF4-FFF2-40B4-BE49-F238E27FC236}">
                    <a16:creationId xmlns:a16="http://schemas.microsoft.com/office/drawing/2014/main" id="{0648360F-9671-86E0-C365-3E102B4D4C43}"/>
                  </a:ext>
                </a:extLst>
              </p:cNvPr>
              <p:cNvSpPr/>
              <p:nvPr/>
            </p:nvSpPr>
            <p:spPr>
              <a:xfrm>
                <a:off x="3851846" y="36517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8" name="Freeform: Shape 697">
                <a:extLst>
                  <a:ext uri="{FF2B5EF4-FFF2-40B4-BE49-F238E27FC236}">
                    <a16:creationId xmlns:a16="http://schemas.microsoft.com/office/drawing/2014/main" id="{BF32D4FE-DA66-5819-030B-6FC4288EE988}"/>
                  </a:ext>
                </a:extLst>
              </p:cNvPr>
              <p:cNvSpPr/>
              <p:nvPr/>
            </p:nvSpPr>
            <p:spPr>
              <a:xfrm>
                <a:off x="3599085" y="304904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699" name="Freeform: Shape 698">
                <a:extLst>
                  <a:ext uri="{FF2B5EF4-FFF2-40B4-BE49-F238E27FC236}">
                    <a16:creationId xmlns:a16="http://schemas.microsoft.com/office/drawing/2014/main" id="{5A3B22FA-3050-6284-020D-29706DD8080A}"/>
                  </a:ext>
                </a:extLst>
              </p:cNvPr>
              <p:cNvSpPr/>
              <p:nvPr/>
            </p:nvSpPr>
            <p:spPr>
              <a:xfrm>
                <a:off x="4201823" y="344277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0" name="Freeform: Shape 699">
                <a:extLst>
                  <a:ext uri="{FF2B5EF4-FFF2-40B4-BE49-F238E27FC236}">
                    <a16:creationId xmlns:a16="http://schemas.microsoft.com/office/drawing/2014/main" id="{3D0DCEE9-43F0-A759-2A9C-FDDC888EBB9B}"/>
                  </a:ext>
                </a:extLst>
              </p:cNvPr>
              <p:cNvSpPr/>
              <p:nvPr/>
            </p:nvSpPr>
            <p:spPr>
              <a:xfrm>
                <a:off x="3910176" y="348894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1" name="Freeform: Shape 700">
                <a:extLst>
                  <a:ext uri="{FF2B5EF4-FFF2-40B4-BE49-F238E27FC236}">
                    <a16:creationId xmlns:a16="http://schemas.microsoft.com/office/drawing/2014/main" id="{3FFE48A3-301B-908F-622B-D375A8C7A492}"/>
                  </a:ext>
                </a:extLst>
              </p:cNvPr>
              <p:cNvSpPr/>
              <p:nvPr/>
            </p:nvSpPr>
            <p:spPr>
              <a:xfrm>
                <a:off x="4238279" y="339902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2" name="Freeform: Shape 701">
                <a:extLst>
                  <a:ext uri="{FF2B5EF4-FFF2-40B4-BE49-F238E27FC236}">
                    <a16:creationId xmlns:a16="http://schemas.microsoft.com/office/drawing/2014/main" id="{A4D874E4-E655-6AD9-9A32-2B2B284BFBE6}"/>
                  </a:ext>
                </a:extLst>
              </p:cNvPr>
              <p:cNvSpPr/>
              <p:nvPr/>
            </p:nvSpPr>
            <p:spPr>
              <a:xfrm>
                <a:off x="3287993" y="37295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3" name="Freeform: Shape 702">
                <a:extLst>
                  <a:ext uri="{FF2B5EF4-FFF2-40B4-BE49-F238E27FC236}">
                    <a16:creationId xmlns:a16="http://schemas.microsoft.com/office/drawing/2014/main" id="{BD3C7DFF-44DA-E9D2-CBF3-078177E7EFD7}"/>
                  </a:ext>
                </a:extLst>
              </p:cNvPr>
              <p:cNvSpPr/>
              <p:nvPr/>
            </p:nvSpPr>
            <p:spPr>
              <a:xfrm>
                <a:off x="4000100" y="36031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4" name="Freeform: Shape 703">
                <a:extLst>
                  <a:ext uri="{FF2B5EF4-FFF2-40B4-BE49-F238E27FC236}">
                    <a16:creationId xmlns:a16="http://schemas.microsoft.com/office/drawing/2014/main" id="{99A963F7-DFC9-2875-138B-53CE8852913C}"/>
                  </a:ext>
                </a:extLst>
              </p:cNvPr>
              <p:cNvSpPr/>
              <p:nvPr/>
            </p:nvSpPr>
            <p:spPr>
              <a:xfrm>
                <a:off x="4265014" y="34938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5" name="Freeform: Shape 704">
                <a:extLst>
                  <a:ext uri="{FF2B5EF4-FFF2-40B4-BE49-F238E27FC236}">
                    <a16:creationId xmlns:a16="http://schemas.microsoft.com/office/drawing/2014/main" id="{802A561B-4A5D-7E79-D8D6-7DAB02D6EA42}"/>
                  </a:ext>
                </a:extLst>
              </p:cNvPr>
              <p:cNvSpPr/>
              <p:nvPr/>
            </p:nvSpPr>
            <p:spPr>
              <a:xfrm>
                <a:off x="3873720" y="36347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6" name="Freeform: Shape 705">
                <a:extLst>
                  <a:ext uri="{FF2B5EF4-FFF2-40B4-BE49-F238E27FC236}">
                    <a16:creationId xmlns:a16="http://schemas.microsoft.com/office/drawing/2014/main" id="{CDB45912-3E75-8FE9-2DCC-9B40CD4F8D45}"/>
                  </a:ext>
                </a:extLst>
              </p:cNvPr>
              <p:cNvSpPr/>
              <p:nvPr/>
            </p:nvSpPr>
            <p:spPr>
              <a:xfrm>
                <a:off x="3881011" y="353998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7" name="Freeform: Shape 706">
                <a:extLst>
                  <a:ext uri="{FF2B5EF4-FFF2-40B4-BE49-F238E27FC236}">
                    <a16:creationId xmlns:a16="http://schemas.microsoft.com/office/drawing/2014/main" id="{2F0F35CC-0D68-FEF1-9CE3-E02AF5CAD092}"/>
                  </a:ext>
                </a:extLst>
              </p:cNvPr>
              <p:cNvSpPr/>
              <p:nvPr/>
            </p:nvSpPr>
            <p:spPr>
              <a:xfrm>
                <a:off x="3866428" y="376844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8" name="Freeform: Shape 707">
                <a:extLst>
                  <a:ext uri="{FF2B5EF4-FFF2-40B4-BE49-F238E27FC236}">
                    <a16:creationId xmlns:a16="http://schemas.microsoft.com/office/drawing/2014/main" id="{4F087290-347D-F486-9F0D-B7860283E8E0}"/>
                  </a:ext>
                </a:extLst>
              </p:cNvPr>
              <p:cNvSpPr/>
              <p:nvPr/>
            </p:nvSpPr>
            <p:spPr>
              <a:xfrm>
                <a:off x="3905315" y="35302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09" name="Freeform: Shape 708">
                <a:extLst>
                  <a:ext uri="{FF2B5EF4-FFF2-40B4-BE49-F238E27FC236}">
                    <a16:creationId xmlns:a16="http://schemas.microsoft.com/office/drawing/2014/main" id="{56368219-95AB-F83C-6320-6C8616987E31}"/>
                  </a:ext>
                </a:extLst>
              </p:cNvPr>
              <p:cNvSpPr/>
              <p:nvPr/>
            </p:nvSpPr>
            <p:spPr>
              <a:xfrm>
                <a:off x="3791086" y="276468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0" name="Freeform: Shape 709">
                <a:extLst>
                  <a:ext uri="{FF2B5EF4-FFF2-40B4-BE49-F238E27FC236}">
                    <a16:creationId xmlns:a16="http://schemas.microsoft.com/office/drawing/2014/main" id="{87C5E5BC-B17F-EEF2-2CB4-E4747E83347A}"/>
                  </a:ext>
                </a:extLst>
              </p:cNvPr>
              <p:cNvSpPr/>
              <p:nvPr/>
            </p:nvSpPr>
            <p:spPr>
              <a:xfrm>
                <a:off x="4000100" y="35642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1" name="Freeform: Shape 710">
                <a:extLst>
                  <a:ext uri="{FF2B5EF4-FFF2-40B4-BE49-F238E27FC236}">
                    <a16:creationId xmlns:a16="http://schemas.microsoft.com/office/drawing/2014/main" id="{CEC1BA13-D7F1-7903-FBFE-F23DBE029C16}"/>
                  </a:ext>
                </a:extLst>
              </p:cNvPr>
              <p:cNvSpPr/>
              <p:nvPr/>
            </p:nvSpPr>
            <p:spPr>
              <a:xfrm>
                <a:off x="3431387" y="33577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2" name="Freeform: Shape 711">
                <a:extLst>
                  <a:ext uri="{FF2B5EF4-FFF2-40B4-BE49-F238E27FC236}">
                    <a16:creationId xmlns:a16="http://schemas.microsoft.com/office/drawing/2014/main" id="{91B8D451-C7C2-463A-20BC-0FA80425F4A1}"/>
                  </a:ext>
                </a:extLst>
              </p:cNvPr>
              <p:cNvSpPr/>
              <p:nvPr/>
            </p:nvSpPr>
            <p:spPr>
              <a:xfrm>
                <a:off x="4175089" y="287648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3" name="Freeform: Shape 712">
                <a:extLst>
                  <a:ext uri="{FF2B5EF4-FFF2-40B4-BE49-F238E27FC236}">
                    <a16:creationId xmlns:a16="http://schemas.microsoft.com/office/drawing/2014/main" id="{F563B442-CB93-FC59-0910-112E6881B24B}"/>
                  </a:ext>
                </a:extLst>
              </p:cNvPr>
              <p:cNvSpPr/>
              <p:nvPr/>
            </p:nvSpPr>
            <p:spPr>
              <a:xfrm>
                <a:off x="3856707" y="34913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4" name="Freeform: Shape 713">
                <a:extLst>
                  <a:ext uri="{FF2B5EF4-FFF2-40B4-BE49-F238E27FC236}">
                    <a16:creationId xmlns:a16="http://schemas.microsoft.com/office/drawing/2014/main" id="{8B478F2B-77F2-AF0C-89FC-73B637281B2C}"/>
                  </a:ext>
                </a:extLst>
              </p:cNvPr>
              <p:cNvSpPr/>
              <p:nvPr/>
            </p:nvSpPr>
            <p:spPr>
              <a:xfrm>
                <a:off x="4162937" y="29809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5" name="Freeform: Shape 714">
                <a:extLst>
                  <a:ext uri="{FF2B5EF4-FFF2-40B4-BE49-F238E27FC236}">
                    <a16:creationId xmlns:a16="http://schemas.microsoft.com/office/drawing/2014/main" id="{A5EB7727-46EB-C401-0D2C-C241AD023FB3}"/>
                  </a:ext>
                </a:extLst>
              </p:cNvPr>
              <p:cNvSpPr/>
              <p:nvPr/>
            </p:nvSpPr>
            <p:spPr>
              <a:xfrm>
                <a:off x="3448400" y="335527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6" name="Freeform: Shape 715">
                <a:extLst>
                  <a:ext uri="{FF2B5EF4-FFF2-40B4-BE49-F238E27FC236}">
                    <a16:creationId xmlns:a16="http://schemas.microsoft.com/office/drawing/2014/main" id="{9E3751D1-6B07-BEBC-FF8D-45D39B566EE6}"/>
                  </a:ext>
                </a:extLst>
              </p:cNvPr>
              <p:cNvSpPr/>
              <p:nvPr/>
            </p:nvSpPr>
            <p:spPr>
              <a:xfrm>
                <a:off x="4226127" y="35108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7" name="Freeform: Shape 716">
                <a:extLst>
                  <a:ext uri="{FF2B5EF4-FFF2-40B4-BE49-F238E27FC236}">
                    <a16:creationId xmlns:a16="http://schemas.microsoft.com/office/drawing/2014/main" id="{1E8CB596-EECC-D448-E898-ECBD1A8DDE4C}"/>
                  </a:ext>
                </a:extLst>
              </p:cNvPr>
              <p:cNvSpPr/>
              <p:nvPr/>
            </p:nvSpPr>
            <p:spPr>
              <a:xfrm>
                <a:off x="4029265" y="335527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8" name="Freeform: Shape 717">
                <a:extLst>
                  <a:ext uri="{FF2B5EF4-FFF2-40B4-BE49-F238E27FC236}">
                    <a16:creationId xmlns:a16="http://schemas.microsoft.com/office/drawing/2014/main" id="{BAD35A73-0653-34E5-E72F-17CB20D60CEE}"/>
                  </a:ext>
                </a:extLst>
              </p:cNvPr>
              <p:cNvSpPr/>
              <p:nvPr/>
            </p:nvSpPr>
            <p:spPr>
              <a:xfrm>
                <a:off x="4034126" y="33455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19" name="Freeform: Shape 718">
                <a:extLst>
                  <a:ext uri="{FF2B5EF4-FFF2-40B4-BE49-F238E27FC236}">
                    <a16:creationId xmlns:a16="http://schemas.microsoft.com/office/drawing/2014/main" id="{591340A2-70C0-B466-69FB-406937E0480D}"/>
                  </a:ext>
                </a:extLst>
              </p:cNvPr>
              <p:cNvSpPr/>
              <p:nvPr/>
            </p:nvSpPr>
            <p:spPr>
              <a:xfrm>
                <a:off x="4211545" y="34913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0" name="Freeform: Shape 719">
                <a:extLst>
                  <a:ext uri="{FF2B5EF4-FFF2-40B4-BE49-F238E27FC236}">
                    <a16:creationId xmlns:a16="http://schemas.microsoft.com/office/drawing/2014/main" id="{29118CD9-561E-4C31-882E-B863A2E7DCFA}"/>
                  </a:ext>
                </a:extLst>
              </p:cNvPr>
              <p:cNvSpPr/>
              <p:nvPr/>
            </p:nvSpPr>
            <p:spPr>
              <a:xfrm>
                <a:off x="3934480" y="369553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1" name="Freeform: Shape 720">
                <a:extLst>
                  <a:ext uri="{FF2B5EF4-FFF2-40B4-BE49-F238E27FC236}">
                    <a16:creationId xmlns:a16="http://schemas.microsoft.com/office/drawing/2014/main" id="{4C4749FE-639A-F965-AF0D-FA06A46ED73E}"/>
                  </a:ext>
                </a:extLst>
              </p:cNvPr>
              <p:cNvSpPr/>
              <p:nvPr/>
            </p:nvSpPr>
            <p:spPr>
              <a:xfrm>
                <a:off x="4170228" y="358130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2" name="Freeform: Shape 721">
                <a:extLst>
                  <a:ext uri="{FF2B5EF4-FFF2-40B4-BE49-F238E27FC236}">
                    <a16:creationId xmlns:a16="http://schemas.microsoft.com/office/drawing/2014/main" id="{31F7E1C1-91F2-5527-80CB-2A2D0991D9EF}"/>
                  </a:ext>
                </a:extLst>
              </p:cNvPr>
              <p:cNvSpPr/>
              <p:nvPr/>
            </p:nvSpPr>
            <p:spPr>
              <a:xfrm>
                <a:off x="3528603" y="36444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3" name="Freeform: Shape 722">
                <a:extLst>
                  <a:ext uri="{FF2B5EF4-FFF2-40B4-BE49-F238E27FC236}">
                    <a16:creationId xmlns:a16="http://schemas.microsoft.com/office/drawing/2014/main" id="{8CD41D71-BCBB-450D-5709-342669653605}"/>
                  </a:ext>
                </a:extLst>
              </p:cNvPr>
              <p:cNvSpPr/>
              <p:nvPr/>
            </p:nvSpPr>
            <p:spPr>
              <a:xfrm>
                <a:off x="4495902" y="32410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4" name="Freeform: Shape 723">
                <a:extLst>
                  <a:ext uri="{FF2B5EF4-FFF2-40B4-BE49-F238E27FC236}">
                    <a16:creationId xmlns:a16="http://schemas.microsoft.com/office/drawing/2014/main" id="{6241FD0C-7364-54F3-7E91-0E40138E529F}"/>
                  </a:ext>
                </a:extLst>
              </p:cNvPr>
              <p:cNvSpPr/>
              <p:nvPr/>
            </p:nvSpPr>
            <p:spPr>
              <a:xfrm>
                <a:off x="4029265" y="327021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5" name="Freeform: Shape 724">
                <a:extLst>
                  <a:ext uri="{FF2B5EF4-FFF2-40B4-BE49-F238E27FC236}">
                    <a16:creationId xmlns:a16="http://schemas.microsoft.com/office/drawing/2014/main" id="{7211A8FE-029A-3F43-DEF5-C8DBC189193B}"/>
                  </a:ext>
                </a:extLst>
              </p:cNvPr>
              <p:cNvSpPr/>
              <p:nvPr/>
            </p:nvSpPr>
            <p:spPr>
              <a:xfrm>
                <a:off x="3749769" y="30806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6" name="Freeform: Shape 725">
                <a:extLst>
                  <a:ext uri="{FF2B5EF4-FFF2-40B4-BE49-F238E27FC236}">
                    <a16:creationId xmlns:a16="http://schemas.microsoft.com/office/drawing/2014/main" id="{2F314725-48D0-1C05-8383-69980668B226}"/>
                  </a:ext>
                </a:extLst>
              </p:cNvPr>
              <p:cNvSpPr/>
              <p:nvPr/>
            </p:nvSpPr>
            <p:spPr>
              <a:xfrm>
                <a:off x="4503193" y="33334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7" name="Freeform: Shape 726">
                <a:extLst>
                  <a:ext uri="{FF2B5EF4-FFF2-40B4-BE49-F238E27FC236}">
                    <a16:creationId xmlns:a16="http://schemas.microsoft.com/office/drawing/2014/main" id="{C3476352-01F7-C9C6-1603-EABF77AB8F88}"/>
                  </a:ext>
                </a:extLst>
              </p:cNvPr>
              <p:cNvSpPr/>
              <p:nvPr/>
            </p:nvSpPr>
            <p:spPr>
              <a:xfrm>
                <a:off x="3613667" y="328965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8" name="Freeform: Shape 727">
                <a:extLst>
                  <a:ext uri="{FF2B5EF4-FFF2-40B4-BE49-F238E27FC236}">
                    <a16:creationId xmlns:a16="http://schemas.microsoft.com/office/drawing/2014/main" id="{305CFC39-7128-7353-E355-77ED4E52AEE7}"/>
                  </a:ext>
                </a:extLst>
              </p:cNvPr>
              <p:cNvSpPr/>
              <p:nvPr/>
            </p:nvSpPr>
            <p:spPr>
              <a:xfrm>
                <a:off x="4333065" y="302231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29" name="Freeform: Shape 728">
                <a:extLst>
                  <a:ext uri="{FF2B5EF4-FFF2-40B4-BE49-F238E27FC236}">
                    <a16:creationId xmlns:a16="http://schemas.microsoft.com/office/drawing/2014/main" id="{308E78EE-ED4C-059F-9BBB-D6BB068B9E95}"/>
                  </a:ext>
                </a:extLst>
              </p:cNvPr>
              <p:cNvSpPr/>
              <p:nvPr/>
            </p:nvSpPr>
            <p:spPr>
              <a:xfrm>
                <a:off x="4294179" y="320459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0" name="Freeform: Shape 729">
                <a:extLst>
                  <a:ext uri="{FF2B5EF4-FFF2-40B4-BE49-F238E27FC236}">
                    <a16:creationId xmlns:a16="http://schemas.microsoft.com/office/drawing/2014/main" id="{5E8B4D4B-1AB6-24BD-1F21-AF3A8EB1A215}"/>
                  </a:ext>
                </a:extLst>
              </p:cNvPr>
              <p:cNvSpPr/>
              <p:nvPr/>
            </p:nvSpPr>
            <p:spPr>
              <a:xfrm>
                <a:off x="4233419" y="327021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1" name="Freeform: Shape 730">
                <a:extLst>
                  <a:ext uri="{FF2B5EF4-FFF2-40B4-BE49-F238E27FC236}">
                    <a16:creationId xmlns:a16="http://schemas.microsoft.com/office/drawing/2014/main" id="{879AB626-E4A5-25C8-B825-5C51C82229A7}"/>
                  </a:ext>
                </a:extLst>
              </p:cNvPr>
              <p:cNvSpPr/>
              <p:nvPr/>
            </p:nvSpPr>
            <p:spPr>
              <a:xfrm>
                <a:off x="4386534" y="30125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2" name="Freeform: Shape 731">
                <a:extLst>
                  <a:ext uri="{FF2B5EF4-FFF2-40B4-BE49-F238E27FC236}">
                    <a16:creationId xmlns:a16="http://schemas.microsoft.com/office/drawing/2014/main" id="{DFBCD6BB-B21E-2B4E-4B4E-54812D5A03A4}"/>
                  </a:ext>
                </a:extLst>
              </p:cNvPr>
              <p:cNvSpPr/>
              <p:nvPr/>
            </p:nvSpPr>
            <p:spPr>
              <a:xfrm>
                <a:off x="4277166" y="35156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3" name="Freeform: Shape 732">
                <a:extLst>
                  <a:ext uri="{FF2B5EF4-FFF2-40B4-BE49-F238E27FC236}">
                    <a16:creationId xmlns:a16="http://schemas.microsoft.com/office/drawing/2014/main" id="{410221B4-57CC-24C1-6CBD-822EEDC6CAAA}"/>
                  </a:ext>
                </a:extLst>
              </p:cNvPr>
              <p:cNvSpPr/>
              <p:nvPr/>
            </p:nvSpPr>
            <p:spPr>
              <a:xfrm>
                <a:off x="4303900" y="28813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4" name="Freeform: Shape 733">
                <a:extLst>
                  <a:ext uri="{FF2B5EF4-FFF2-40B4-BE49-F238E27FC236}">
                    <a16:creationId xmlns:a16="http://schemas.microsoft.com/office/drawing/2014/main" id="{694C3011-7C67-9FE2-1D85-4FFB619720C2}"/>
                  </a:ext>
                </a:extLst>
              </p:cNvPr>
              <p:cNvSpPr/>
              <p:nvPr/>
            </p:nvSpPr>
            <p:spPr>
              <a:xfrm>
                <a:off x="4388964" y="30611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5" name="Freeform: Shape 734">
                <a:extLst>
                  <a:ext uri="{FF2B5EF4-FFF2-40B4-BE49-F238E27FC236}">
                    <a16:creationId xmlns:a16="http://schemas.microsoft.com/office/drawing/2014/main" id="{108BED66-CF9E-202D-C622-815758F45B73}"/>
                  </a:ext>
                </a:extLst>
              </p:cNvPr>
              <p:cNvSpPr/>
              <p:nvPr/>
            </p:nvSpPr>
            <p:spPr>
              <a:xfrm>
                <a:off x="4082734" y="32969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6" name="Freeform: Shape 735">
                <a:extLst>
                  <a:ext uri="{FF2B5EF4-FFF2-40B4-BE49-F238E27FC236}">
                    <a16:creationId xmlns:a16="http://schemas.microsoft.com/office/drawing/2014/main" id="{205CF632-9866-548D-D97E-9078BD9F2609}"/>
                  </a:ext>
                </a:extLst>
              </p:cNvPr>
              <p:cNvSpPr/>
              <p:nvPr/>
            </p:nvSpPr>
            <p:spPr>
              <a:xfrm>
                <a:off x="4425420" y="324833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7" name="Freeform: Shape 736">
                <a:extLst>
                  <a:ext uri="{FF2B5EF4-FFF2-40B4-BE49-F238E27FC236}">
                    <a16:creationId xmlns:a16="http://schemas.microsoft.com/office/drawing/2014/main" id="{9F00DEDE-A68B-2915-B7F4-9DA08A6874F8}"/>
                  </a:ext>
                </a:extLst>
              </p:cNvPr>
              <p:cNvSpPr/>
              <p:nvPr/>
            </p:nvSpPr>
            <p:spPr>
              <a:xfrm>
                <a:off x="4085164" y="33479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8" name="Freeform: Shape 737">
                <a:extLst>
                  <a:ext uri="{FF2B5EF4-FFF2-40B4-BE49-F238E27FC236}">
                    <a16:creationId xmlns:a16="http://schemas.microsoft.com/office/drawing/2014/main" id="{03AC59EB-3A40-9448-28ED-A2A241C79051}"/>
                  </a:ext>
                </a:extLst>
              </p:cNvPr>
              <p:cNvSpPr/>
              <p:nvPr/>
            </p:nvSpPr>
            <p:spPr>
              <a:xfrm>
                <a:off x="4250431" y="320702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39" name="Freeform: Shape 738">
                <a:extLst>
                  <a:ext uri="{FF2B5EF4-FFF2-40B4-BE49-F238E27FC236}">
                    <a16:creationId xmlns:a16="http://schemas.microsoft.com/office/drawing/2014/main" id="{89802270-97A9-7736-04C7-4DD70D0A7C6E}"/>
                  </a:ext>
                </a:extLst>
              </p:cNvPr>
              <p:cNvSpPr/>
              <p:nvPr/>
            </p:nvSpPr>
            <p:spPr>
              <a:xfrm>
                <a:off x="4345217" y="332854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0" name="Freeform: Shape 739">
                <a:extLst>
                  <a:ext uri="{FF2B5EF4-FFF2-40B4-BE49-F238E27FC236}">
                    <a16:creationId xmlns:a16="http://schemas.microsoft.com/office/drawing/2014/main" id="{F7EC858A-7C3A-7C3A-D095-CEB17FFB5976}"/>
                  </a:ext>
                </a:extLst>
              </p:cNvPr>
              <p:cNvSpPr/>
              <p:nvPr/>
            </p:nvSpPr>
            <p:spPr>
              <a:xfrm>
                <a:off x="4649017" y="320702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1" name="Freeform: Shape 740">
                <a:extLst>
                  <a:ext uri="{FF2B5EF4-FFF2-40B4-BE49-F238E27FC236}">
                    <a16:creationId xmlns:a16="http://schemas.microsoft.com/office/drawing/2014/main" id="{F618D850-38FE-6D5C-6E99-9DECB6DECA86}"/>
                  </a:ext>
                </a:extLst>
              </p:cNvPr>
              <p:cNvSpPr/>
              <p:nvPr/>
            </p:nvSpPr>
            <p:spPr>
              <a:xfrm>
                <a:off x="4413268" y="31608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2" name="Freeform: Shape 741">
                <a:extLst>
                  <a:ext uri="{FF2B5EF4-FFF2-40B4-BE49-F238E27FC236}">
                    <a16:creationId xmlns:a16="http://schemas.microsoft.com/office/drawing/2014/main" id="{667D9D11-7732-0FC9-D472-80BB1C658FBB}"/>
                  </a:ext>
                </a:extLst>
              </p:cNvPr>
              <p:cNvSpPr/>
              <p:nvPr/>
            </p:nvSpPr>
            <p:spPr>
              <a:xfrm>
                <a:off x="4128912" y="31900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3" name="Freeform: Shape 742">
                <a:extLst>
                  <a:ext uri="{FF2B5EF4-FFF2-40B4-BE49-F238E27FC236}">
                    <a16:creationId xmlns:a16="http://schemas.microsoft.com/office/drawing/2014/main" id="{8A6B52CC-9CA6-1E39-5A14-D59F27B7BC7B}"/>
                  </a:ext>
                </a:extLst>
              </p:cNvPr>
              <p:cNvSpPr/>
              <p:nvPr/>
            </p:nvSpPr>
            <p:spPr>
              <a:xfrm>
                <a:off x="4099747" y="371011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4" name="Freeform: Shape 743">
                <a:extLst>
                  <a:ext uri="{FF2B5EF4-FFF2-40B4-BE49-F238E27FC236}">
                    <a16:creationId xmlns:a16="http://schemas.microsoft.com/office/drawing/2014/main" id="{6A0D4BA3-DC44-0BC3-A566-466F969CAA68}"/>
                  </a:ext>
                </a:extLst>
              </p:cNvPr>
              <p:cNvSpPr/>
              <p:nvPr/>
            </p:nvSpPr>
            <p:spPr>
              <a:xfrm>
                <a:off x="4148355" y="336013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5" name="Freeform: Shape 744">
                <a:extLst>
                  <a:ext uri="{FF2B5EF4-FFF2-40B4-BE49-F238E27FC236}">
                    <a16:creationId xmlns:a16="http://schemas.microsoft.com/office/drawing/2014/main" id="{7D0CDC29-408A-1F01-F8FA-479B185A45C6}"/>
                  </a:ext>
                </a:extLst>
              </p:cNvPr>
              <p:cNvSpPr/>
              <p:nvPr/>
            </p:nvSpPr>
            <p:spPr>
              <a:xfrm>
                <a:off x="4342787" y="36177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6" name="Freeform: Shape 745">
                <a:extLst>
                  <a:ext uri="{FF2B5EF4-FFF2-40B4-BE49-F238E27FC236}">
                    <a16:creationId xmlns:a16="http://schemas.microsoft.com/office/drawing/2014/main" id="{4B50549C-6F11-CD0A-0644-93956EC7DA2F}"/>
                  </a:ext>
                </a:extLst>
              </p:cNvPr>
              <p:cNvSpPr/>
              <p:nvPr/>
            </p:nvSpPr>
            <p:spPr>
              <a:xfrm>
                <a:off x="3654984" y="30855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7" name="Freeform: Shape 746">
                <a:extLst>
                  <a:ext uri="{FF2B5EF4-FFF2-40B4-BE49-F238E27FC236}">
                    <a16:creationId xmlns:a16="http://schemas.microsoft.com/office/drawing/2014/main" id="{FC489469-6F04-C286-2677-B65270551921}"/>
                  </a:ext>
                </a:extLst>
              </p:cNvPr>
              <p:cNvSpPr/>
              <p:nvPr/>
            </p:nvSpPr>
            <p:spPr>
              <a:xfrm>
                <a:off x="4092456" y="354241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8" name="Freeform: Shape 747">
                <a:extLst>
                  <a:ext uri="{FF2B5EF4-FFF2-40B4-BE49-F238E27FC236}">
                    <a16:creationId xmlns:a16="http://schemas.microsoft.com/office/drawing/2014/main" id="{3AD5D35E-2C4A-FE14-0FCF-F96B13A9B60B}"/>
                  </a:ext>
                </a:extLst>
              </p:cNvPr>
              <p:cNvSpPr/>
              <p:nvPr/>
            </p:nvSpPr>
            <p:spPr>
              <a:xfrm>
                <a:off x="4051139" y="35934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49" name="Freeform: Shape 748">
                <a:extLst>
                  <a:ext uri="{FF2B5EF4-FFF2-40B4-BE49-F238E27FC236}">
                    <a16:creationId xmlns:a16="http://schemas.microsoft.com/office/drawing/2014/main" id="{4E23BD0B-9824-D578-D378-2C71579D9EE7}"/>
                  </a:ext>
                </a:extLst>
              </p:cNvPr>
              <p:cNvSpPr/>
              <p:nvPr/>
            </p:nvSpPr>
            <p:spPr>
              <a:xfrm>
                <a:off x="4056000" y="33236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0" name="Freeform: Shape 749">
                <a:extLst>
                  <a:ext uri="{FF2B5EF4-FFF2-40B4-BE49-F238E27FC236}">
                    <a16:creationId xmlns:a16="http://schemas.microsoft.com/office/drawing/2014/main" id="{593C07E9-BE6B-0D80-25C1-157F2B19784B}"/>
                  </a:ext>
                </a:extLst>
              </p:cNvPr>
              <p:cNvSpPr/>
              <p:nvPr/>
            </p:nvSpPr>
            <p:spPr>
              <a:xfrm>
                <a:off x="3983088" y="35983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1" name="Freeform: Shape 750">
                <a:extLst>
                  <a:ext uri="{FF2B5EF4-FFF2-40B4-BE49-F238E27FC236}">
                    <a16:creationId xmlns:a16="http://schemas.microsoft.com/office/drawing/2014/main" id="{06E63FF3-E043-460D-9B2B-19FFEAE3FBF5}"/>
                  </a:ext>
                </a:extLst>
              </p:cNvPr>
              <p:cNvSpPr/>
              <p:nvPr/>
            </p:nvSpPr>
            <p:spPr>
              <a:xfrm>
                <a:off x="3817820" y="35885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2" name="Freeform: Shape 751">
                <a:extLst>
                  <a:ext uri="{FF2B5EF4-FFF2-40B4-BE49-F238E27FC236}">
                    <a16:creationId xmlns:a16="http://schemas.microsoft.com/office/drawing/2014/main" id="{995E8344-1FB5-94CE-DA56-F29FABE589DF}"/>
                  </a:ext>
                </a:extLst>
              </p:cNvPr>
              <p:cNvSpPr/>
              <p:nvPr/>
            </p:nvSpPr>
            <p:spPr>
              <a:xfrm>
                <a:off x="4371951" y="347193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3" name="Freeform: Shape 752">
                <a:extLst>
                  <a:ext uri="{FF2B5EF4-FFF2-40B4-BE49-F238E27FC236}">
                    <a16:creationId xmlns:a16="http://schemas.microsoft.com/office/drawing/2014/main" id="{20CC3B1E-0296-A084-05FD-085343807EA9}"/>
                  </a:ext>
                </a:extLst>
              </p:cNvPr>
              <p:cNvSpPr/>
              <p:nvPr/>
            </p:nvSpPr>
            <p:spPr>
              <a:xfrm>
                <a:off x="4017113" y="35472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4" name="Freeform: Shape 753">
                <a:extLst>
                  <a:ext uri="{FF2B5EF4-FFF2-40B4-BE49-F238E27FC236}">
                    <a16:creationId xmlns:a16="http://schemas.microsoft.com/office/drawing/2014/main" id="{729821F5-B4E9-0791-18DD-D8367B3729BC}"/>
                  </a:ext>
                </a:extLst>
              </p:cNvPr>
              <p:cNvSpPr/>
              <p:nvPr/>
            </p:nvSpPr>
            <p:spPr>
              <a:xfrm>
                <a:off x="4405977" y="336986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5" name="Freeform: Shape 754">
                <a:extLst>
                  <a:ext uri="{FF2B5EF4-FFF2-40B4-BE49-F238E27FC236}">
                    <a16:creationId xmlns:a16="http://schemas.microsoft.com/office/drawing/2014/main" id="{35AC4241-E16B-600F-47B1-3E093678CD70}"/>
                  </a:ext>
                </a:extLst>
              </p:cNvPr>
              <p:cNvSpPr/>
              <p:nvPr/>
            </p:nvSpPr>
            <p:spPr>
              <a:xfrm>
                <a:off x="4668460" y="326049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6" name="Freeform: Shape 755">
                <a:extLst>
                  <a:ext uri="{FF2B5EF4-FFF2-40B4-BE49-F238E27FC236}">
                    <a16:creationId xmlns:a16="http://schemas.microsoft.com/office/drawing/2014/main" id="{2F10BBB4-6C29-7636-7FDB-5BAFA5BD6111}"/>
                  </a:ext>
                </a:extLst>
              </p:cNvPr>
              <p:cNvSpPr/>
              <p:nvPr/>
            </p:nvSpPr>
            <p:spPr>
              <a:xfrm>
                <a:off x="3764352" y="34160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7" name="Freeform: Shape 756">
                <a:extLst>
                  <a:ext uri="{FF2B5EF4-FFF2-40B4-BE49-F238E27FC236}">
                    <a16:creationId xmlns:a16="http://schemas.microsoft.com/office/drawing/2014/main" id="{BB6F8CB3-7B2D-545D-AE24-880C5D53BC72}"/>
                  </a:ext>
                </a:extLst>
              </p:cNvPr>
              <p:cNvSpPr/>
              <p:nvPr/>
            </p:nvSpPr>
            <p:spPr>
              <a:xfrm>
                <a:off x="4177519" y="36590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8" name="Freeform: Shape 757">
                <a:extLst>
                  <a:ext uri="{FF2B5EF4-FFF2-40B4-BE49-F238E27FC236}">
                    <a16:creationId xmlns:a16="http://schemas.microsoft.com/office/drawing/2014/main" id="{82542296-0D00-214A-12F7-FFE00AD1F650}"/>
                  </a:ext>
                </a:extLst>
              </p:cNvPr>
              <p:cNvSpPr/>
              <p:nvPr/>
            </p:nvSpPr>
            <p:spPr>
              <a:xfrm>
                <a:off x="3902884" y="32823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59" name="Freeform: Shape 758">
                <a:extLst>
                  <a:ext uri="{FF2B5EF4-FFF2-40B4-BE49-F238E27FC236}">
                    <a16:creationId xmlns:a16="http://schemas.microsoft.com/office/drawing/2014/main" id="{D1BEBAC7-6236-D9BD-5A6E-97E5489C26BE}"/>
                  </a:ext>
                </a:extLst>
              </p:cNvPr>
              <p:cNvSpPr/>
              <p:nvPr/>
            </p:nvSpPr>
            <p:spPr>
              <a:xfrm>
                <a:off x="4289318" y="326049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0" name="Freeform: Shape 759">
                <a:extLst>
                  <a:ext uri="{FF2B5EF4-FFF2-40B4-BE49-F238E27FC236}">
                    <a16:creationId xmlns:a16="http://schemas.microsoft.com/office/drawing/2014/main" id="{CE997130-789A-F70A-6397-B5D1FBFA3E63}"/>
                  </a:ext>
                </a:extLst>
              </p:cNvPr>
              <p:cNvSpPr/>
              <p:nvPr/>
            </p:nvSpPr>
            <p:spPr>
              <a:xfrm>
                <a:off x="3535894" y="369067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1" name="Freeform: Shape 760">
                <a:extLst>
                  <a:ext uri="{FF2B5EF4-FFF2-40B4-BE49-F238E27FC236}">
                    <a16:creationId xmlns:a16="http://schemas.microsoft.com/office/drawing/2014/main" id="{B5532976-C65E-1139-E49E-E38EEE828D74}"/>
                  </a:ext>
                </a:extLst>
              </p:cNvPr>
              <p:cNvSpPr/>
              <p:nvPr/>
            </p:nvSpPr>
            <p:spPr>
              <a:xfrm>
                <a:off x="3516451" y="35205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2" name="Freeform: Shape 761">
                <a:extLst>
                  <a:ext uri="{FF2B5EF4-FFF2-40B4-BE49-F238E27FC236}">
                    <a16:creationId xmlns:a16="http://schemas.microsoft.com/office/drawing/2014/main" id="{10BCEE63-1AF4-2E30-02C2-E0AFC6C2479B}"/>
                  </a:ext>
                </a:extLst>
              </p:cNvPr>
              <p:cNvSpPr/>
              <p:nvPr/>
            </p:nvSpPr>
            <p:spPr>
              <a:xfrm>
                <a:off x="4107038" y="352783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3" name="Freeform: Shape 762">
                <a:extLst>
                  <a:ext uri="{FF2B5EF4-FFF2-40B4-BE49-F238E27FC236}">
                    <a16:creationId xmlns:a16="http://schemas.microsoft.com/office/drawing/2014/main" id="{452B6784-9137-755D-FB94-FEDF4076F187}"/>
                  </a:ext>
                </a:extLst>
              </p:cNvPr>
              <p:cNvSpPr/>
              <p:nvPr/>
            </p:nvSpPr>
            <p:spPr>
              <a:xfrm>
                <a:off x="4075443" y="37538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4" name="Freeform: Shape 763">
                <a:extLst>
                  <a:ext uri="{FF2B5EF4-FFF2-40B4-BE49-F238E27FC236}">
                    <a16:creationId xmlns:a16="http://schemas.microsoft.com/office/drawing/2014/main" id="{1842270F-49ED-F724-3393-E15EEE7DCAED}"/>
                  </a:ext>
                </a:extLst>
              </p:cNvPr>
              <p:cNvSpPr/>
              <p:nvPr/>
            </p:nvSpPr>
            <p:spPr>
              <a:xfrm>
                <a:off x="4007392" y="337957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5" name="Freeform: Shape 764">
                <a:extLst>
                  <a:ext uri="{FF2B5EF4-FFF2-40B4-BE49-F238E27FC236}">
                    <a16:creationId xmlns:a16="http://schemas.microsoft.com/office/drawing/2014/main" id="{CE28AA8E-24A6-C70F-0724-F3CAF74E7DF7}"/>
                  </a:ext>
                </a:extLst>
              </p:cNvPr>
              <p:cNvSpPr/>
              <p:nvPr/>
            </p:nvSpPr>
            <p:spPr>
              <a:xfrm>
                <a:off x="4299039" y="37246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6" name="Freeform: Shape 765">
                <a:extLst>
                  <a:ext uri="{FF2B5EF4-FFF2-40B4-BE49-F238E27FC236}">
                    <a16:creationId xmlns:a16="http://schemas.microsoft.com/office/drawing/2014/main" id="{A3CFD881-38E9-8697-0CE1-F15C0203FE3C}"/>
                  </a:ext>
                </a:extLst>
              </p:cNvPr>
              <p:cNvSpPr/>
              <p:nvPr/>
            </p:nvSpPr>
            <p:spPr>
              <a:xfrm>
                <a:off x="4177519" y="336499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7" name="Freeform: Shape 766">
                <a:extLst>
                  <a:ext uri="{FF2B5EF4-FFF2-40B4-BE49-F238E27FC236}">
                    <a16:creationId xmlns:a16="http://schemas.microsoft.com/office/drawing/2014/main" id="{4DE65571-BE6F-EC45-E119-0F27FB520E33}"/>
                  </a:ext>
                </a:extLst>
              </p:cNvPr>
              <p:cNvSpPr/>
              <p:nvPr/>
            </p:nvSpPr>
            <p:spPr>
              <a:xfrm>
                <a:off x="4274735" y="336986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8" name="Freeform: Shape 767">
                <a:extLst>
                  <a:ext uri="{FF2B5EF4-FFF2-40B4-BE49-F238E27FC236}">
                    <a16:creationId xmlns:a16="http://schemas.microsoft.com/office/drawing/2014/main" id="{65D5D47E-1BD4-86FD-5EEF-BF038CFBC894}"/>
                  </a:ext>
                </a:extLst>
              </p:cNvPr>
              <p:cNvSpPr/>
              <p:nvPr/>
            </p:nvSpPr>
            <p:spPr>
              <a:xfrm>
                <a:off x="4481319" y="34646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69" name="Freeform: Shape 768">
                <a:extLst>
                  <a:ext uri="{FF2B5EF4-FFF2-40B4-BE49-F238E27FC236}">
                    <a16:creationId xmlns:a16="http://schemas.microsoft.com/office/drawing/2014/main" id="{E9179790-FF12-59AA-0441-5093D6168BBE}"/>
                  </a:ext>
                </a:extLst>
              </p:cNvPr>
              <p:cNvSpPr/>
              <p:nvPr/>
            </p:nvSpPr>
            <p:spPr>
              <a:xfrm>
                <a:off x="3871289" y="346707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0" name="Freeform: Shape 769">
                <a:extLst>
                  <a:ext uri="{FF2B5EF4-FFF2-40B4-BE49-F238E27FC236}">
                    <a16:creationId xmlns:a16="http://schemas.microsoft.com/office/drawing/2014/main" id="{B5EEE39A-0A4A-F4A1-1410-FD382A9FB04F}"/>
                  </a:ext>
                </a:extLst>
              </p:cNvPr>
              <p:cNvSpPr/>
              <p:nvPr/>
            </p:nvSpPr>
            <p:spPr>
              <a:xfrm>
                <a:off x="4320913" y="35156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1" name="Freeform: Shape 770">
                <a:extLst>
                  <a:ext uri="{FF2B5EF4-FFF2-40B4-BE49-F238E27FC236}">
                    <a16:creationId xmlns:a16="http://schemas.microsoft.com/office/drawing/2014/main" id="{16BF0BA3-2B09-A394-D3BE-95787351733C}"/>
                  </a:ext>
                </a:extLst>
              </p:cNvPr>
              <p:cNvSpPr/>
              <p:nvPr/>
            </p:nvSpPr>
            <p:spPr>
              <a:xfrm>
                <a:off x="4170228" y="340631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2" name="Freeform: Shape 771">
                <a:extLst>
                  <a:ext uri="{FF2B5EF4-FFF2-40B4-BE49-F238E27FC236}">
                    <a16:creationId xmlns:a16="http://schemas.microsoft.com/office/drawing/2014/main" id="{54579985-AE5A-2830-62AF-C2AE71C4342A}"/>
                  </a:ext>
                </a:extLst>
              </p:cNvPr>
              <p:cNvSpPr/>
              <p:nvPr/>
            </p:nvSpPr>
            <p:spPr>
              <a:xfrm>
                <a:off x="4199393" y="359588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3" name="Freeform: Shape 772">
                <a:extLst>
                  <a:ext uri="{FF2B5EF4-FFF2-40B4-BE49-F238E27FC236}">
                    <a16:creationId xmlns:a16="http://schemas.microsoft.com/office/drawing/2014/main" id="{E55A6256-9FB3-A579-F245-1AC491B78310}"/>
                  </a:ext>
                </a:extLst>
              </p:cNvPr>
              <p:cNvSpPr/>
              <p:nvPr/>
            </p:nvSpPr>
            <p:spPr>
              <a:xfrm>
                <a:off x="4070582" y="30052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4" name="Freeform: Shape 773">
                <a:extLst>
                  <a:ext uri="{FF2B5EF4-FFF2-40B4-BE49-F238E27FC236}">
                    <a16:creationId xmlns:a16="http://schemas.microsoft.com/office/drawing/2014/main" id="{A566FDFC-09A7-9097-1571-F8F828185EC9}"/>
                  </a:ext>
                </a:extLst>
              </p:cNvPr>
              <p:cNvSpPr/>
              <p:nvPr/>
            </p:nvSpPr>
            <p:spPr>
              <a:xfrm>
                <a:off x="3922328" y="35764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5" name="Freeform: Shape 774">
                <a:extLst>
                  <a:ext uri="{FF2B5EF4-FFF2-40B4-BE49-F238E27FC236}">
                    <a16:creationId xmlns:a16="http://schemas.microsoft.com/office/drawing/2014/main" id="{374962E0-661F-286D-E9C7-5420688059D3}"/>
                  </a:ext>
                </a:extLst>
              </p:cNvPr>
              <p:cNvSpPr/>
              <p:nvPr/>
            </p:nvSpPr>
            <p:spPr>
              <a:xfrm>
                <a:off x="4301470" y="304661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6" name="Freeform: Shape 775">
                <a:extLst>
                  <a:ext uri="{FF2B5EF4-FFF2-40B4-BE49-F238E27FC236}">
                    <a16:creationId xmlns:a16="http://schemas.microsoft.com/office/drawing/2014/main" id="{60E6B1F4-666F-5E27-FFD1-CA0B68F91605}"/>
                  </a:ext>
                </a:extLst>
              </p:cNvPr>
              <p:cNvSpPr/>
              <p:nvPr/>
            </p:nvSpPr>
            <p:spPr>
              <a:xfrm>
                <a:off x="4012252" y="362991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7" name="Freeform: Shape 776">
                <a:extLst>
                  <a:ext uri="{FF2B5EF4-FFF2-40B4-BE49-F238E27FC236}">
                    <a16:creationId xmlns:a16="http://schemas.microsoft.com/office/drawing/2014/main" id="{A259452C-476A-6AA9-87A0-C63927A1922D}"/>
                  </a:ext>
                </a:extLst>
              </p:cNvPr>
              <p:cNvSpPr/>
              <p:nvPr/>
            </p:nvSpPr>
            <p:spPr>
              <a:xfrm>
                <a:off x="4211545" y="35983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8" name="Freeform: Shape 777">
                <a:extLst>
                  <a:ext uri="{FF2B5EF4-FFF2-40B4-BE49-F238E27FC236}">
                    <a16:creationId xmlns:a16="http://schemas.microsoft.com/office/drawing/2014/main" id="{900A57F0-ED8F-6A8C-E8F3-1632D515365B}"/>
                  </a:ext>
                </a:extLst>
              </p:cNvPr>
              <p:cNvSpPr/>
              <p:nvPr/>
            </p:nvSpPr>
            <p:spPr>
              <a:xfrm>
                <a:off x="4021974" y="35448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79" name="Freeform: Shape 778">
                <a:extLst>
                  <a:ext uri="{FF2B5EF4-FFF2-40B4-BE49-F238E27FC236}">
                    <a16:creationId xmlns:a16="http://schemas.microsoft.com/office/drawing/2014/main" id="{E393B337-48CA-C82F-12BF-30598E0A92C3}"/>
                  </a:ext>
                </a:extLst>
              </p:cNvPr>
              <p:cNvSpPr/>
              <p:nvPr/>
            </p:nvSpPr>
            <p:spPr>
              <a:xfrm>
                <a:off x="4763246" y="31146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0" name="Freeform: Shape 779">
                <a:extLst>
                  <a:ext uri="{FF2B5EF4-FFF2-40B4-BE49-F238E27FC236}">
                    <a16:creationId xmlns:a16="http://schemas.microsoft.com/office/drawing/2014/main" id="{8BE3F3A3-6906-F06F-424F-0EECB96414D4}"/>
                  </a:ext>
                </a:extLst>
              </p:cNvPr>
              <p:cNvSpPr/>
              <p:nvPr/>
            </p:nvSpPr>
            <p:spPr>
              <a:xfrm>
                <a:off x="4668460" y="315355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1" name="Freeform: Shape 780">
                <a:extLst>
                  <a:ext uri="{FF2B5EF4-FFF2-40B4-BE49-F238E27FC236}">
                    <a16:creationId xmlns:a16="http://schemas.microsoft.com/office/drawing/2014/main" id="{7B4AAA8A-7489-E806-0F2D-1D69B89CBD09}"/>
                  </a:ext>
                </a:extLst>
              </p:cNvPr>
              <p:cNvSpPr/>
              <p:nvPr/>
            </p:nvSpPr>
            <p:spPr>
              <a:xfrm>
                <a:off x="4369521" y="30903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2" name="Freeform: Shape 781">
                <a:extLst>
                  <a:ext uri="{FF2B5EF4-FFF2-40B4-BE49-F238E27FC236}">
                    <a16:creationId xmlns:a16="http://schemas.microsoft.com/office/drawing/2014/main" id="{570B6912-A908-430E-2EED-9F26E133C81C}"/>
                  </a:ext>
                </a:extLst>
              </p:cNvPr>
              <p:cNvSpPr/>
              <p:nvPr/>
            </p:nvSpPr>
            <p:spPr>
              <a:xfrm>
                <a:off x="4284457" y="384864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3" name="Freeform: Shape 782">
                <a:extLst>
                  <a:ext uri="{FF2B5EF4-FFF2-40B4-BE49-F238E27FC236}">
                    <a16:creationId xmlns:a16="http://schemas.microsoft.com/office/drawing/2014/main" id="{EA85C45C-8431-7599-971A-FEF0B856952D}"/>
                  </a:ext>
                </a:extLst>
              </p:cNvPr>
              <p:cNvSpPr/>
              <p:nvPr/>
            </p:nvSpPr>
            <p:spPr>
              <a:xfrm>
                <a:off x="4148355" y="32143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4" name="Freeform: Shape 783">
                <a:extLst>
                  <a:ext uri="{FF2B5EF4-FFF2-40B4-BE49-F238E27FC236}">
                    <a16:creationId xmlns:a16="http://schemas.microsoft.com/office/drawing/2014/main" id="{5B88ABFE-0593-E783-AA4B-DD0C7A220477}"/>
                  </a:ext>
                </a:extLst>
              </p:cNvPr>
              <p:cNvSpPr/>
              <p:nvPr/>
            </p:nvSpPr>
            <p:spPr>
              <a:xfrm>
                <a:off x="3963644" y="316570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5" name="Freeform: Shape 784">
                <a:extLst>
                  <a:ext uri="{FF2B5EF4-FFF2-40B4-BE49-F238E27FC236}">
                    <a16:creationId xmlns:a16="http://schemas.microsoft.com/office/drawing/2014/main" id="{B50FCDCE-7F88-9174-8000-27A031B0845E}"/>
                  </a:ext>
                </a:extLst>
              </p:cNvPr>
              <p:cNvSpPr/>
              <p:nvPr/>
            </p:nvSpPr>
            <p:spPr>
              <a:xfrm>
                <a:off x="4614991" y="29226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6" name="Freeform: Shape 785">
                <a:extLst>
                  <a:ext uri="{FF2B5EF4-FFF2-40B4-BE49-F238E27FC236}">
                    <a16:creationId xmlns:a16="http://schemas.microsoft.com/office/drawing/2014/main" id="{5EC578FC-59DE-8A20-C887-E2516D6E46EE}"/>
                  </a:ext>
                </a:extLst>
              </p:cNvPr>
              <p:cNvSpPr/>
              <p:nvPr/>
            </p:nvSpPr>
            <p:spPr>
              <a:xfrm>
                <a:off x="4267444" y="338687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7" name="Freeform: Shape 786">
                <a:extLst>
                  <a:ext uri="{FF2B5EF4-FFF2-40B4-BE49-F238E27FC236}">
                    <a16:creationId xmlns:a16="http://schemas.microsoft.com/office/drawing/2014/main" id="{E21B415A-F5FC-3073-FE24-99DC8D3AF271}"/>
                  </a:ext>
                </a:extLst>
              </p:cNvPr>
              <p:cNvSpPr/>
              <p:nvPr/>
            </p:nvSpPr>
            <p:spPr>
              <a:xfrm>
                <a:off x="4282027" y="319486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8" name="Freeform: Shape 787">
                <a:extLst>
                  <a:ext uri="{FF2B5EF4-FFF2-40B4-BE49-F238E27FC236}">
                    <a16:creationId xmlns:a16="http://schemas.microsoft.com/office/drawing/2014/main" id="{AB00234D-1D6F-D56F-F20B-8AC11C730FF0}"/>
                  </a:ext>
                </a:extLst>
              </p:cNvPr>
              <p:cNvSpPr/>
              <p:nvPr/>
            </p:nvSpPr>
            <p:spPr>
              <a:xfrm>
                <a:off x="4043848" y="325319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89" name="Freeform: Shape 788">
                <a:extLst>
                  <a:ext uri="{FF2B5EF4-FFF2-40B4-BE49-F238E27FC236}">
                    <a16:creationId xmlns:a16="http://schemas.microsoft.com/office/drawing/2014/main" id="{FF42DFF2-7D11-EC1B-E499-A74C7D886E4F}"/>
                  </a:ext>
                </a:extLst>
              </p:cNvPr>
              <p:cNvSpPr/>
              <p:nvPr/>
            </p:nvSpPr>
            <p:spPr>
              <a:xfrm>
                <a:off x="5222591" y="328479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0" name="Freeform: Shape 789">
                <a:extLst>
                  <a:ext uri="{FF2B5EF4-FFF2-40B4-BE49-F238E27FC236}">
                    <a16:creationId xmlns:a16="http://schemas.microsoft.com/office/drawing/2014/main" id="{B0983DCC-D4BD-E75F-8A6E-5CC5DFD0EA65}"/>
                  </a:ext>
                </a:extLst>
              </p:cNvPr>
              <p:cNvSpPr/>
              <p:nvPr/>
            </p:nvSpPr>
            <p:spPr>
              <a:xfrm>
                <a:off x="4337926" y="29664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1" name="Freeform: Shape 790">
                <a:extLst>
                  <a:ext uri="{FF2B5EF4-FFF2-40B4-BE49-F238E27FC236}">
                    <a16:creationId xmlns:a16="http://schemas.microsoft.com/office/drawing/2014/main" id="{69C8C9EC-3248-316F-B0BB-39B612CD3C6F}"/>
                  </a:ext>
                </a:extLst>
              </p:cNvPr>
              <p:cNvSpPr/>
              <p:nvPr/>
            </p:nvSpPr>
            <p:spPr>
              <a:xfrm>
                <a:off x="4335495" y="342089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2" name="Freeform: Shape 791">
                <a:extLst>
                  <a:ext uri="{FF2B5EF4-FFF2-40B4-BE49-F238E27FC236}">
                    <a16:creationId xmlns:a16="http://schemas.microsoft.com/office/drawing/2014/main" id="{73BA68AA-B585-46F7-8E9E-88C3B21848D3}"/>
                  </a:ext>
                </a:extLst>
              </p:cNvPr>
              <p:cNvSpPr/>
              <p:nvPr/>
            </p:nvSpPr>
            <p:spPr>
              <a:xfrm>
                <a:off x="5110793" y="31170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3" name="Freeform: Shape 792">
                <a:extLst>
                  <a:ext uri="{FF2B5EF4-FFF2-40B4-BE49-F238E27FC236}">
                    <a16:creationId xmlns:a16="http://schemas.microsoft.com/office/drawing/2014/main" id="{825695D3-0C02-5CA9-FD8B-8D0B20B1C795}"/>
                  </a:ext>
                </a:extLst>
              </p:cNvPr>
              <p:cNvSpPr/>
              <p:nvPr/>
            </p:nvSpPr>
            <p:spPr>
              <a:xfrm>
                <a:off x="4629574" y="313410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4" name="Freeform: Shape 793">
                <a:extLst>
                  <a:ext uri="{FF2B5EF4-FFF2-40B4-BE49-F238E27FC236}">
                    <a16:creationId xmlns:a16="http://schemas.microsoft.com/office/drawing/2014/main" id="{108EED7C-D2F7-13AA-A7E1-8534D6E00686}"/>
                  </a:ext>
                </a:extLst>
              </p:cNvPr>
              <p:cNvSpPr/>
              <p:nvPr/>
            </p:nvSpPr>
            <p:spPr>
              <a:xfrm>
                <a:off x="3951492" y="325076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5" name="Freeform: Shape 794">
                <a:extLst>
                  <a:ext uri="{FF2B5EF4-FFF2-40B4-BE49-F238E27FC236}">
                    <a16:creationId xmlns:a16="http://schemas.microsoft.com/office/drawing/2014/main" id="{5452C3F6-6F0A-5FC3-B750-198EA7F2D4B8}"/>
                  </a:ext>
                </a:extLst>
              </p:cNvPr>
              <p:cNvSpPr/>
              <p:nvPr/>
            </p:nvSpPr>
            <p:spPr>
              <a:xfrm>
                <a:off x="4257723" y="342332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6" name="Freeform: Shape 795">
                <a:extLst>
                  <a:ext uri="{FF2B5EF4-FFF2-40B4-BE49-F238E27FC236}">
                    <a16:creationId xmlns:a16="http://schemas.microsoft.com/office/drawing/2014/main" id="{692EAF2D-01CF-C664-BCE3-9B8F95972FB7}"/>
                  </a:ext>
                </a:extLst>
              </p:cNvPr>
              <p:cNvSpPr/>
              <p:nvPr/>
            </p:nvSpPr>
            <p:spPr>
              <a:xfrm>
                <a:off x="4879905" y="36177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7" name="Freeform: Shape 796">
                <a:extLst>
                  <a:ext uri="{FF2B5EF4-FFF2-40B4-BE49-F238E27FC236}">
                    <a16:creationId xmlns:a16="http://schemas.microsoft.com/office/drawing/2014/main" id="{D1BA7568-5D55-EC99-E9DE-F90F13CB130B}"/>
                  </a:ext>
                </a:extLst>
              </p:cNvPr>
              <p:cNvSpPr/>
              <p:nvPr/>
            </p:nvSpPr>
            <p:spPr>
              <a:xfrm>
                <a:off x="4585827" y="275982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8" name="Freeform: Shape 797">
                <a:extLst>
                  <a:ext uri="{FF2B5EF4-FFF2-40B4-BE49-F238E27FC236}">
                    <a16:creationId xmlns:a16="http://schemas.microsoft.com/office/drawing/2014/main" id="{08D18F4E-0575-6161-50A2-9BF04BB03D3E}"/>
                  </a:ext>
                </a:extLst>
              </p:cNvPr>
              <p:cNvSpPr/>
              <p:nvPr/>
            </p:nvSpPr>
            <p:spPr>
              <a:xfrm>
                <a:off x="4230988" y="318271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799" name="Freeform: Shape 798">
                <a:extLst>
                  <a:ext uri="{FF2B5EF4-FFF2-40B4-BE49-F238E27FC236}">
                    <a16:creationId xmlns:a16="http://schemas.microsoft.com/office/drawing/2014/main" id="{BD4CF03F-AD67-6E50-3637-0BF9ADFBE5CE}"/>
                  </a:ext>
                </a:extLst>
              </p:cNvPr>
              <p:cNvSpPr/>
              <p:nvPr/>
            </p:nvSpPr>
            <p:spPr>
              <a:xfrm>
                <a:off x="3837264" y="33844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0" name="Freeform: Shape 799">
                <a:extLst>
                  <a:ext uri="{FF2B5EF4-FFF2-40B4-BE49-F238E27FC236}">
                    <a16:creationId xmlns:a16="http://schemas.microsoft.com/office/drawing/2014/main" id="{A1669D01-7AB7-B965-C96B-7E8E39ABCBD0}"/>
                  </a:ext>
                </a:extLst>
              </p:cNvPr>
              <p:cNvSpPr/>
              <p:nvPr/>
            </p:nvSpPr>
            <p:spPr>
              <a:xfrm>
                <a:off x="4257723" y="31098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1" name="Freeform: Shape 800">
                <a:extLst>
                  <a:ext uri="{FF2B5EF4-FFF2-40B4-BE49-F238E27FC236}">
                    <a16:creationId xmlns:a16="http://schemas.microsoft.com/office/drawing/2014/main" id="{3B3F9B8B-1EE8-075F-474A-83B0FFA26152}"/>
                  </a:ext>
                </a:extLst>
              </p:cNvPr>
              <p:cNvSpPr/>
              <p:nvPr/>
            </p:nvSpPr>
            <p:spPr>
              <a:xfrm>
                <a:off x="5003855" y="29421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2" name="Freeform: Shape 801">
                <a:extLst>
                  <a:ext uri="{FF2B5EF4-FFF2-40B4-BE49-F238E27FC236}">
                    <a16:creationId xmlns:a16="http://schemas.microsoft.com/office/drawing/2014/main" id="{E0633448-61BB-3C4B-1561-DDA742D2F112}"/>
                  </a:ext>
                </a:extLst>
              </p:cNvPr>
              <p:cNvSpPr/>
              <p:nvPr/>
            </p:nvSpPr>
            <p:spPr>
              <a:xfrm>
                <a:off x="4573675" y="29153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3" name="Freeform: Shape 802">
                <a:extLst>
                  <a:ext uri="{FF2B5EF4-FFF2-40B4-BE49-F238E27FC236}">
                    <a16:creationId xmlns:a16="http://schemas.microsoft.com/office/drawing/2014/main" id="{96638665-1DDE-78AB-D7D2-ED736D1F4F85}"/>
                  </a:ext>
                </a:extLst>
              </p:cNvPr>
              <p:cNvSpPr/>
              <p:nvPr/>
            </p:nvSpPr>
            <p:spPr>
              <a:xfrm>
                <a:off x="4673321" y="32167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4" name="Freeform: Shape 803">
                <a:extLst>
                  <a:ext uri="{FF2B5EF4-FFF2-40B4-BE49-F238E27FC236}">
                    <a16:creationId xmlns:a16="http://schemas.microsoft.com/office/drawing/2014/main" id="{DA7EAD53-A7BD-942A-30C6-0DE0E9C39878}"/>
                  </a:ext>
                </a:extLst>
              </p:cNvPr>
              <p:cNvSpPr/>
              <p:nvPr/>
            </p:nvSpPr>
            <p:spPr>
              <a:xfrm>
                <a:off x="4393825" y="30855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5" name="Freeform: Shape 804">
                <a:extLst>
                  <a:ext uri="{FF2B5EF4-FFF2-40B4-BE49-F238E27FC236}">
                    <a16:creationId xmlns:a16="http://schemas.microsoft.com/office/drawing/2014/main" id="{3CDDAF1B-19DF-872F-9142-F8414B2D29DC}"/>
                  </a:ext>
                </a:extLst>
              </p:cNvPr>
              <p:cNvSpPr/>
              <p:nvPr/>
            </p:nvSpPr>
            <p:spPr>
              <a:xfrm>
                <a:off x="3820251" y="30806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6" name="Freeform: Shape 805">
                <a:extLst>
                  <a:ext uri="{FF2B5EF4-FFF2-40B4-BE49-F238E27FC236}">
                    <a16:creationId xmlns:a16="http://schemas.microsoft.com/office/drawing/2014/main" id="{50C7B4F4-5AA5-427D-EF00-73BCF9A53DE3}"/>
                  </a:ext>
                </a:extLst>
              </p:cNvPr>
              <p:cNvSpPr/>
              <p:nvPr/>
            </p:nvSpPr>
            <p:spPr>
              <a:xfrm>
                <a:off x="4374382" y="338930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7" name="Freeform: Shape 806">
                <a:extLst>
                  <a:ext uri="{FF2B5EF4-FFF2-40B4-BE49-F238E27FC236}">
                    <a16:creationId xmlns:a16="http://schemas.microsoft.com/office/drawing/2014/main" id="{70F28B74-FB4D-3D33-784A-FC7DFF8E319A}"/>
                  </a:ext>
                </a:extLst>
              </p:cNvPr>
              <p:cNvSpPr/>
              <p:nvPr/>
            </p:nvSpPr>
            <p:spPr>
              <a:xfrm>
                <a:off x="4238279" y="339902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08" name="Freeform: Shape 807">
                <a:extLst>
                  <a:ext uri="{FF2B5EF4-FFF2-40B4-BE49-F238E27FC236}">
                    <a16:creationId xmlns:a16="http://schemas.microsoft.com/office/drawing/2014/main" id="{A08D3F7F-BA89-4212-91C8-DE29692757FE}"/>
                  </a:ext>
                </a:extLst>
              </p:cNvPr>
              <p:cNvSpPr/>
              <p:nvPr/>
            </p:nvSpPr>
            <p:spPr>
              <a:xfrm>
                <a:off x="4534788" y="331639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809" name="Graphic 3">
              <a:extLst>
                <a:ext uri="{FF2B5EF4-FFF2-40B4-BE49-F238E27FC236}">
                  <a16:creationId xmlns:a16="http://schemas.microsoft.com/office/drawing/2014/main" id="{C0CFF86F-A4F5-8698-AB1D-3F1337E15E02}"/>
                </a:ext>
              </a:extLst>
            </p:cNvPr>
            <p:cNvGrpSpPr/>
            <p:nvPr/>
          </p:nvGrpSpPr>
          <p:grpSpPr>
            <a:xfrm>
              <a:off x="4194277" y="2231442"/>
              <a:ext cx="1369371" cy="2040593"/>
              <a:chOff x="3883441" y="2176531"/>
              <a:chExt cx="1234642" cy="1839824"/>
            </a:xfrm>
            <a:solidFill>
              <a:srgbClr val="000000">
                <a:alpha val="0"/>
              </a:srgbClr>
            </a:solidFill>
          </p:grpSpPr>
          <p:sp>
            <p:nvSpPr>
              <p:cNvPr id="810" name="Freeform: Shape 809">
                <a:extLst>
                  <a:ext uri="{FF2B5EF4-FFF2-40B4-BE49-F238E27FC236}">
                    <a16:creationId xmlns:a16="http://schemas.microsoft.com/office/drawing/2014/main" id="{B5C4F09C-B8E0-D8F7-64E5-BDA187A8D177}"/>
                  </a:ext>
                </a:extLst>
              </p:cNvPr>
              <p:cNvSpPr/>
              <p:nvPr/>
            </p:nvSpPr>
            <p:spPr>
              <a:xfrm>
                <a:off x="4401116" y="320459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1" name="Freeform: Shape 810">
                <a:extLst>
                  <a:ext uri="{FF2B5EF4-FFF2-40B4-BE49-F238E27FC236}">
                    <a16:creationId xmlns:a16="http://schemas.microsoft.com/office/drawing/2014/main" id="{29213E12-AEEF-2188-FC8B-7242DBDE7D71}"/>
                  </a:ext>
                </a:extLst>
              </p:cNvPr>
              <p:cNvSpPr/>
              <p:nvPr/>
            </p:nvSpPr>
            <p:spPr>
              <a:xfrm>
                <a:off x="4700055" y="315841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2" name="Freeform: Shape 811">
                <a:extLst>
                  <a:ext uri="{FF2B5EF4-FFF2-40B4-BE49-F238E27FC236}">
                    <a16:creationId xmlns:a16="http://schemas.microsoft.com/office/drawing/2014/main" id="{1CF62C1B-1BD8-1295-6473-642C6FD250CA}"/>
                  </a:ext>
                </a:extLst>
              </p:cNvPr>
              <p:cNvSpPr/>
              <p:nvPr/>
            </p:nvSpPr>
            <p:spPr>
              <a:xfrm>
                <a:off x="4930943" y="35497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3" name="Freeform: Shape 812">
                <a:extLst>
                  <a:ext uri="{FF2B5EF4-FFF2-40B4-BE49-F238E27FC236}">
                    <a16:creationId xmlns:a16="http://schemas.microsoft.com/office/drawing/2014/main" id="{F8C3C66E-7F08-03BC-FCAB-3BDDAFB42A10}"/>
                  </a:ext>
                </a:extLst>
              </p:cNvPr>
              <p:cNvSpPr/>
              <p:nvPr/>
            </p:nvSpPr>
            <p:spPr>
              <a:xfrm>
                <a:off x="4398686" y="320459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4" name="Freeform: Shape 813">
                <a:extLst>
                  <a:ext uri="{FF2B5EF4-FFF2-40B4-BE49-F238E27FC236}">
                    <a16:creationId xmlns:a16="http://schemas.microsoft.com/office/drawing/2014/main" id="{393A8E1D-506B-81D8-6A10-33EBF972DF76}"/>
                  </a:ext>
                </a:extLst>
              </p:cNvPr>
              <p:cNvSpPr/>
              <p:nvPr/>
            </p:nvSpPr>
            <p:spPr>
              <a:xfrm>
                <a:off x="4114329" y="325319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5" name="Freeform: Shape 814">
                <a:extLst>
                  <a:ext uri="{FF2B5EF4-FFF2-40B4-BE49-F238E27FC236}">
                    <a16:creationId xmlns:a16="http://schemas.microsoft.com/office/drawing/2014/main" id="{10EB7AA5-3BFB-92CC-D78A-9B85D7EA3282}"/>
                  </a:ext>
                </a:extLst>
              </p:cNvPr>
              <p:cNvSpPr/>
              <p:nvPr/>
            </p:nvSpPr>
            <p:spPr>
              <a:xfrm>
                <a:off x="4636865" y="33917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6" name="Freeform: Shape 815">
                <a:extLst>
                  <a:ext uri="{FF2B5EF4-FFF2-40B4-BE49-F238E27FC236}">
                    <a16:creationId xmlns:a16="http://schemas.microsoft.com/office/drawing/2014/main" id="{46FF6530-BB70-E581-57BC-2F8E11C62C7B}"/>
                  </a:ext>
                </a:extLst>
              </p:cNvPr>
              <p:cNvSpPr/>
              <p:nvPr/>
            </p:nvSpPr>
            <p:spPr>
              <a:xfrm>
                <a:off x="4289318" y="312439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7" name="Freeform: Shape 816">
                <a:extLst>
                  <a:ext uri="{FF2B5EF4-FFF2-40B4-BE49-F238E27FC236}">
                    <a16:creationId xmlns:a16="http://schemas.microsoft.com/office/drawing/2014/main" id="{C0469C8C-00F6-4820-ACC5-55B6906B9217}"/>
                  </a:ext>
                </a:extLst>
              </p:cNvPr>
              <p:cNvSpPr/>
              <p:nvPr/>
            </p:nvSpPr>
            <p:spPr>
              <a:xfrm>
                <a:off x="4408407" y="29202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8" name="Freeform: Shape 817">
                <a:extLst>
                  <a:ext uri="{FF2B5EF4-FFF2-40B4-BE49-F238E27FC236}">
                    <a16:creationId xmlns:a16="http://schemas.microsoft.com/office/drawing/2014/main" id="{9A2D82F5-EA5D-A0BD-E728-7AAE689E3EEB}"/>
                  </a:ext>
                </a:extLst>
              </p:cNvPr>
              <p:cNvSpPr/>
              <p:nvPr/>
            </p:nvSpPr>
            <p:spPr>
              <a:xfrm>
                <a:off x="4751094" y="29809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19" name="Freeform: Shape 818">
                <a:extLst>
                  <a:ext uri="{FF2B5EF4-FFF2-40B4-BE49-F238E27FC236}">
                    <a16:creationId xmlns:a16="http://schemas.microsoft.com/office/drawing/2014/main" id="{6C6F419C-65E1-C7BE-6C9F-44F2D5278F2B}"/>
                  </a:ext>
                </a:extLst>
              </p:cNvPr>
              <p:cNvSpPr/>
              <p:nvPr/>
            </p:nvSpPr>
            <p:spPr>
              <a:xfrm>
                <a:off x="4153216" y="31438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0" name="Freeform: Shape 819">
                <a:extLst>
                  <a:ext uri="{FF2B5EF4-FFF2-40B4-BE49-F238E27FC236}">
                    <a16:creationId xmlns:a16="http://schemas.microsoft.com/office/drawing/2014/main" id="{720D46E3-50A4-F07A-DAAE-EB3639AA7B6F}"/>
                  </a:ext>
                </a:extLst>
              </p:cNvPr>
              <p:cNvSpPr/>
              <p:nvPr/>
            </p:nvSpPr>
            <p:spPr>
              <a:xfrm>
                <a:off x="4700055" y="28157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1" name="Freeform: Shape 820">
                <a:extLst>
                  <a:ext uri="{FF2B5EF4-FFF2-40B4-BE49-F238E27FC236}">
                    <a16:creationId xmlns:a16="http://schemas.microsoft.com/office/drawing/2014/main" id="{6276808D-7D59-44A6-DD82-DB0AA12C53CF}"/>
                  </a:ext>
                </a:extLst>
              </p:cNvPr>
              <p:cNvSpPr/>
              <p:nvPr/>
            </p:nvSpPr>
            <p:spPr>
              <a:xfrm>
                <a:off x="4262583" y="340388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2" name="Freeform: Shape 821">
                <a:extLst>
                  <a:ext uri="{FF2B5EF4-FFF2-40B4-BE49-F238E27FC236}">
                    <a16:creationId xmlns:a16="http://schemas.microsoft.com/office/drawing/2014/main" id="{D206A209-89EB-1D34-E89E-3799781CA154}"/>
                  </a:ext>
                </a:extLst>
              </p:cNvPr>
              <p:cNvSpPr/>
              <p:nvPr/>
            </p:nvSpPr>
            <p:spPr>
              <a:xfrm>
                <a:off x="4542079" y="282058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3" name="Freeform: Shape 822">
                <a:extLst>
                  <a:ext uri="{FF2B5EF4-FFF2-40B4-BE49-F238E27FC236}">
                    <a16:creationId xmlns:a16="http://schemas.microsoft.com/office/drawing/2014/main" id="{A5A53AFE-4F99-F779-3066-FCFBBC0D38CC}"/>
                  </a:ext>
                </a:extLst>
              </p:cNvPr>
              <p:cNvSpPr/>
              <p:nvPr/>
            </p:nvSpPr>
            <p:spPr>
              <a:xfrm>
                <a:off x="4396255" y="317785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4" name="Freeform: Shape 823">
                <a:extLst>
                  <a:ext uri="{FF2B5EF4-FFF2-40B4-BE49-F238E27FC236}">
                    <a16:creationId xmlns:a16="http://schemas.microsoft.com/office/drawing/2014/main" id="{11F1A893-8B2C-48F2-07D1-60349DA77927}"/>
                  </a:ext>
                </a:extLst>
              </p:cNvPr>
              <p:cNvSpPr/>
              <p:nvPr/>
            </p:nvSpPr>
            <p:spPr>
              <a:xfrm>
                <a:off x="4508054" y="342332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5" name="Freeform: Shape 824">
                <a:extLst>
                  <a:ext uri="{FF2B5EF4-FFF2-40B4-BE49-F238E27FC236}">
                    <a16:creationId xmlns:a16="http://schemas.microsoft.com/office/drawing/2014/main" id="{26F79A27-1EB5-F214-9155-D71E5D7E2A20}"/>
                  </a:ext>
                </a:extLst>
              </p:cNvPr>
              <p:cNvSpPr/>
              <p:nvPr/>
            </p:nvSpPr>
            <p:spPr>
              <a:xfrm>
                <a:off x="4731650" y="29153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6" name="Freeform: Shape 825">
                <a:extLst>
                  <a:ext uri="{FF2B5EF4-FFF2-40B4-BE49-F238E27FC236}">
                    <a16:creationId xmlns:a16="http://schemas.microsoft.com/office/drawing/2014/main" id="{15B216BC-E89A-D0D6-29A0-14E5E467AF9D}"/>
                  </a:ext>
                </a:extLst>
              </p:cNvPr>
              <p:cNvSpPr/>
              <p:nvPr/>
            </p:nvSpPr>
            <p:spPr>
              <a:xfrm>
                <a:off x="4199393" y="28473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7" name="Freeform: Shape 826">
                <a:extLst>
                  <a:ext uri="{FF2B5EF4-FFF2-40B4-BE49-F238E27FC236}">
                    <a16:creationId xmlns:a16="http://schemas.microsoft.com/office/drawing/2014/main" id="{CFD1E88B-1170-2C2F-A81D-7FC8CD2060DF}"/>
                  </a:ext>
                </a:extLst>
              </p:cNvPr>
              <p:cNvSpPr/>
              <p:nvPr/>
            </p:nvSpPr>
            <p:spPr>
              <a:xfrm>
                <a:off x="5042742" y="28181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8" name="Freeform: Shape 827">
                <a:extLst>
                  <a:ext uri="{FF2B5EF4-FFF2-40B4-BE49-F238E27FC236}">
                    <a16:creationId xmlns:a16="http://schemas.microsoft.com/office/drawing/2014/main" id="{DFE90A31-F0A0-D112-79D4-10BB03F2792D}"/>
                  </a:ext>
                </a:extLst>
              </p:cNvPr>
              <p:cNvSpPr/>
              <p:nvPr/>
            </p:nvSpPr>
            <p:spPr>
              <a:xfrm>
                <a:off x="4561523" y="301502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29" name="Freeform: Shape 828">
                <a:extLst>
                  <a:ext uri="{FF2B5EF4-FFF2-40B4-BE49-F238E27FC236}">
                    <a16:creationId xmlns:a16="http://schemas.microsoft.com/office/drawing/2014/main" id="{7C3114CA-4746-30F0-4742-C98F94E02963}"/>
                  </a:ext>
                </a:extLst>
              </p:cNvPr>
              <p:cNvSpPr/>
              <p:nvPr/>
            </p:nvSpPr>
            <p:spPr>
              <a:xfrm>
                <a:off x="4858031" y="307578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0" name="Freeform: Shape 829">
                <a:extLst>
                  <a:ext uri="{FF2B5EF4-FFF2-40B4-BE49-F238E27FC236}">
                    <a16:creationId xmlns:a16="http://schemas.microsoft.com/office/drawing/2014/main" id="{14D9A5CD-50CA-2EC8-49A9-7254645AD9E9}"/>
                  </a:ext>
                </a:extLst>
              </p:cNvPr>
              <p:cNvSpPr/>
              <p:nvPr/>
            </p:nvSpPr>
            <p:spPr>
              <a:xfrm>
                <a:off x="4491041" y="285947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1" name="Freeform: Shape 830">
                <a:extLst>
                  <a:ext uri="{FF2B5EF4-FFF2-40B4-BE49-F238E27FC236}">
                    <a16:creationId xmlns:a16="http://schemas.microsoft.com/office/drawing/2014/main" id="{C5536B80-9C77-F2AC-C926-48A8BA174612}"/>
                  </a:ext>
                </a:extLst>
              </p:cNvPr>
              <p:cNvSpPr/>
              <p:nvPr/>
            </p:nvSpPr>
            <p:spPr>
              <a:xfrm>
                <a:off x="4170228" y="23855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2" name="Freeform: Shape 831">
                <a:extLst>
                  <a:ext uri="{FF2B5EF4-FFF2-40B4-BE49-F238E27FC236}">
                    <a16:creationId xmlns:a16="http://schemas.microsoft.com/office/drawing/2014/main" id="{B648F4EB-B7B4-0E24-85A5-B0215C055E1F}"/>
                  </a:ext>
                </a:extLst>
              </p:cNvPr>
              <p:cNvSpPr/>
              <p:nvPr/>
            </p:nvSpPr>
            <p:spPr>
              <a:xfrm>
                <a:off x="4437572" y="28959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3" name="Freeform: Shape 832">
                <a:extLst>
                  <a:ext uri="{FF2B5EF4-FFF2-40B4-BE49-F238E27FC236}">
                    <a16:creationId xmlns:a16="http://schemas.microsoft.com/office/drawing/2014/main" id="{DB3711F6-2A9D-6AE3-BCB1-A8BA21DE0922}"/>
                  </a:ext>
                </a:extLst>
              </p:cNvPr>
              <p:cNvSpPr/>
              <p:nvPr/>
            </p:nvSpPr>
            <p:spPr>
              <a:xfrm>
                <a:off x="4403547" y="29202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4" name="Freeform: Shape 833">
                <a:extLst>
                  <a:ext uri="{FF2B5EF4-FFF2-40B4-BE49-F238E27FC236}">
                    <a16:creationId xmlns:a16="http://schemas.microsoft.com/office/drawing/2014/main" id="{5D7029D0-8FA1-FF43-5F0E-631BC13D6D13}"/>
                  </a:ext>
                </a:extLst>
              </p:cNvPr>
              <p:cNvSpPr/>
              <p:nvPr/>
            </p:nvSpPr>
            <p:spPr>
              <a:xfrm>
                <a:off x="4537219" y="28959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5" name="Freeform: Shape 834">
                <a:extLst>
                  <a:ext uri="{FF2B5EF4-FFF2-40B4-BE49-F238E27FC236}">
                    <a16:creationId xmlns:a16="http://schemas.microsoft.com/office/drawing/2014/main" id="{41770FA6-2FA2-C136-E5F1-6A455CEACFB5}"/>
                  </a:ext>
                </a:extLst>
              </p:cNvPr>
              <p:cNvSpPr/>
              <p:nvPr/>
            </p:nvSpPr>
            <p:spPr>
              <a:xfrm>
                <a:off x="4670890" y="323861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6" name="Freeform: Shape 835">
                <a:extLst>
                  <a:ext uri="{FF2B5EF4-FFF2-40B4-BE49-F238E27FC236}">
                    <a16:creationId xmlns:a16="http://schemas.microsoft.com/office/drawing/2014/main" id="{3E099A4D-F3C7-52C4-618D-647F08C0CEE0}"/>
                  </a:ext>
                </a:extLst>
              </p:cNvPr>
              <p:cNvSpPr/>
              <p:nvPr/>
            </p:nvSpPr>
            <p:spPr>
              <a:xfrm>
                <a:off x="4046278" y="217653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7" name="Freeform: Shape 836">
                <a:extLst>
                  <a:ext uri="{FF2B5EF4-FFF2-40B4-BE49-F238E27FC236}">
                    <a16:creationId xmlns:a16="http://schemas.microsoft.com/office/drawing/2014/main" id="{086D876E-2DC6-936C-920E-9D100041767A}"/>
                  </a:ext>
                </a:extLst>
              </p:cNvPr>
              <p:cNvSpPr/>
              <p:nvPr/>
            </p:nvSpPr>
            <p:spPr>
              <a:xfrm>
                <a:off x="4459446" y="307092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8" name="Freeform: Shape 837">
                <a:extLst>
                  <a:ext uri="{FF2B5EF4-FFF2-40B4-BE49-F238E27FC236}">
                    <a16:creationId xmlns:a16="http://schemas.microsoft.com/office/drawing/2014/main" id="{BBF5C6A7-F7DE-05EB-F9EB-56FFF862DA2E}"/>
                  </a:ext>
                </a:extLst>
              </p:cNvPr>
              <p:cNvSpPr/>
              <p:nvPr/>
            </p:nvSpPr>
            <p:spPr>
              <a:xfrm>
                <a:off x="4505623" y="298828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39" name="Freeform: Shape 838">
                <a:extLst>
                  <a:ext uri="{FF2B5EF4-FFF2-40B4-BE49-F238E27FC236}">
                    <a16:creationId xmlns:a16="http://schemas.microsoft.com/office/drawing/2014/main" id="{6A033AAD-0EB1-0984-E883-7DA534A8DEA8}"/>
                  </a:ext>
                </a:extLst>
              </p:cNvPr>
              <p:cNvSpPr/>
              <p:nvPr/>
            </p:nvSpPr>
            <p:spPr>
              <a:xfrm>
                <a:off x="4418129" y="320459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0" name="Freeform: Shape 839">
                <a:extLst>
                  <a:ext uri="{FF2B5EF4-FFF2-40B4-BE49-F238E27FC236}">
                    <a16:creationId xmlns:a16="http://schemas.microsoft.com/office/drawing/2014/main" id="{A743C27E-5CD6-E33B-5DB3-E9359A57CF0A}"/>
                  </a:ext>
                </a:extLst>
              </p:cNvPr>
              <p:cNvSpPr/>
              <p:nvPr/>
            </p:nvSpPr>
            <p:spPr>
              <a:xfrm>
                <a:off x="3900454" y="331396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1" name="Freeform: Shape 840">
                <a:extLst>
                  <a:ext uri="{FF2B5EF4-FFF2-40B4-BE49-F238E27FC236}">
                    <a16:creationId xmlns:a16="http://schemas.microsoft.com/office/drawing/2014/main" id="{791432A1-E9BE-C890-E96F-2273FC7FDEA5}"/>
                  </a:ext>
                </a:extLst>
              </p:cNvPr>
              <p:cNvSpPr/>
              <p:nvPr/>
            </p:nvSpPr>
            <p:spPr>
              <a:xfrm>
                <a:off x="4128912" y="29226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2" name="Freeform: Shape 841">
                <a:extLst>
                  <a:ext uri="{FF2B5EF4-FFF2-40B4-BE49-F238E27FC236}">
                    <a16:creationId xmlns:a16="http://schemas.microsoft.com/office/drawing/2014/main" id="{FD540696-BFA7-E02B-D376-85EA1F7D0DD6}"/>
                  </a:ext>
                </a:extLst>
              </p:cNvPr>
              <p:cNvSpPr/>
              <p:nvPr/>
            </p:nvSpPr>
            <p:spPr>
              <a:xfrm>
                <a:off x="4398686" y="30417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3" name="Freeform: Shape 842">
                <a:extLst>
                  <a:ext uri="{FF2B5EF4-FFF2-40B4-BE49-F238E27FC236}">
                    <a16:creationId xmlns:a16="http://schemas.microsoft.com/office/drawing/2014/main" id="{82DFA6FE-8BB9-E880-1433-8CAC9363059E}"/>
                  </a:ext>
                </a:extLst>
              </p:cNvPr>
              <p:cNvSpPr/>
              <p:nvPr/>
            </p:nvSpPr>
            <p:spPr>
              <a:xfrm>
                <a:off x="4046278" y="28910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4" name="Freeform: Shape 843">
                <a:extLst>
                  <a:ext uri="{FF2B5EF4-FFF2-40B4-BE49-F238E27FC236}">
                    <a16:creationId xmlns:a16="http://schemas.microsoft.com/office/drawing/2014/main" id="{BED8693D-032F-555F-C46B-91DF821860B1}"/>
                  </a:ext>
                </a:extLst>
              </p:cNvPr>
              <p:cNvSpPr/>
              <p:nvPr/>
            </p:nvSpPr>
            <p:spPr>
              <a:xfrm>
                <a:off x="4170228" y="309765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5" name="Freeform: Shape 844">
                <a:extLst>
                  <a:ext uri="{FF2B5EF4-FFF2-40B4-BE49-F238E27FC236}">
                    <a16:creationId xmlns:a16="http://schemas.microsoft.com/office/drawing/2014/main" id="{8709A350-C554-4926-E2F4-E55C4DBDCAF6}"/>
                  </a:ext>
                </a:extLst>
              </p:cNvPr>
              <p:cNvSpPr/>
              <p:nvPr/>
            </p:nvSpPr>
            <p:spPr>
              <a:xfrm>
                <a:off x="4299039" y="315598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6" name="Freeform: Shape 845">
                <a:extLst>
                  <a:ext uri="{FF2B5EF4-FFF2-40B4-BE49-F238E27FC236}">
                    <a16:creationId xmlns:a16="http://schemas.microsoft.com/office/drawing/2014/main" id="{28947CD5-E0DD-114A-D884-CEE29A714EF7}"/>
                  </a:ext>
                </a:extLst>
              </p:cNvPr>
              <p:cNvSpPr/>
              <p:nvPr/>
            </p:nvSpPr>
            <p:spPr>
              <a:xfrm>
                <a:off x="4126481" y="304418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7" name="Freeform: Shape 846">
                <a:extLst>
                  <a:ext uri="{FF2B5EF4-FFF2-40B4-BE49-F238E27FC236}">
                    <a16:creationId xmlns:a16="http://schemas.microsoft.com/office/drawing/2014/main" id="{BAEA129C-0723-6995-F9B9-2C2C581C9070}"/>
                  </a:ext>
                </a:extLst>
              </p:cNvPr>
              <p:cNvSpPr/>
              <p:nvPr/>
            </p:nvSpPr>
            <p:spPr>
              <a:xfrm>
                <a:off x="4362230" y="307335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8" name="Freeform: Shape 847">
                <a:extLst>
                  <a:ext uri="{FF2B5EF4-FFF2-40B4-BE49-F238E27FC236}">
                    <a16:creationId xmlns:a16="http://schemas.microsoft.com/office/drawing/2014/main" id="{F61645F9-777A-C2B2-51BD-51DAB9CE93FC}"/>
                  </a:ext>
                </a:extLst>
              </p:cNvPr>
              <p:cNvSpPr/>
              <p:nvPr/>
            </p:nvSpPr>
            <p:spPr>
              <a:xfrm>
                <a:off x="4525067" y="284489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49" name="Freeform: Shape 848">
                <a:extLst>
                  <a:ext uri="{FF2B5EF4-FFF2-40B4-BE49-F238E27FC236}">
                    <a16:creationId xmlns:a16="http://schemas.microsoft.com/office/drawing/2014/main" id="{972E83B6-582D-F5FF-8837-3891E29BD13C}"/>
                  </a:ext>
                </a:extLst>
              </p:cNvPr>
              <p:cNvSpPr/>
              <p:nvPr/>
            </p:nvSpPr>
            <p:spPr>
              <a:xfrm>
                <a:off x="3883441" y="31608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0" name="Freeform: Shape 849">
                <a:extLst>
                  <a:ext uri="{FF2B5EF4-FFF2-40B4-BE49-F238E27FC236}">
                    <a16:creationId xmlns:a16="http://schemas.microsoft.com/office/drawing/2014/main" id="{D44A1A1F-3AA0-023D-ED41-E1435E71DEDF}"/>
                  </a:ext>
                </a:extLst>
              </p:cNvPr>
              <p:cNvSpPr/>
              <p:nvPr/>
            </p:nvSpPr>
            <p:spPr>
              <a:xfrm>
                <a:off x="4233419" y="330666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1" name="Freeform: Shape 850">
                <a:extLst>
                  <a:ext uri="{FF2B5EF4-FFF2-40B4-BE49-F238E27FC236}">
                    <a16:creationId xmlns:a16="http://schemas.microsoft.com/office/drawing/2014/main" id="{69D21BFA-FECF-F2BE-C4B9-7EC5F45A9C30}"/>
                  </a:ext>
                </a:extLst>
              </p:cNvPr>
              <p:cNvSpPr/>
              <p:nvPr/>
            </p:nvSpPr>
            <p:spPr>
              <a:xfrm>
                <a:off x="4700055" y="283760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2" name="Freeform: Shape 851">
                <a:extLst>
                  <a:ext uri="{FF2B5EF4-FFF2-40B4-BE49-F238E27FC236}">
                    <a16:creationId xmlns:a16="http://schemas.microsoft.com/office/drawing/2014/main" id="{EFE11F68-18E5-87D9-83C7-318B1245B3DE}"/>
                  </a:ext>
                </a:extLst>
              </p:cNvPr>
              <p:cNvSpPr/>
              <p:nvPr/>
            </p:nvSpPr>
            <p:spPr>
              <a:xfrm>
                <a:off x="4639295" y="271365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3" name="Freeform: Shape 852">
                <a:extLst>
                  <a:ext uri="{FF2B5EF4-FFF2-40B4-BE49-F238E27FC236}">
                    <a16:creationId xmlns:a16="http://schemas.microsoft.com/office/drawing/2014/main" id="{6DC91FCE-8E40-98DB-08DE-C08FE3CAAA15}"/>
                  </a:ext>
                </a:extLst>
              </p:cNvPr>
              <p:cNvSpPr/>
              <p:nvPr/>
            </p:nvSpPr>
            <p:spPr>
              <a:xfrm>
                <a:off x="4121620" y="27379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4" name="Freeform: Shape 853">
                <a:extLst>
                  <a:ext uri="{FF2B5EF4-FFF2-40B4-BE49-F238E27FC236}">
                    <a16:creationId xmlns:a16="http://schemas.microsoft.com/office/drawing/2014/main" id="{9002DC44-5AE9-4E2A-AC66-2C8438AA7EE7}"/>
                  </a:ext>
                </a:extLst>
              </p:cNvPr>
              <p:cNvSpPr/>
              <p:nvPr/>
            </p:nvSpPr>
            <p:spPr>
              <a:xfrm>
                <a:off x="4452155" y="295425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5" name="Freeform: Shape 854">
                <a:extLst>
                  <a:ext uri="{FF2B5EF4-FFF2-40B4-BE49-F238E27FC236}">
                    <a16:creationId xmlns:a16="http://schemas.microsoft.com/office/drawing/2014/main" id="{50BCB023-2DF9-E284-1758-F769ADB7EEC1}"/>
                  </a:ext>
                </a:extLst>
              </p:cNvPr>
              <p:cNvSpPr/>
              <p:nvPr/>
            </p:nvSpPr>
            <p:spPr>
              <a:xfrm>
                <a:off x="4559092" y="30417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6" name="Freeform: Shape 855">
                <a:extLst>
                  <a:ext uri="{FF2B5EF4-FFF2-40B4-BE49-F238E27FC236}">
                    <a16:creationId xmlns:a16="http://schemas.microsoft.com/office/drawing/2014/main" id="{5D019CA0-5BFC-3679-2AC9-C061B064C82B}"/>
                  </a:ext>
                </a:extLst>
              </p:cNvPr>
              <p:cNvSpPr/>
              <p:nvPr/>
            </p:nvSpPr>
            <p:spPr>
              <a:xfrm>
                <a:off x="4751094" y="27476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7" name="Freeform: Shape 856">
                <a:extLst>
                  <a:ext uri="{FF2B5EF4-FFF2-40B4-BE49-F238E27FC236}">
                    <a16:creationId xmlns:a16="http://schemas.microsoft.com/office/drawing/2014/main" id="{6887DA10-EA00-885A-126E-23570E421465}"/>
                  </a:ext>
                </a:extLst>
              </p:cNvPr>
              <p:cNvSpPr/>
              <p:nvPr/>
            </p:nvSpPr>
            <p:spPr>
              <a:xfrm>
                <a:off x="4425420" y="290079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8" name="Freeform: Shape 857">
                <a:extLst>
                  <a:ext uri="{FF2B5EF4-FFF2-40B4-BE49-F238E27FC236}">
                    <a16:creationId xmlns:a16="http://schemas.microsoft.com/office/drawing/2014/main" id="{DDBA7E0D-8209-5935-1B72-20A5463431B5}"/>
                  </a:ext>
                </a:extLst>
              </p:cNvPr>
              <p:cNvSpPr/>
              <p:nvPr/>
            </p:nvSpPr>
            <p:spPr>
              <a:xfrm>
                <a:off x="4245571" y="289349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59" name="Freeform: Shape 858">
                <a:extLst>
                  <a:ext uri="{FF2B5EF4-FFF2-40B4-BE49-F238E27FC236}">
                    <a16:creationId xmlns:a16="http://schemas.microsoft.com/office/drawing/2014/main" id="{D154DC16-2D21-6D1A-B8EC-8FFC03432805}"/>
                  </a:ext>
                </a:extLst>
              </p:cNvPr>
              <p:cNvSpPr/>
              <p:nvPr/>
            </p:nvSpPr>
            <p:spPr>
              <a:xfrm>
                <a:off x="4418129" y="27233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0" name="Freeform: Shape 859">
                <a:extLst>
                  <a:ext uri="{FF2B5EF4-FFF2-40B4-BE49-F238E27FC236}">
                    <a16:creationId xmlns:a16="http://schemas.microsoft.com/office/drawing/2014/main" id="{B7054EB3-E81B-1D70-5AF6-244B0D3C6053}"/>
                  </a:ext>
                </a:extLst>
              </p:cNvPr>
              <p:cNvSpPr/>
              <p:nvPr/>
            </p:nvSpPr>
            <p:spPr>
              <a:xfrm>
                <a:off x="4160507" y="305876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1" name="Freeform: Shape 860">
                <a:extLst>
                  <a:ext uri="{FF2B5EF4-FFF2-40B4-BE49-F238E27FC236}">
                    <a16:creationId xmlns:a16="http://schemas.microsoft.com/office/drawing/2014/main" id="{E00950E0-AED4-4CD8-B11F-6A61BE91BEDA}"/>
                  </a:ext>
                </a:extLst>
              </p:cNvPr>
              <p:cNvSpPr/>
              <p:nvPr/>
            </p:nvSpPr>
            <p:spPr>
              <a:xfrm>
                <a:off x="4265014" y="28424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2" name="Freeform: Shape 861">
                <a:extLst>
                  <a:ext uri="{FF2B5EF4-FFF2-40B4-BE49-F238E27FC236}">
                    <a16:creationId xmlns:a16="http://schemas.microsoft.com/office/drawing/2014/main" id="{8E4D8955-ABAA-2907-18AF-0ACFB5F28FAB}"/>
                  </a:ext>
                </a:extLst>
              </p:cNvPr>
              <p:cNvSpPr/>
              <p:nvPr/>
            </p:nvSpPr>
            <p:spPr>
              <a:xfrm>
                <a:off x="4213975" y="302717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3" name="Freeform: Shape 862">
                <a:extLst>
                  <a:ext uri="{FF2B5EF4-FFF2-40B4-BE49-F238E27FC236}">
                    <a16:creationId xmlns:a16="http://schemas.microsoft.com/office/drawing/2014/main" id="{914418BD-A2B5-0CB6-7585-15AC475C5F75}"/>
                  </a:ext>
                </a:extLst>
              </p:cNvPr>
              <p:cNvSpPr/>
              <p:nvPr/>
            </p:nvSpPr>
            <p:spPr>
              <a:xfrm>
                <a:off x="4255292" y="28424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4" name="Freeform: Shape 863">
                <a:extLst>
                  <a:ext uri="{FF2B5EF4-FFF2-40B4-BE49-F238E27FC236}">
                    <a16:creationId xmlns:a16="http://schemas.microsoft.com/office/drawing/2014/main" id="{9348EFEB-2ABB-5900-109D-3CF28E3B1915}"/>
                  </a:ext>
                </a:extLst>
              </p:cNvPr>
              <p:cNvSpPr/>
              <p:nvPr/>
            </p:nvSpPr>
            <p:spPr>
              <a:xfrm>
                <a:off x="4160507" y="29712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5" name="Freeform: Shape 864">
                <a:extLst>
                  <a:ext uri="{FF2B5EF4-FFF2-40B4-BE49-F238E27FC236}">
                    <a16:creationId xmlns:a16="http://schemas.microsoft.com/office/drawing/2014/main" id="{5A56B6A5-2237-2B9B-29EB-E6800F582BBC}"/>
                  </a:ext>
                </a:extLst>
              </p:cNvPr>
              <p:cNvSpPr/>
              <p:nvPr/>
            </p:nvSpPr>
            <p:spPr>
              <a:xfrm>
                <a:off x="4223697" y="272580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6" name="Freeform: Shape 865">
                <a:extLst>
                  <a:ext uri="{FF2B5EF4-FFF2-40B4-BE49-F238E27FC236}">
                    <a16:creationId xmlns:a16="http://schemas.microsoft.com/office/drawing/2014/main" id="{53347986-9E51-5E4B-B821-4AD1BF8416E0}"/>
                  </a:ext>
                </a:extLst>
              </p:cNvPr>
              <p:cNvSpPr/>
              <p:nvPr/>
            </p:nvSpPr>
            <p:spPr>
              <a:xfrm>
                <a:off x="4036556" y="304418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7" name="Freeform: Shape 866">
                <a:extLst>
                  <a:ext uri="{FF2B5EF4-FFF2-40B4-BE49-F238E27FC236}">
                    <a16:creationId xmlns:a16="http://schemas.microsoft.com/office/drawing/2014/main" id="{54BB423F-ED37-4473-1861-A4C39C395408}"/>
                  </a:ext>
                </a:extLst>
              </p:cNvPr>
              <p:cNvSpPr/>
              <p:nvPr/>
            </p:nvSpPr>
            <p:spPr>
              <a:xfrm>
                <a:off x="4440003" y="298828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8" name="Freeform: Shape 867">
                <a:extLst>
                  <a:ext uri="{FF2B5EF4-FFF2-40B4-BE49-F238E27FC236}">
                    <a16:creationId xmlns:a16="http://schemas.microsoft.com/office/drawing/2014/main" id="{31FD6310-6BB2-1915-5279-12163C8D9DDD}"/>
                  </a:ext>
                </a:extLst>
              </p:cNvPr>
              <p:cNvSpPr/>
              <p:nvPr/>
            </p:nvSpPr>
            <p:spPr>
              <a:xfrm>
                <a:off x="4525067" y="318028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69" name="Freeform: Shape 868">
                <a:extLst>
                  <a:ext uri="{FF2B5EF4-FFF2-40B4-BE49-F238E27FC236}">
                    <a16:creationId xmlns:a16="http://schemas.microsoft.com/office/drawing/2014/main" id="{51FD0A79-B4E5-130F-A457-B58F397BB1A8}"/>
                  </a:ext>
                </a:extLst>
              </p:cNvPr>
              <p:cNvSpPr/>
              <p:nvPr/>
            </p:nvSpPr>
            <p:spPr>
              <a:xfrm>
                <a:off x="4653878" y="281086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0" name="Freeform: Shape 869">
                <a:extLst>
                  <a:ext uri="{FF2B5EF4-FFF2-40B4-BE49-F238E27FC236}">
                    <a16:creationId xmlns:a16="http://schemas.microsoft.com/office/drawing/2014/main" id="{62DF37C6-A45F-F895-C142-19117CD39CDA}"/>
                  </a:ext>
                </a:extLst>
              </p:cNvPr>
              <p:cNvSpPr/>
              <p:nvPr/>
            </p:nvSpPr>
            <p:spPr>
              <a:xfrm>
                <a:off x="4211545" y="305876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1" name="Freeform: Shape 870">
                <a:extLst>
                  <a:ext uri="{FF2B5EF4-FFF2-40B4-BE49-F238E27FC236}">
                    <a16:creationId xmlns:a16="http://schemas.microsoft.com/office/drawing/2014/main" id="{46A6323E-8B12-6C5D-6D90-E7DC1BC3DB8A}"/>
                  </a:ext>
                </a:extLst>
              </p:cNvPr>
              <p:cNvSpPr/>
              <p:nvPr/>
            </p:nvSpPr>
            <p:spPr>
              <a:xfrm>
                <a:off x="4614991" y="29518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2" name="Freeform: Shape 871">
                <a:extLst>
                  <a:ext uri="{FF2B5EF4-FFF2-40B4-BE49-F238E27FC236}">
                    <a16:creationId xmlns:a16="http://schemas.microsoft.com/office/drawing/2014/main" id="{ADA88DB3-5268-AF5F-D6F8-95055934E93C}"/>
                  </a:ext>
                </a:extLst>
              </p:cNvPr>
              <p:cNvSpPr/>
              <p:nvPr/>
            </p:nvSpPr>
            <p:spPr>
              <a:xfrm>
                <a:off x="4517775" y="27865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3" name="Freeform: Shape 872">
                <a:extLst>
                  <a:ext uri="{FF2B5EF4-FFF2-40B4-BE49-F238E27FC236}">
                    <a16:creationId xmlns:a16="http://schemas.microsoft.com/office/drawing/2014/main" id="{5E2C501F-8A49-A5B4-B5EE-69947B40411E}"/>
                  </a:ext>
                </a:extLst>
              </p:cNvPr>
              <p:cNvSpPr/>
              <p:nvPr/>
            </p:nvSpPr>
            <p:spPr>
              <a:xfrm>
                <a:off x="4588257" y="305876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4" name="Freeform: Shape 873">
                <a:extLst>
                  <a:ext uri="{FF2B5EF4-FFF2-40B4-BE49-F238E27FC236}">
                    <a16:creationId xmlns:a16="http://schemas.microsoft.com/office/drawing/2014/main" id="{6A16EDCB-665D-03B8-15B1-0F53A2A101B6}"/>
                  </a:ext>
                </a:extLst>
              </p:cNvPr>
              <p:cNvSpPr/>
              <p:nvPr/>
            </p:nvSpPr>
            <p:spPr>
              <a:xfrm>
                <a:off x="4230988" y="30368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5" name="Freeform: Shape 874">
                <a:extLst>
                  <a:ext uri="{FF2B5EF4-FFF2-40B4-BE49-F238E27FC236}">
                    <a16:creationId xmlns:a16="http://schemas.microsoft.com/office/drawing/2014/main" id="{6F9C1B07-A444-A24A-5EEF-178207BA7611}"/>
                  </a:ext>
                </a:extLst>
              </p:cNvPr>
              <p:cNvSpPr/>
              <p:nvPr/>
            </p:nvSpPr>
            <p:spPr>
              <a:xfrm>
                <a:off x="4875044" y="299071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6" name="Freeform: Shape 875">
                <a:extLst>
                  <a:ext uri="{FF2B5EF4-FFF2-40B4-BE49-F238E27FC236}">
                    <a16:creationId xmlns:a16="http://schemas.microsoft.com/office/drawing/2014/main" id="{9D4723C4-4822-1BA3-118F-F931EFB44F86}"/>
                  </a:ext>
                </a:extLst>
              </p:cNvPr>
              <p:cNvSpPr/>
              <p:nvPr/>
            </p:nvSpPr>
            <p:spPr>
              <a:xfrm>
                <a:off x="4797271" y="330910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7" name="Freeform: Shape 876">
                <a:extLst>
                  <a:ext uri="{FF2B5EF4-FFF2-40B4-BE49-F238E27FC236}">
                    <a16:creationId xmlns:a16="http://schemas.microsoft.com/office/drawing/2014/main" id="{72C9ED6F-09F5-8A2C-7E5C-746A99E0989B}"/>
                  </a:ext>
                </a:extLst>
              </p:cNvPr>
              <p:cNvSpPr/>
              <p:nvPr/>
            </p:nvSpPr>
            <p:spPr>
              <a:xfrm>
                <a:off x="4162937" y="32410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8" name="Freeform: Shape 877">
                <a:extLst>
                  <a:ext uri="{FF2B5EF4-FFF2-40B4-BE49-F238E27FC236}">
                    <a16:creationId xmlns:a16="http://schemas.microsoft.com/office/drawing/2014/main" id="{1B6E2F34-CB4B-D660-BB0C-840F9EE1D286}"/>
                  </a:ext>
                </a:extLst>
              </p:cNvPr>
              <p:cNvSpPr/>
              <p:nvPr/>
            </p:nvSpPr>
            <p:spPr>
              <a:xfrm>
                <a:off x="4058430" y="31875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79" name="Freeform: Shape 878">
                <a:extLst>
                  <a:ext uri="{FF2B5EF4-FFF2-40B4-BE49-F238E27FC236}">
                    <a16:creationId xmlns:a16="http://schemas.microsoft.com/office/drawing/2014/main" id="{C7DE3F5B-F5A0-05EB-8164-D19FFA68A0C3}"/>
                  </a:ext>
                </a:extLst>
              </p:cNvPr>
              <p:cNvSpPr/>
              <p:nvPr/>
            </p:nvSpPr>
            <p:spPr>
              <a:xfrm>
                <a:off x="4415699" y="27671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0" name="Freeform: Shape 879">
                <a:extLst>
                  <a:ext uri="{FF2B5EF4-FFF2-40B4-BE49-F238E27FC236}">
                    <a16:creationId xmlns:a16="http://schemas.microsoft.com/office/drawing/2014/main" id="{EF4F059E-566E-FAB9-4751-3E9519C14470}"/>
                  </a:ext>
                </a:extLst>
              </p:cNvPr>
              <p:cNvSpPr/>
              <p:nvPr/>
            </p:nvSpPr>
            <p:spPr>
              <a:xfrm>
                <a:off x="4238279" y="318271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1" name="Freeform: Shape 880">
                <a:extLst>
                  <a:ext uri="{FF2B5EF4-FFF2-40B4-BE49-F238E27FC236}">
                    <a16:creationId xmlns:a16="http://schemas.microsoft.com/office/drawing/2014/main" id="{61D2FA97-696A-24F6-1864-0B2535F883D0}"/>
                  </a:ext>
                </a:extLst>
              </p:cNvPr>
              <p:cNvSpPr/>
              <p:nvPr/>
            </p:nvSpPr>
            <p:spPr>
              <a:xfrm>
                <a:off x="4381673" y="323132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2" name="Freeform: Shape 881">
                <a:extLst>
                  <a:ext uri="{FF2B5EF4-FFF2-40B4-BE49-F238E27FC236}">
                    <a16:creationId xmlns:a16="http://schemas.microsoft.com/office/drawing/2014/main" id="{2B757A58-D8C3-1948-2994-2B44E51E4BAA}"/>
                  </a:ext>
                </a:extLst>
              </p:cNvPr>
              <p:cNvSpPr/>
              <p:nvPr/>
            </p:nvSpPr>
            <p:spPr>
              <a:xfrm>
                <a:off x="4038987" y="340874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3" name="Freeform: Shape 882">
                <a:extLst>
                  <a:ext uri="{FF2B5EF4-FFF2-40B4-BE49-F238E27FC236}">
                    <a16:creationId xmlns:a16="http://schemas.microsoft.com/office/drawing/2014/main" id="{65AC65BE-1040-8A07-5235-2739057F187C}"/>
                  </a:ext>
                </a:extLst>
              </p:cNvPr>
              <p:cNvSpPr/>
              <p:nvPr/>
            </p:nvSpPr>
            <p:spPr>
              <a:xfrm>
                <a:off x="4768106" y="286433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4" name="Freeform: Shape 883">
                <a:extLst>
                  <a:ext uri="{FF2B5EF4-FFF2-40B4-BE49-F238E27FC236}">
                    <a16:creationId xmlns:a16="http://schemas.microsoft.com/office/drawing/2014/main" id="{9A17F2E0-6C09-EA9E-F4BF-BE805434A013}"/>
                  </a:ext>
                </a:extLst>
              </p:cNvPr>
              <p:cNvSpPr/>
              <p:nvPr/>
            </p:nvSpPr>
            <p:spPr>
              <a:xfrm>
                <a:off x="4058430" y="330423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5" name="Freeform: Shape 884">
                <a:extLst>
                  <a:ext uri="{FF2B5EF4-FFF2-40B4-BE49-F238E27FC236}">
                    <a16:creationId xmlns:a16="http://schemas.microsoft.com/office/drawing/2014/main" id="{6F8FA599-EA7C-0B62-A78D-78028D1D705F}"/>
                  </a:ext>
                </a:extLst>
              </p:cNvPr>
              <p:cNvSpPr/>
              <p:nvPr/>
            </p:nvSpPr>
            <p:spPr>
              <a:xfrm>
                <a:off x="4539649" y="285461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6" name="Freeform: Shape 885">
                <a:extLst>
                  <a:ext uri="{FF2B5EF4-FFF2-40B4-BE49-F238E27FC236}">
                    <a16:creationId xmlns:a16="http://schemas.microsoft.com/office/drawing/2014/main" id="{6EADDA2B-2599-4E6B-45F4-90740F3FDA44}"/>
                  </a:ext>
                </a:extLst>
              </p:cNvPr>
              <p:cNvSpPr/>
              <p:nvPr/>
            </p:nvSpPr>
            <p:spPr>
              <a:xfrm>
                <a:off x="4255292" y="29566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7" name="Freeform: Shape 886">
                <a:extLst>
                  <a:ext uri="{FF2B5EF4-FFF2-40B4-BE49-F238E27FC236}">
                    <a16:creationId xmlns:a16="http://schemas.microsoft.com/office/drawing/2014/main" id="{99A30D3A-EBCC-0A81-D2FF-39EEF03A33C7}"/>
                  </a:ext>
                </a:extLst>
              </p:cNvPr>
              <p:cNvSpPr/>
              <p:nvPr/>
            </p:nvSpPr>
            <p:spPr>
              <a:xfrm>
                <a:off x="4386534" y="308064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8" name="Freeform: Shape 887">
                <a:extLst>
                  <a:ext uri="{FF2B5EF4-FFF2-40B4-BE49-F238E27FC236}">
                    <a16:creationId xmlns:a16="http://schemas.microsoft.com/office/drawing/2014/main" id="{33000ACE-08A1-95BB-354D-45A050D601C4}"/>
                  </a:ext>
                </a:extLst>
              </p:cNvPr>
              <p:cNvSpPr/>
              <p:nvPr/>
            </p:nvSpPr>
            <p:spPr>
              <a:xfrm>
                <a:off x="4313622" y="370282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89" name="Freeform: Shape 888">
                <a:extLst>
                  <a:ext uri="{FF2B5EF4-FFF2-40B4-BE49-F238E27FC236}">
                    <a16:creationId xmlns:a16="http://schemas.microsoft.com/office/drawing/2014/main" id="{7A2F951A-6F18-54A2-92E7-948E2AEC18FF}"/>
                  </a:ext>
                </a:extLst>
              </p:cNvPr>
              <p:cNvSpPr/>
              <p:nvPr/>
            </p:nvSpPr>
            <p:spPr>
              <a:xfrm>
                <a:off x="4836158" y="29712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0" name="Freeform: Shape 889">
                <a:extLst>
                  <a:ext uri="{FF2B5EF4-FFF2-40B4-BE49-F238E27FC236}">
                    <a16:creationId xmlns:a16="http://schemas.microsoft.com/office/drawing/2014/main" id="{82049759-D99C-2AEC-B83D-BB0AE2A2B6C2}"/>
                  </a:ext>
                </a:extLst>
              </p:cNvPr>
              <p:cNvSpPr/>
              <p:nvPr/>
            </p:nvSpPr>
            <p:spPr>
              <a:xfrm>
                <a:off x="4282027" y="265775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1" name="Freeform: Shape 890">
                <a:extLst>
                  <a:ext uri="{FF2B5EF4-FFF2-40B4-BE49-F238E27FC236}">
                    <a16:creationId xmlns:a16="http://schemas.microsoft.com/office/drawing/2014/main" id="{47DDB66C-E7A8-1DCD-2E31-5B908ACD2C3E}"/>
                  </a:ext>
                </a:extLst>
              </p:cNvPr>
              <p:cNvSpPr/>
              <p:nvPr/>
            </p:nvSpPr>
            <p:spPr>
              <a:xfrm>
                <a:off x="4554231" y="25994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2" name="Freeform: Shape 891">
                <a:extLst>
                  <a:ext uri="{FF2B5EF4-FFF2-40B4-BE49-F238E27FC236}">
                    <a16:creationId xmlns:a16="http://schemas.microsoft.com/office/drawing/2014/main" id="{1E73FFD4-F483-3B1F-C352-B43887F62F34}"/>
                  </a:ext>
                </a:extLst>
              </p:cNvPr>
              <p:cNvSpPr/>
              <p:nvPr/>
            </p:nvSpPr>
            <p:spPr>
              <a:xfrm>
                <a:off x="4836158" y="280600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3" name="Freeform: Shape 892">
                <a:extLst>
                  <a:ext uri="{FF2B5EF4-FFF2-40B4-BE49-F238E27FC236}">
                    <a16:creationId xmlns:a16="http://schemas.microsoft.com/office/drawing/2014/main" id="{6EB2AD3C-B232-D08E-A72E-2349F53B6F0A}"/>
                  </a:ext>
                </a:extLst>
              </p:cNvPr>
              <p:cNvSpPr/>
              <p:nvPr/>
            </p:nvSpPr>
            <p:spPr>
              <a:xfrm>
                <a:off x="4299039" y="297370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4" name="Freeform: Shape 893">
                <a:extLst>
                  <a:ext uri="{FF2B5EF4-FFF2-40B4-BE49-F238E27FC236}">
                    <a16:creationId xmlns:a16="http://schemas.microsoft.com/office/drawing/2014/main" id="{24760411-1836-79FD-5E16-E2BAC71F084A}"/>
                  </a:ext>
                </a:extLst>
              </p:cNvPr>
              <p:cNvSpPr/>
              <p:nvPr/>
            </p:nvSpPr>
            <p:spPr>
              <a:xfrm>
                <a:off x="4413268" y="35764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5" name="Freeform: Shape 894">
                <a:extLst>
                  <a:ext uri="{FF2B5EF4-FFF2-40B4-BE49-F238E27FC236}">
                    <a16:creationId xmlns:a16="http://schemas.microsoft.com/office/drawing/2014/main" id="{6C1815D1-F0BE-D3C9-A0A0-D62710F67E02}"/>
                  </a:ext>
                </a:extLst>
              </p:cNvPr>
              <p:cNvSpPr/>
              <p:nvPr/>
            </p:nvSpPr>
            <p:spPr>
              <a:xfrm>
                <a:off x="4206684" y="36517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6" name="Freeform: Shape 895">
                <a:extLst>
                  <a:ext uri="{FF2B5EF4-FFF2-40B4-BE49-F238E27FC236}">
                    <a16:creationId xmlns:a16="http://schemas.microsoft.com/office/drawing/2014/main" id="{7396ECDD-DEB8-96CD-AEE2-5CAA0FD63FEB}"/>
                  </a:ext>
                </a:extLst>
              </p:cNvPr>
              <p:cNvSpPr/>
              <p:nvPr/>
            </p:nvSpPr>
            <p:spPr>
              <a:xfrm>
                <a:off x="4124051" y="350353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7" name="Freeform: Shape 896">
                <a:extLst>
                  <a:ext uri="{FF2B5EF4-FFF2-40B4-BE49-F238E27FC236}">
                    <a16:creationId xmlns:a16="http://schemas.microsoft.com/office/drawing/2014/main" id="{38424DD6-DA4A-3C17-7631-98BA4995C900}"/>
                  </a:ext>
                </a:extLst>
              </p:cNvPr>
              <p:cNvSpPr/>
              <p:nvPr/>
            </p:nvSpPr>
            <p:spPr>
              <a:xfrm>
                <a:off x="4384103" y="336256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8" name="Freeform: Shape 897">
                <a:extLst>
                  <a:ext uri="{FF2B5EF4-FFF2-40B4-BE49-F238E27FC236}">
                    <a16:creationId xmlns:a16="http://schemas.microsoft.com/office/drawing/2014/main" id="{097CE6AA-08C0-8097-EA69-0E3E5AADA01C}"/>
                  </a:ext>
                </a:extLst>
              </p:cNvPr>
              <p:cNvSpPr/>
              <p:nvPr/>
            </p:nvSpPr>
            <p:spPr>
              <a:xfrm>
                <a:off x="4121620" y="34913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899" name="Freeform: Shape 898">
                <a:extLst>
                  <a:ext uri="{FF2B5EF4-FFF2-40B4-BE49-F238E27FC236}">
                    <a16:creationId xmlns:a16="http://schemas.microsoft.com/office/drawing/2014/main" id="{0543D8F7-55CA-18D0-AFA3-D16D304050A3}"/>
                  </a:ext>
                </a:extLst>
              </p:cNvPr>
              <p:cNvSpPr/>
              <p:nvPr/>
            </p:nvSpPr>
            <p:spPr>
              <a:xfrm>
                <a:off x="4038987" y="39604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0" name="Freeform: Shape 899">
                <a:extLst>
                  <a:ext uri="{FF2B5EF4-FFF2-40B4-BE49-F238E27FC236}">
                    <a16:creationId xmlns:a16="http://schemas.microsoft.com/office/drawing/2014/main" id="{8FA61615-5DFF-875C-B795-49932CE8E28A}"/>
                  </a:ext>
                </a:extLst>
              </p:cNvPr>
              <p:cNvSpPr/>
              <p:nvPr/>
            </p:nvSpPr>
            <p:spPr>
              <a:xfrm>
                <a:off x="4413268" y="380246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1" name="Freeform: Shape 900">
                <a:extLst>
                  <a:ext uri="{FF2B5EF4-FFF2-40B4-BE49-F238E27FC236}">
                    <a16:creationId xmlns:a16="http://schemas.microsoft.com/office/drawing/2014/main" id="{D323AB3E-A2EC-50C3-3683-E13CDF9C5331}"/>
                  </a:ext>
                </a:extLst>
              </p:cNvPr>
              <p:cNvSpPr/>
              <p:nvPr/>
            </p:nvSpPr>
            <p:spPr>
              <a:xfrm>
                <a:off x="4403547" y="358130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2" name="Freeform: Shape 901">
                <a:extLst>
                  <a:ext uri="{FF2B5EF4-FFF2-40B4-BE49-F238E27FC236}">
                    <a16:creationId xmlns:a16="http://schemas.microsoft.com/office/drawing/2014/main" id="{7E970378-0803-597A-D5C6-A9C8680D7501}"/>
                  </a:ext>
                </a:extLst>
              </p:cNvPr>
              <p:cNvSpPr/>
              <p:nvPr/>
            </p:nvSpPr>
            <p:spPr>
              <a:xfrm>
                <a:off x="4546940" y="36347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3" name="Freeform: Shape 902">
                <a:extLst>
                  <a:ext uri="{FF2B5EF4-FFF2-40B4-BE49-F238E27FC236}">
                    <a16:creationId xmlns:a16="http://schemas.microsoft.com/office/drawing/2014/main" id="{AC111BA2-5986-E7B1-16B7-FE4656CEFE9F}"/>
                  </a:ext>
                </a:extLst>
              </p:cNvPr>
              <p:cNvSpPr/>
              <p:nvPr/>
            </p:nvSpPr>
            <p:spPr>
              <a:xfrm>
                <a:off x="3944201" y="354241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4" name="Freeform: Shape 903">
                <a:extLst>
                  <a:ext uri="{FF2B5EF4-FFF2-40B4-BE49-F238E27FC236}">
                    <a16:creationId xmlns:a16="http://schemas.microsoft.com/office/drawing/2014/main" id="{48DDCF86-721E-7DAC-D597-5BFE99F27144}"/>
                  </a:ext>
                </a:extLst>
              </p:cNvPr>
              <p:cNvSpPr/>
              <p:nvPr/>
            </p:nvSpPr>
            <p:spPr>
              <a:xfrm>
                <a:off x="4386534" y="370282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5" name="Freeform: Shape 904">
                <a:extLst>
                  <a:ext uri="{FF2B5EF4-FFF2-40B4-BE49-F238E27FC236}">
                    <a16:creationId xmlns:a16="http://schemas.microsoft.com/office/drawing/2014/main" id="{66F7E583-DEC5-99A2-FAE4-86C5D3D79046}"/>
                  </a:ext>
                </a:extLst>
              </p:cNvPr>
              <p:cNvSpPr/>
              <p:nvPr/>
            </p:nvSpPr>
            <p:spPr>
              <a:xfrm>
                <a:off x="4517775" y="344520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6" name="Freeform: Shape 905">
                <a:extLst>
                  <a:ext uri="{FF2B5EF4-FFF2-40B4-BE49-F238E27FC236}">
                    <a16:creationId xmlns:a16="http://schemas.microsoft.com/office/drawing/2014/main" id="{A9D0E974-6EC6-1300-2E81-BF409EE7776D}"/>
                  </a:ext>
                </a:extLst>
              </p:cNvPr>
              <p:cNvSpPr/>
              <p:nvPr/>
            </p:nvSpPr>
            <p:spPr>
              <a:xfrm>
                <a:off x="4384103" y="371254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7" name="Freeform: Shape 906">
                <a:extLst>
                  <a:ext uri="{FF2B5EF4-FFF2-40B4-BE49-F238E27FC236}">
                    <a16:creationId xmlns:a16="http://schemas.microsoft.com/office/drawing/2014/main" id="{D7C90C76-7A50-A2BC-19E7-FB47CF3888C3}"/>
                  </a:ext>
                </a:extLst>
              </p:cNvPr>
              <p:cNvSpPr/>
              <p:nvPr/>
            </p:nvSpPr>
            <p:spPr>
              <a:xfrm>
                <a:off x="4403547" y="36858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8" name="Freeform: Shape 907">
                <a:extLst>
                  <a:ext uri="{FF2B5EF4-FFF2-40B4-BE49-F238E27FC236}">
                    <a16:creationId xmlns:a16="http://schemas.microsoft.com/office/drawing/2014/main" id="{37EF0D63-222C-98F4-944C-E73BFB697E83}"/>
                  </a:ext>
                </a:extLst>
              </p:cNvPr>
              <p:cNvSpPr/>
              <p:nvPr/>
            </p:nvSpPr>
            <p:spPr>
              <a:xfrm>
                <a:off x="4537219" y="29712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09" name="Freeform: Shape 908">
                <a:extLst>
                  <a:ext uri="{FF2B5EF4-FFF2-40B4-BE49-F238E27FC236}">
                    <a16:creationId xmlns:a16="http://schemas.microsoft.com/office/drawing/2014/main" id="{2298F681-BA0F-B64F-B489-33CD482F9A73}"/>
                  </a:ext>
                </a:extLst>
              </p:cNvPr>
              <p:cNvSpPr/>
              <p:nvPr/>
            </p:nvSpPr>
            <p:spPr>
              <a:xfrm>
                <a:off x="4554231" y="28716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0" name="Freeform: Shape 909">
                <a:extLst>
                  <a:ext uri="{FF2B5EF4-FFF2-40B4-BE49-F238E27FC236}">
                    <a16:creationId xmlns:a16="http://schemas.microsoft.com/office/drawing/2014/main" id="{C39D4E93-224D-BCBD-1D3E-13B0AEC9035D}"/>
                  </a:ext>
                </a:extLst>
              </p:cNvPr>
              <p:cNvSpPr/>
              <p:nvPr/>
            </p:nvSpPr>
            <p:spPr>
              <a:xfrm>
                <a:off x="4692764" y="325806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1" name="Freeform: Shape 910">
                <a:extLst>
                  <a:ext uri="{FF2B5EF4-FFF2-40B4-BE49-F238E27FC236}">
                    <a16:creationId xmlns:a16="http://schemas.microsoft.com/office/drawing/2014/main" id="{66C5E1F3-F728-4DF1-E7C1-6253308F42E7}"/>
                  </a:ext>
                </a:extLst>
              </p:cNvPr>
              <p:cNvSpPr/>
              <p:nvPr/>
            </p:nvSpPr>
            <p:spPr>
              <a:xfrm>
                <a:off x="4425420" y="282301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2" name="Freeform: Shape 911">
                <a:extLst>
                  <a:ext uri="{FF2B5EF4-FFF2-40B4-BE49-F238E27FC236}">
                    <a16:creationId xmlns:a16="http://schemas.microsoft.com/office/drawing/2014/main" id="{107687CD-4DBD-EFE4-9D56-3E081AB9BFB2}"/>
                  </a:ext>
                </a:extLst>
              </p:cNvPr>
              <p:cNvSpPr/>
              <p:nvPr/>
            </p:nvSpPr>
            <p:spPr>
              <a:xfrm>
                <a:off x="4493471" y="310008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3" name="Freeform: Shape 912">
                <a:extLst>
                  <a:ext uri="{FF2B5EF4-FFF2-40B4-BE49-F238E27FC236}">
                    <a16:creationId xmlns:a16="http://schemas.microsoft.com/office/drawing/2014/main" id="{D191A794-B938-A8AB-F565-B3BD9EAFBDE7}"/>
                  </a:ext>
                </a:extLst>
              </p:cNvPr>
              <p:cNvSpPr/>
              <p:nvPr/>
            </p:nvSpPr>
            <p:spPr>
              <a:xfrm>
                <a:off x="4128912" y="305876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4" name="Freeform: Shape 913">
                <a:extLst>
                  <a:ext uri="{FF2B5EF4-FFF2-40B4-BE49-F238E27FC236}">
                    <a16:creationId xmlns:a16="http://schemas.microsoft.com/office/drawing/2014/main" id="{27F999A2-2B10-7069-744B-8103E9167BE5}"/>
                  </a:ext>
                </a:extLst>
              </p:cNvPr>
              <p:cNvSpPr/>
              <p:nvPr/>
            </p:nvSpPr>
            <p:spPr>
              <a:xfrm>
                <a:off x="4610131" y="307335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5" name="Freeform: Shape 914">
                <a:extLst>
                  <a:ext uri="{FF2B5EF4-FFF2-40B4-BE49-F238E27FC236}">
                    <a16:creationId xmlns:a16="http://schemas.microsoft.com/office/drawing/2014/main" id="{1F53C2B0-90CB-11C6-854E-EE21EA9B6723}"/>
                  </a:ext>
                </a:extLst>
              </p:cNvPr>
              <p:cNvSpPr/>
              <p:nvPr/>
            </p:nvSpPr>
            <p:spPr>
              <a:xfrm>
                <a:off x="4610131" y="298342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6" name="Freeform: Shape 915">
                <a:extLst>
                  <a:ext uri="{FF2B5EF4-FFF2-40B4-BE49-F238E27FC236}">
                    <a16:creationId xmlns:a16="http://schemas.microsoft.com/office/drawing/2014/main" id="{C623EA7E-4592-C3BF-D4AB-7658B2790421}"/>
                  </a:ext>
                </a:extLst>
              </p:cNvPr>
              <p:cNvSpPr/>
              <p:nvPr/>
            </p:nvSpPr>
            <p:spPr>
              <a:xfrm>
                <a:off x="4544510" y="305876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7" name="Freeform: Shape 916">
                <a:extLst>
                  <a:ext uri="{FF2B5EF4-FFF2-40B4-BE49-F238E27FC236}">
                    <a16:creationId xmlns:a16="http://schemas.microsoft.com/office/drawing/2014/main" id="{3460BC11-B7D2-02B9-A4B8-6D3352D2CC3A}"/>
                  </a:ext>
                </a:extLst>
              </p:cNvPr>
              <p:cNvSpPr/>
              <p:nvPr/>
            </p:nvSpPr>
            <p:spPr>
              <a:xfrm>
                <a:off x="4313622" y="291537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8" name="Freeform: Shape 917">
                <a:extLst>
                  <a:ext uri="{FF2B5EF4-FFF2-40B4-BE49-F238E27FC236}">
                    <a16:creationId xmlns:a16="http://schemas.microsoft.com/office/drawing/2014/main" id="{693305D5-BCB9-1788-70EA-4D845125152B}"/>
                  </a:ext>
                </a:extLst>
              </p:cNvPr>
              <p:cNvSpPr/>
              <p:nvPr/>
            </p:nvSpPr>
            <p:spPr>
              <a:xfrm>
                <a:off x="4495902" y="315598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19" name="Freeform: Shape 918">
                <a:extLst>
                  <a:ext uri="{FF2B5EF4-FFF2-40B4-BE49-F238E27FC236}">
                    <a16:creationId xmlns:a16="http://schemas.microsoft.com/office/drawing/2014/main" id="{F55056B4-2BFF-5237-29A4-8CF3094C38CE}"/>
                  </a:ext>
                </a:extLst>
              </p:cNvPr>
              <p:cNvSpPr/>
              <p:nvPr/>
            </p:nvSpPr>
            <p:spPr>
              <a:xfrm>
                <a:off x="4763246" y="263101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0" name="Freeform: Shape 919">
                <a:extLst>
                  <a:ext uri="{FF2B5EF4-FFF2-40B4-BE49-F238E27FC236}">
                    <a16:creationId xmlns:a16="http://schemas.microsoft.com/office/drawing/2014/main" id="{AE0CB8B2-BAB0-B87A-045B-3F1C33E882C8}"/>
                  </a:ext>
                </a:extLst>
              </p:cNvPr>
              <p:cNvSpPr/>
              <p:nvPr/>
            </p:nvSpPr>
            <p:spPr>
              <a:xfrm>
                <a:off x="4666030" y="256296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1" name="Freeform: Shape 920">
                <a:extLst>
                  <a:ext uri="{FF2B5EF4-FFF2-40B4-BE49-F238E27FC236}">
                    <a16:creationId xmlns:a16="http://schemas.microsoft.com/office/drawing/2014/main" id="{251EEB86-7BE9-1DE9-EB1B-6297592780C6}"/>
                  </a:ext>
                </a:extLst>
              </p:cNvPr>
              <p:cNvSpPr/>
              <p:nvPr/>
            </p:nvSpPr>
            <p:spPr>
              <a:xfrm>
                <a:off x="4491041" y="296398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2" name="Freeform: Shape 921">
                <a:extLst>
                  <a:ext uri="{FF2B5EF4-FFF2-40B4-BE49-F238E27FC236}">
                    <a16:creationId xmlns:a16="http://schemas.microsoft.com/office/drawing/2014/main" id="{57C11F14-E932-D020-CCBE-A4732DAC8A64}"/>
                  </a:ext>
                </a:extLst>
              </p:cNvPr>
              <p:cNvSpPr/>
              <p:nvPr/>
            </p:nvSpPr>
            <p:spPr>
              <a:xfrm>
                <a:off x="4262583" y="295912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3" name="Freeform: Shape 922">
                <a:extLst>
                  <a:ext uri="{FF2B5EF4-FFF2-40B4-BE49-F238E27FC236}">
                    <a16:creationId xmlns:a16="http://schemas.microsoft.com/office/drawing/2014/main" id="{73712FA3-A6E6-FC53-3295-4CC9AB3D35B7}"/>
                  </a:ext>
                </a:extLst>
              </p:cNvPr>
              <p:cNvSpPr/>
              <p:nvPr/>
            </p:nvSpPr>
            <p:spPr>
              <a:xfrm>
                <a:off x="4865322" y="277197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4" name="Freeform: Shape 923">
                <a:extLst>
                  <a:ext uri="{FF2B5EF4-FFF2-40B4-BE49-F238E27FC236}">
                    <a16:creationId xmlns:a16="http://schemas.microsoft.com/office/drawing/2014/main" id="{8AFCDDE1-F8E3-B5F5-88E7-EB4BD025530D}"/>
                  </a:ext>
                </a:extLst>
              </p:cNvPr>
              <p:cNvSpPr/>
              <p:nvPr/>
            </p:nvSpPr>
            <p:spPr>
              <a:xfrm>
                <a:off x="4133772" y="28400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5" name="Freeform: Shape 924">
                <a:extLst>
                  <a:ext uri="{FF2B5EF4-FFF2-40B4-BE49-F238E27FC236}">
                    <a16:creationId xmlns:a16="http://schemas.microsoft.com/office/drawing/2014/main" id="{840FC967-9E2D-DD10-12B8-CE8EA038AA20}"/>
                  </a:ext>
                </a:extLst>
              </p:cNvPr>
              <p:cNvSpPr/>
              <p:nvPr/>
            </p:nvSpPr>
            <p:spPr>
              <a:xfrm>
                <a:off x="4131342" y="282058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6" name="Freeform: Shape 925">
                <a:extLst>
                  <a:ext uri="{FF2B5EF4-FFF2-40B4-BE49-F238E27FC236}">
                    <a16:creationId xmlns:a16="http://schemas.microsoft.com/office/drawing/2014/main" id="{F003EDF0-02EF-5245-A21B-6F556803E3C4}"/>
                  </a:ext>
                </a:extLst>
              </p:cNvPr>
              <p:cNvSpPr/>
              <p:nvPr/>
            </p:nvSpPr>
            <p:spPr>
              <a:xfrm>
                <a:off x="4007392" y="26942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7" name="Freeform: Shape 926">
                <a:extLst>
                  <a:ext uri="{FF2B5EF4-FFF2-40B4-BE49-F238E27FC236}">
                    <a16:creationId xmlns:a16="http://schemas.microsoft.com/office/drawing/2014/main" id="{598C1EE6-7A05-E24F-8856-46476F0092CC}"/>
                  </a:ext>
                </a:extLst>
              </p:cNvPr>
              <p:cNvSpPr/>
              <p:nvPr/>
            </p:nvSpPr>
            <p:spPr>
              <a:xfrm>
                <a:off x="4362230" y="29105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8" name="Freeform: Shape 927">
                <a:extLst>
                  <a:ext uri="{FF2B5EF4-FFF2-40B4-BE49-F238E27FC236}">
                    <a16:creationId xmlns:a16="http://schemas.microsoft.com/office/drawing/2014/main" id="{A7D087D7-4419-31BE-36F0-323501094C67}"/>
                  </a:ext>
                </a:extLst>
              </p:cNvPr>
              <p:cNvSpPr/>
              <p:nvPr/>
            </p:nvSpPr>
            <p:spPr>
              <a:xfrm>
                <a:off x="3939340" y="30077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29" name="Freeform: Shape 928">
                <a:extLst>
                  <a:ext uri="{FF2B5EF4-FFF2-40B4-BE49-F238E27FC236}">
                    <a16:creationId xmlns:a16="http://schemas.microsoft.com/office/drawing/2014/main" id="{E045FE2F-FBA3-770E-88F7-C9C65DEAE598}"/>
                  </a:ext>
                </a:extLst>
              </p:cNvPr>
              <p:cNvSpPr/>
              <p:nvPr/>
            </p:nvSpPr>
            <p:spPr>
              <a:xfrm>
                <a:off x="4646586" y="29615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0" name="Freeform: Shape 929">
                <a:extLst>
                  <a:ext uri="{FF2B5EF4-FFF2-40B4-BE49-F238E27FC236}">
                    <a16:creationId xmlns:a16="http://schemas.microsoft.com/office/drawing/2014/main" id="{A20F9CFE-FDA7-77A5-0C8D-2E926C989586}"/>
                  </a:ext>
                </a:extLst>
              </p:cNvPr>
              <p:cNvSpPr/>
              <p:nvPr/>
            </p:nvSpPr>
            <p:spPr>
              <a:xfrm>
                <a:off x="4335495" y="29712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1" name="Freeform: Shape 930">
                <a:extLst>
                  <a:ext uri="{FF2B5EF4-FFF2-40B4-BE49-F238E27FC236}">
                    <a16:creationId xmlns:a16="http://schemas.microsoft.com/office/drawing/2014/main" id="{F43989C3-A9C6-9186-CDC7-F05743D053D5}"/>
                  </a:ext>
                </a:extLst>
              </p:cNvPr>
              <p:cNvSpPr/>
              <p:nvPr/>
            </p:nvSpPr>
            <p:spPr>
              <a:xfrm>
                <a:off x="4685473" y="278170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2" name="Freeform: Shape 931">
                <a:extLst>
                  <a:ext uri="{FF2B5EF4-FFF2-40B4-BE49-F238E27FC236}">
                    <a16:creationId xmlns:a16="http://schemas.microsoft.com/office/drawing/2014/main" id="{7E34E592-8508-55A1-254B-6CEEC820DD7F}"/>
                  </a:ext>
                </a:extLst>
              </p:cNvPr>
              <p:cNvSpPr/>
              <p:nvPr/>
            </p:nvSpPr>
            <p:spPr>
              <a:xfrm>
                <a:off x="4534788" y="259213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3" name="Freeform: Shape 932">
                <a:extLst>
                  <a:ext uri="{FF2B5EF4-FFF2-40B4-BE49-F238E27FC236}">
                    <a16:creationId xmlns:a16="http://schemas.microsoft.com/office/drawing/2014/main" id="{7AE11FEB-BC33-BC11-ADF0-481656356E10}"/>
                  </a:ext>
                </a:extLst>
              </p:cNvPr>
              <p:cNvSpPr/>
              <p:nvPr/>
            </p:nvSpPr>
            <p:spPr>
              <a:xfrm>
                <a:off x="4029265" y="312439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4" name="Freeform: Shape 933">
                <a:extLst>
                  <a:ext uri="{FF2B5EF4-FFF2-40B4-BE49-F238E27FC236}">
                    <a16:creationId xmlns:a16="http://schemas.microsoft.com/office/drawing/2014/main" id="{AB5398F2-ED93-1526-833A-EFDD96414F7C}"/>
                  </a:ext>
                </a:extLst>
              </p:cNvPr>
              <p:cNvSpPr/>
              <p:nvPr/>
            </p:nvSpPr>
            <p:spPr>
              <a:xfrm>
                <a:off x="4478889" y="26820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5" name="Freeform: Shape 934">
                <a:extLst>
                  <a:ext uri="{FF2B5EF4-FFF2-40B4-BE49-F238E27FC236}">
                    <a16:creationId xmlns:a16="http://schemas.microsoft.com/office/drawing/2014/main" id="{9DA2ADC0-835D-B507-9228-E9A33CAADD61}"/>
                  </a:ext>
                </a:extLst>
              </p:cNvPr>
              <p:cNvSpPr/>
              <p:nvPr/>
            </p:nvSpPr>
            <p:spPr>
              <a:xfrm>
                <a:off x="4583396" y="31146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6" name="Freeform: Shape 935">
                <a:extLst>
                  <a:ext uri="{FF2B5EF4-FFF2-40B4-BE49-F238E27FC236}">
                    <a16:creationId xmlns:a16="http://schemas.microsoft.com/office/drawing/2014/main" id="{ECFB94ED-3ECB-DBA7-F6E6-79274C9CB8EF}"/>
                  </a:ext>
                </a:extLst>
              </p:cNvPr>
              <p:cNvSpPr/>
              <p:nvPr/>
            </p:nvSpPr>
            <p:spPr>
              <a:xfrm>
                <a:off x="4619852" y="28910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7" name="Freeform: Shape 936">
                <a:extLst>
                  <a:ext uri="{FF2B5EF4-FFF2-40B4-BE49-F238E27FC236}">
                    <a16:creationId xmlns:a16="http://schemas.microsoft.com/office/drawing/2014/main" id="{A990A254-2581-B6EC-A5B2-D561535B6D79}"/>
                  </a:ext>
                </a:extLst>
              </p:cNvPr>
              <p:cNvSpPr/>
              <p:nvPr/>
            </p:nvSpPr>
            <p:spPr>
              <a:xfrm>
                <a:off x="4391395" y="29275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8" name="Freeform: Shape 937">
                <a:extLst>
                  <a:ext uri="{FF2B5EF4-FFF2-40B4-BE49-F238E27FC236}">
                    <a16:creationId xmlns:a16="http://schemas.microsoft.com/office/drawing/2014/main" id="{D102E9F6-1AA4-BE3A-9FEB-1D48A5426EDF}"/>
                  </a:ext>
                </a:extLst>
              </p:cNvPr>
              <p:cNvSpPr/>
              <p:nvPr/>
            </p:nvSpPr>
            <p:spPr>
              <a:xfrm>
                <a:off x="4707346" y="28813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39" name="Freeform: Shape 938">
                <a:extLst>
                  <a:ext uri="{FF2B5EF4-FFF2-40B4-BE49-F238E27FC236}">
                    <a16:creationId xmlns:a16="http://schemas.microsoft.com/office/drawing/2014/main" id="{FE858E5D-BDDF-877E-D701-0EFECBE7B554}"/>
                  </a:ext>
                </a:extLst>
              </p:cNvPr>
              <p:cNvSpPr/>
              <p:nvPr/>
            </p:nvSpPr>
            <p:spPr>
              <a:xfrm>
                <a:off x="4311191" y="29105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0" name="Freeform: Shape 939">
                <a:extLst>
                  <a:ext uri="{FF2B5EF4-FFF2-40B4-BE49-F238E27FC236}">
                    <a16:creationId xmlns:a16="http://schemas.microsoft.com/office/drawing/2014/main" id="{06F4690E-DC01-9DBD-1DEB-9B7C019C22DC}"/>
                  </a:ext>
                </a:extLst>
              </p:cNvPr>
              <p:cNvSpPr/>
              <p:nvPr/>
            </p:nvSpPr>
            <p:spPr>
              <a:xfrm>
                <a:off x="4731650" y="282058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1" name="Freeform: Shape 940">
                <a:extLst>
                  <a:ext uri="{FF2B5EF4-FFF2-40B4-BE49-F238E27FC236}">
                    <a16:creationId xmlns:a16="http://schemas.microsoft.com/office/drawing/2014/main" id="{346AE6E3-6CC6-7BEB-BC67-41CC6C356DCA}"/>
                  </a:ext>
                </a:extLst>
              </p:cNvPr>
              <p:cNvSpPr/>
              <p:nvPr/>
            </p:nvSpPr>
            <p:spPr>
              <a:xfrm>
                <a:off x="4478889" y="26674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2" name="Freeform: Shape 941">
                <a:extLst>
                  <a:ext uri="{FF2B5EF4-FFF2-40B4-BE49-F238E27FC236}">
                    <a16:creationId xmlns:a16="http://schemas.microsoft.com/office/drawing/2014/main" id="{5D1DCE21-5E23-BEBE-7A11-BEFF5B72057D}"/>
                  </a:ext>
                </a:extLst>
              </p:cNvPr>
              <p:cNvSpPr/>
              <p:nvPr/>
            </p:nvSpPr>
            <p:spPr>
              <a:xfrm>
                <a:off x="4422990" y="304904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3" name="Freeform: Shape 942">
                <a:extLst>
                  <a:ext uri="{FF2B5EF4-FFF2-40B4-BE49-F238E27FC236}">
                    <a16:creationId xmlns:a16="http://schemas.microsoft.com/office/drawing/2014/main" id="{849D8883-BFD0-3F1E-2172-8C6F362E0975}"/>
                  </a:ext>
                </a:extLst>
              </p:cNvPr>
              <p:cNvSpPr/>
              <p:nvPr/>
            </p:nvSpPr>
            <p:spPr>
              <a:xfrm>
                <a:off x="4525067" y="28132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4" name="Freeform: Shape 943">
                <a:extLst>
                  <a:ext uri="{FF2B5EF4-FFF2-40B4-BE49-F238E27FC236}">
                    <a16:creationId xmlns:a16="http://schemas.microsoft.com/office/drawing/2014/main" id="{F918ACEE-F1A1-7065-546A-7F2948E3C9AA}"/>
                  </a:ext>
                </a:extLst>
              </p:cNvPr>
              <p:cNvSpPr/>
              <p:nvPr/>
            </p:nvSpPr>
            <p:spPr>
              <a:xfrm>
                <a:off x="4376812" y="271121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5" name="Freeform: Shape 944">
                <a:extLst>
                  <a:ext uri="{FF2B5EF4-FFF2-40B4-BE49-F238E27FC236}">
                    <a16:creationId xmlns:a16="http://schemas.microsoft.com/office/drawing/2014/main" id="{DDD094DE-8F14-2D1E-3375-F099C2B6B968}"/>
                  </a:ext>
                </a:extLst>
              </p:cNvPr>
              <p:cNvSpPr/>
              <p:nvPr/>
            </p:nvSpPr>
            <p:spPr>
              <a:xfrm>
                <a:off x="4175089" y="310008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6" name="Freeform: Shape 945">
                <a:extLst>
                  <a:ext uri="{FF2B5EF4-FFF2-40B4-BE49-F238E27FC236}">
                    <a16:creationId xmlns:a16="http://schemas.microsoft.com/office/drawing/2014/main" id="{400B9658-C86F-76B2-ED65-79D9C02AE9F1}"/>
                  </a:ext>
                </a:extLst>
              </p:cNvPr>
              <p:cNvSpPr/>
              <p:nvPr/>
            </p:nvSpPr>
            <p:spPr>
              <a:xfrm>
                <a:off x="4320913" y="305876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7" name="Freeform: Shape 946">
                <a:extLst>
                  <a:ext uri="{FF2B5EF4-FFF2-40B4-BE49-F238E27FC236}">
                    <a16:creationId xmlns:a16="http://schemas.microsoft.com/office/drawing/2014/main" id="{3B504F67-85E0-DFB9-F7CA-7EDF98FD2E10}"/>
                  </a:ext>
                </a:extLst>
              </p:cNvPr>
              <p:cNvSpPr/>
              <p:nvPr/>
            </p:nvSpPr>
            <p:spPr>
              <a:xfrm>
                <a:off x="4726790" y="282788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8" name="Freeform: Shape 947">
                <a:extLst>
                  <a:ext uri="{FF2B5EF4-FFF2-40B4-BE49-F238E27FC236}">
                    <a16:creationId xmlns:a16="http://schemas.microsoft.com/office/drawing/2014/main" id="{B69F712D-D439-EB03-A471-E598550C2B02}"/>
                  </a:ext>
                </a:extLst>
              </p:cNvPr>
              <p:cNvSpPr/>
              <p:nvPr/>
            </p:nvSpPr>
            <p:spPr>
              <a:xfrm>
                <a:off x="4962538" y="297370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49" name="Freeform: Shape 948">
                <a:extLst>
                  <a:ext uri="{FF2B5EF4-FFF2-40B4-BE49-F238E27FC236}">
                    <a16:creationId xmlns:a16="http://schemas.microsoft.com/office/drawing/2014/main" id="{27005551-C4B5-826E-134D-1358316ABD11}"/>
                  </a:ext>
                </a:extLst>
              </p:cNvPr>
              <p:cNvSpPr/>
              <p:nvPr/>
            </p:nvSpPr>
            <p:spPr>
              <a:xfrm>
                <a:off x="4658738" y="29615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0" name="Freeform: Shape 949">
                <a:extLst>
                  <a:ext uri="{FF2B5EF4-FFF2-40B4-BE49-F238E27FC236}">
                    <a16:creationId xmlns:a16="http://schemas.microsoft.com/office/drawing/2014/main" id="{15693D32-3408-BF9A-9922-2A35CBA2F864}"/>
                  </a:ext>
                </a:extLst>
              </p:cNvPr>
              <p:cNvSpPr/>
              <p:nvPr/>
            </p:nvSpPr>
            <p:spPr>
              <a:xfrm>
                <a:off x="4410838" y="297856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1" name="Freeform: Shape 950">
                <a:extLst>
                  <a:ext uri="{FF2B5EF4-FFF2-40B4-BE49-F238E27FC236}">
                    <a16:creationId xmlns:a16="http://schemas.microsoft.com/office/drawing/2014/main" id="{227ACD43-AB7C-6511-72B5-1E7CADD986CF}"/>
                  </a:ext>
                </a:extLst>
              </p:cNvPr>
              <p:cNvSpPr/>
              <p:nvPr/>
            </p:nvSpPr>
            <p:spPr>
              <a:xfrm>
                <a:off x="4627143" y="28473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2" name="Freeform: Shape 951">
                <a:extLst>
                  <a:ext uri="{FF2B5EF4-FFF2-40B4-BE49-F238E27FC236}">
                    <a16:creationId xmlns:a16="http://schemas.microsoft.com/office/drawing/2014/main" id="{22C2D8A4-9C42-6FF3-7F2D-00EAE43674A8}"/>
                  </a:ext>
                </a:extLst>
              </p:cNvPr>
              <p:cNvSpPr/>
              <p:nvPr/>
            </p:nvSpPr>
            <p:spPr>
              <a:xfrm>
                <a:off x="4248001" y="312195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3" name="Freeform: Shape 952">
                <a:extLst>
                  <a:ext uri="{FF2B5EF4-FFF2-40B4-BE49-F238E27FC236}">
                    <a16:creationId xmlns:a16="http://schemas.microsoft.com/office/drawing/2014/main" id="{281F0810-A4CB-EAE1-E697-907E6A082CDC}"/>
                  </a:ext>
                </a:extLst>
              </p:cNvPr>
              <p:cNvSpPr/>
              <p:nvPr/>
            </p:nvSpPr>
            <p:spPr>
              <a:xfrm>
                <a:off x="4488611" y="28327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4" name="Freeform: Shape 953">
                <a:extLst>
                  <a:ext uri="{FF2B5EF4-FFF2-40B4-BE49-F238E27FC236}">
                    <a16:creationId xmlns:a16="http://schemas.microsoft.com/office/drawing/2014/main" id="{9B0EB587-2DE6-CDED-A413-DA757855D895}"/>
                  </a:ext>
                </a:extLst>
              </p:cNvPr>
              <p:cNvSpPr/>
              <p:nvPr/>
            </p:nvSpPr>
            <p:spPr>
              <a:xfrm>
                <a:off x="4636865" y="302717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5" name="Freeform: Shape 954">
                <a:extLst>
                  <a:ext uri="{FF2B5EF4-FFF2-40B4-BE49-F238E27FC236}">
                    <a16:creationId xmlns:a16="http://schemas.microsoft.com/office/drawing/2014/main" id="{1F539A91-EF4A-EED8-212C-36C91437E3ED}"/>
                  </a:ext>
                </a:extLst>
              </p:cNvPr>
              <p:cNvSpPr/>
              <p:nvPr/>
            </p:nvSpPr>
            <p:spPr>
              <a:xfrm>
                <a:off x="5062185" y="290808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6" name="Freeform: Shape 955">
                <a:extLst>
                  <a:ext uri="{FF2B5EF4-FFF2-40B4-BE49-F238E27FC236}">
                    <a16:creationId xmlns:a16="http://schemas.microsoft.com/office/drawing/2014/main" id="{D30AE2DF-E322-6823-3860-13823B0631D4}"/>
                  </a:ext>
                </a:extLst>
              </p:cNvPr>
              <p:cNvSpPr/>
              <p:nvPr/>
            </p:nvSpPr>
            <p:spPr>
              <a:xfrm>
                <a:off x="4537219" y="26747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7" name="Freeform: Shape 956">
                <a:extLst>
                  <a:ext uri="{FF2B5EF4-FFF2-40B4-BE49-F238E27FC236}">
                    <a16:creationId xmlns:a16="http://schemas.microsoft.com/office/drawing/2014/main" id="{8FCD3987-CC61-0BEC-96A4-9C88E21D8433}"/>
                  </a:ext>
                </a:extLst>
              </p:cNvPr>
              <p:cNvSpPr/>
              <p:nvPr/>
            </p:nvSpPr>
            <p:spPr>
              <a:xfrm>
                <a:off x="4831297" y="290808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8" name="Freeform: Shape 957">
                <a:extLst>
                  <a:ext uri="{FF2B5EF4-FFF2-40B4-BE49-F238E27FC236}">
                    <a16:creationId xmlns:a16="http://schemas.microsoft.com/office/drawing/2014/main" id="{BEAF9BA3-B90F-5098-8974-62BDF11B6D3A}"/>
                  </a:ext>
                </a:extLst>
              </p:cNvPr>
              <p:cNvSpPr/>
              <p:nvPr/>
            </p:nvSpPr>
            <p:spPr>
              <a:xfrm>
                <a:off x="4488611" y="26650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59" name="Freeform: Shape 958">
                <a:extLst>
                  <a:ext uri="{FF2B5EF4-FFF2-40B4-BE49-F238E27FC236}">
                    <a16:creationId xmlns:a16="http://schemas.microsoft.com/office/drawing/2014/main" id="{D5449D5F-A711-D0D7-B0EF-B1B723D7F8D1}"/>
                  </a:ext>
                </a:extLst>
              </p:cNvPr>
              <p:cNvSpPr/>
              <p:nvPr/>
            </p:nvSpPr>
            <p:spPr>
              <a:xfrm>
                <a:off x="4474028" y="320459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0" name="Freeform: Shape 959">
                <a:extLst>
                  <a:ext uri="{FF2B5EF4-FFF2-40B4-BE49-F238E27FC236}">
                    <a16:creationId xmlns:a16="http://schemas.microsoft.com/office/drawing/2014/main" id="{B8550E86-856C-6F8B-6024-64726A64E857}"/>
                  </a:ext>
                </a:extLst>
              </p:cNvPr>
              <p:cNvSpPr/>
              <p:nvPr/>
            </p:nvSpPr>
            <p:spPr>
              <a:xfrm>
                <a:off x="4279596" y="30052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1" name="Freeform: Shape 960">
                <a:extLst>
                  <a:ext uri="{FF2B5EF4-FFF2-40B4-BE49-F238E27FC236}">
                    <a16:creationId xmlns:a16="http://schemas.microsoft.com/office/drawing/2014/main" id="{AACCD3DC-B99A-23FF-D8DE-197ABF027B2C}"/>
                  </a:ext>
                </a:extLst>
              </p:cNvPr>
              <p:cNvSpPr/>
              <p:nvPr/>
            </p:nvSpPr>
            <p:spPr>
              <a:xfrm>
                <a:off x="4038987" y="31851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2" name="Freeform: Shape 961">
                <a:extLst>
                  <a:ext uri="{FF2B5EF4-FFF2-40B4-BE49-F238E27FC236}">
                    <a16:creationId xmlns:a16="http://schemas.microsoft.com/office/drawing/2014/main" id="{661C47F6-7920-352C-2007-E19C7E5BC205}"/>
                  </a:ext>
                </a:extLst>
              </p:cNvPr>
              <p:cNvSpPr/>
              <p:nvPr/>
            </p:nvSpPr>
            <p:spPr>
              <a:xfrm>
                <a:off x="4690334" y="285704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3" name="Freeform: Shape 962">
                <a:extLst>
                  <a:ext uri="{FF2B5EF4-FFF2-40B4-BE49-F238E27FC236}">
                    <a16:creationId xmlns:a16="http://schemas.microsoft.com/office/drawing/2014/main" id="{06FA9B27-C33B-9383-26BF-3D86C307E240}"/>
                  </a:ext>
                </a:extLst>
              </p:cNvPr>
              <p:cNvSpPr/>
              <p:nvPr/>
            </p:nvSpPr>
            <p:spPr>
              <a:xfrm>
                <a:off x="4141064" y="320702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4" name="Freeform: Shape 963">
                <a:extLst>
                  <a:ext uri="{FF2B5EF4-FFF2-40B4-BE49-F238E27FC236}">
                    <a16:creationId xmlns:a16="http://schemas.microsoft.com/office/drawing/2014/main" id="{FDEE034A-5D30-E8A0-91BE-120962C1F873}"/>
                  </a:ext>
                </a:extLst>
              </p:cNvPr>
              <p:cNvSpPr/>
              <p:nvPr/>
            </p:nvSpPr>
            <p:spPr>
              <a:xfrm>
                <a:off x="4294179" y="290079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5" name="Freeform: Shape 964">
                <a:extLst>
                  <a:ext uri="{FF2B5EF4-FFF2-40B4-BE49-F238E27FC236}">
                    <a16:creationId xmlns:a16="http://schemas.microsoft.com/office/drawing/2014/main" id="{C4EE44F3-A0CF-59F5-8D18-A8DE879638AE}"/>
                  </a:ext>
                </a:extLst>
              </p:cNvPr>
              <p:cNvSpPr/>
              <p:nvPr/>
            </p:nvSpPr>
            <p:spPr>
              <a:xfrm>
                <a:off x="4425420" y="288378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6" name="Freeform: Shape 965">
                <a:extLst>
                  <a:ext uri="{FF2B5EF4-FFF2-40B4-BE49-F238E27FC236}">
                    <a16:creationId xmlns:a16="http://schemas.microsoft.com/office/drawing/2014/main" id="{C126D6AE-3583-3DF9-BBE5-FB54DFF3C942}"/>
                  </a:ext>
                </a:extLst>
              </p:cNvPr>
              <p:cNvSpPr/>
              <p:nvPr/>
            </p:nvSpPr>
            <p:spPr>
              <a:xfrm>
                <a:off x="4629574" y="29980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7" name="Freeform: Shape 966">
                <a:extLst>
                  <a:ext uri="{FF2B5EF4-FFF2-40B4-BE49-F238E27FC236}">
                    <a16:creationId xmlns:a16="http://schemas.microsoft.com/office/drawing/2014/main" id="{DD4A0EB8-4F12-F19A-7CE1-FE5F03436A1D}"/>
                  </a:ext>
                </a:extLst>
              </p:cNvPr>
              <p:cNvSpPr/>
              <p:nvPr/>
            </p:nvSpPr>
            <p:spPr>
              <a:xfrm>
                <a:off x="4337926" y="290808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8" name="Freeform: Shape 967">
                <a:extLst>
                  <a:ext uri="{FF2B5EF4-FFF2-40B4-BE49-F238E27FC236}">
                    <a16:creationId xmlns:a16="http://schemas.microsoft.com/office/drawing/2014/main" id="{7692D10F-9271-79B1-225B-48798B762C32}"/>
                  </a:ext>
                </a:extLst>
              </p:cNvPr>
              <p:cNvSpPr/>
              <p:nvPr/>
            </p:nvSpPr>
            <p:spPr>
              <a:xfrm>
                <a:off x="4255292" y="294939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69" name="Freeform: Shape 968">
                <a:extLst>
                  <a:ext uri="{FF2B5EF4-FFF2-40B4-BE49-F238E27FC236}">
                    <a16:creationId xmlns:a16="http://schemas.microsoft.com/office/drawing/2014/main" id="{0DBB41CF-2A27-4459-870B-411821AA7C4C}"/>
                  </a:ext>
                </a:extLst>
              </p:cNvPr>
              <p:cNvSpPr/>
              <p:nvPr/>
            </p:nvSpPr>
            <p:spPr>
              <a:xfrm>
                <a:off x="4425420" y="32823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0" name="Freeform: Shape 969">
                <a:extLst>
                  <a:ext uri="{FF2B5EF4-FFF2-40B4-BE49-F238E27FC236}">
                    <a16:creationId xmlns:a16="http://schemas.microsoft.com/office/drawing/2014/main" id="{285D159C-3FE3-9B15-5A46-0798385E618C}"/>
                  </a:ext>
                </a:extLst>
              </p:cNvPr>
              <p:cNvSpPr/>
              <p:nvPr/>
            </p:nvSpPr>
            <p:spPr>
              <a:xfrm>
                <a:off x="4398686" y="30539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1" name="Freeform: Shape 970">
                <a:extLst>
                  <a:ext uri="{FF2B5EF4-FFF2-40B4-BE49-F238E27FC236}">
                    <a16:creationId xmlns:a16="http://schemas.microsoft.com/office/drawing/2014/main" id="{45A18A0C-52DB-D9A4-23A5-EE9141301CEB}"/>
                  </a:ext>
                </a:extLst>
              </p:cNvPr>
              <p:cNvSpPr/>
              <p:nvPr/>
            </p:nvSpPr>
            <p:spPr>
              <a:xfrm>
                <a:off x="4328204" y="29688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2" name="Freeform: Shape 971">
                <a:extLst>
                  <a:ext uri="{FF2B5EF4-FFF2-40B4-BE49-F238E27FC236}">
                    <a16:creationId xmlns:a16="http://schemas.microsoft.com/office/drawing/2014/main" id="{956959D9-1E65-C7D9-FC1C-93CB2BD8C18B}"/>
                  </a:ext>
                </a:extLst>
              </p:cNvPr>
              <p:cNvSpPr/>
              <p:nvPr/>
            </p:nvSpPr>
            <p:spPr>
              <a:xfrm>
                <a:off x="4719498" y="293967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3" name="Freeform: Shape 972">
                <a:extLst>
                  <a:ext uri="{FF2B5EF4-FFF2-40B4-BE49-F238E27FC236}">
                    <a16:creationId xmlns:a16="http://schemas.microsoft.com/office/drawing/2014/main" id="{11555E5E-CBA7-AB27-F3D2-2A8EC8B3A44C}"/>
                  </a:ext>
                </a:extLst>
              </p:cNvPr>
              <p:cNvSpPr/>
              <p:nvPr/>
            </p:nvSpPr>
            <p:spPr>
              <a:xfrm>
                <a:off x="4566383" y="337957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4" name="Freeform: Shape 973">
                <a:extLst>
                  <a:ext uri="{FF2B5EF4-FFF2-40B4-BE49-F238E27FC236}">
                    <a16:creationId xmlns:a16="http://schemas.microsoft.com/office/drawing/2014/main" id="{DD075A36-1BF2-E443-8D72-115D4A54B5EE}"/>
                  </a:ext>
                </a:extLst>
              </p:cNvPr>
              <p:cNvSpPr/>
              <p:nvPr/>
            </p:nvSpPr>
            <p:spPr>
              <a:xfrm>
                <a:off x="4661169" y="29615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5" name="Freeform: Shape 974">
                <a:extLst>
                  <a:ext uri="{FF2B5EF4-FFF2-40B4-BE49-F238E27FC236}">
                    <a16:creationId xmlns:a16="http://schemas.microsoft.com/office/drawing/2014/main" id="{5544387B-3858-C027-48F5-6EE6254A9180}"/>
                  </a:ext>
                </a:extLst>
              </p:cNvPr>
              <p:cNvSpPr/>
              <p:nvPr/>
            </p:nvSpPr>
            <p:spPr>
              <a:xfrm>
                <a:off x="4517775" y="318028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6" name="Freeform: Shape 975">
                <a:extLst>
                  <a:ext uri="{FF2B5EF4-FFF2-40B4-BE49-F238E27FC236}">
                    <a16:creationId xmlns:a16="http://schemas.microsoft.com/office/drawing/2014/main" id="{6E597C76-E72F-B5A1-CE41-378809F4A4F6}"/>
                  </a:ext>
                </a:extLst>
              </p:cNvPr>
              <p:cNvSpPr/>
              <p:nvPr/>
            </p:nvSpPr>
            <p:spPr>
              <a:xfrm>
                <a:off x="4279596" y="314869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7" name="Freeform: Shape 976">
                <a:extLst>
                  <a:ext uri="{FF2B5EF4-FFF2-40B4-BE49-F238E27FC236}">
                    <a16:creationId xmlns:a16="http://schemas.microsoft.com/office/drawing/2014/main" id="{36CA0950-F5F0-558E-3335-FD475C1AEFAE}"/>
                  </a:ext>
                </a:extLst>
              </p:cNvPr>
              <p:cNvSpPr/>
              <p:nvPr/>
            </p:nvSpPr>
            <p:spPr>
              <a:xfrm>
                <a:off x="4075443" y="32750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78" name="Freeform: Shape 977">
                <a:extLst>
                  <a:ext uri="{FF2B5EF4-FFF2-40B4-BE49-F238E27FC236}">
                    <a16:creationId xmlns:a16="http://schemas.microsoft.com/office/drawing/2014/main" id="{677075F2-8A13-ED19-A611-89DF0BC70A8A}"/>
                  </a:ext>
                </a:extLst>
              </p:cNvPr>
              <p:cNvSpPr/>
              <p:nvPr/>
            </p:nvSpPr>
            <p:spPr>
              <a:xfrm>
                <a:off x="4425420" y="31098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979" name="Graphic 3">
              <a:extLst>
                <a:ext uri="{FF2B5EF4-FFF2-40B4-BE49-F238E27FC236}">
                  <a16:creationId xmlns:a16="http://schemas.microsoft.com/office/drawing/2014/main" id="{7946ECDD-73B0-37A4-BC79-C4D984F4DADA}"/>
                </a:ext>
              </a:extLst>
            </p:cNvPr>
            <p:cNvGrpSpPr/>
            <p:nvPr/>
          </p:nvGrpSpPr>
          <p:grpSpPr>
            <a:xfrm>
              <a:off x="3590459" y="2352745"/>
              <a:ext cx="1900408" cy="2021723"/>
              <a:chOff x="3339032" y="2285899"/>
              <a:chExt cx="1713431" cy="1822811"/>
            </a:xfrm>
            <a:solidFill>
              <a:srgbClr val="000000">
                <a:alpha val="0"/>
              </a:srgbClr>
            </a:solidFill>
          </p:grpSpPr>
          <p:sp>
            <p:nvSpPr>
              <p:cNvPr id="980" name="Freeform: Shape 979">
                <a:extLst>
                  <a:ext uri="{FF2B5EF4-FFF2-40B4-BE49-F238E27FC236}">
                    <a16:creationId xmlns:a16="http://schemas.microsoft.com/office/drawing/2014/main" id="{EF80E8FB-6945-5A13-F683-21F216DBAD4C}"/>
                  </a:ext>
                </a:extLst>
              </p:cNvPr>
              <p:cNvSpPr/>
              <p:nvPr/>
            </p:nvSpPr>
            <p:spPr>
              <a:xfrm>
                <a:off x="4065721" y="294939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1" name="Freeform: Shape 980">
                <a:extLst>
                  <a:ext uri="{FF2B5EF4-FFF2-40B4-BE49-F238E27FC236}">
                    <a16:creationId xmlns:a16="http://schemas.microsoft.com/office/drawing/2014/main" id="{AB1DE48D-BF09-4572-A186-C0EC6061E553}"/>
                  </a:ext>
                </a:extLst>
              </p:cNvPr>
              <p:cNvSpPr/>
              <p:nvPr/>
            </p:nvSpPr>
            <p:spPr>
              <a:xfrm>
                <a:off x="4418129" y="28813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2" name="Freeform: Shape 981">
                <a:extLst>
                  <a:ext uri="{FF2B5EF4-FFF2-40B4-BE49-F238E27FC236}">
                    <a16:creationId xmlns:a16="http://schemas.microsoft.com/office/drawing/2014/main" id="{A0B77425-E950-F6A8-AE08-CF73E57A0F15}"/>
                  </a:ext>
                </a:extLst>
              </p:cNvPr>
              <p:cNvSpPr/>
              <p:nvPr/>
            </p:nvSpPr>
            <p:spPr>
              <a:xfrm>
                <a:off x="4461876" y="301502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3" name="Freeform: Shape 982">
                <a:extLst>
                  <a:ext uri="{FF2B5EF4-FFF2-40B4-BE49-F238E27FC236}">
                    <a16:creationId xmlns:a16="http://schemas.microsoft.com/office/drawing/2014/main" id="{3030193D-F2BC-6EEF-6388-491D089CA648}"/>
                  </a:ext>
                </a:extLst>
              </p:cNvPr>
              <p:cNvSpPr/>
              <p:nvPr/>
            </p:nvSpPr>
            <p:spPr>
              <a:xfrm>
                <a:off x="4248001" y="28132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4" name="Freeform: Shape 983">
                <a:extLst>
                  <a:ext uri="{FF2B5EF4-FFF2-40B4-BE49-F238E27FC236}">
                    <a16:creationId xmlns:a16="http://schemas.microsoft.com/office/drawing/2014/main" id="{211FFEF6-B18B-7611-1C54-3F0E16D00449}"/>
                  </a:ext>
                </a:extLst>
              </p:cNvPr>
              <p:cNvSpPr/>
              <p:nvPr/>
            </p:nvSpPr>
            <p:spPr>
              <a:xfrm>
                <a:off x="4588257" y="297856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5" name="Freeform: Shape 984">
                <a:extLst>
                  <a:ext uri="{FF2B5EF4-FFF2-40B4-BE49-F238E27FC236}">
                    <a16:creationId xmlns:a16="http://schemas.microsoft.com/office/drawing/2014/main" id="{37CC45C2-BD0A-52E1-47F2-6759DBD75090}"/>
                  </a:ext>
                </a:extLst>
              </p:cNvPr>
              <p:cNvSpPr/>
              <p:nvPr/>
            </p:nvSpPr>
            <p:spPr>
              <a:xfrm>
                <a:off x="4233419" y="37222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6" name="Freeform: Shape 985">
                <a:extLst>
                  <a:ext uri="{FF2B5EF4-FFF2-40B4-BE49-F238E27FC236}">
                    <a16:creationId xmlns:a16="http://schemas.microsoft.com/office/drawing/2014/main" id="{27DFE667-600B-00BD-B2AB-CE2701CE56ED}"/>
                  </a:ext>
                </a:extLst>
              </p:cNvPr>
              <p:cNvSpPr/>
              <p:nvPr/>
            </p:nvSpPr>
            <p:spPr>
              <a:xfrm>
                <a:off x="4153216" y="35181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7" name="Freeform: Shape 986">
                <a:extLst>
                  <a:ext uri="{FF2B5EF4-FFF2-40B4-BE49-F238E27FC236}">
                    <a16:creationId xmlns:a16="http://schemas.microsoft.com/office/drawing/2014/main" id="{B29DD672-B6B9-6D65-C727-1F32F2D40C72}"/>
                  </a:ext>
                </a:extLst>
              </p:cNvPr>
              <p:cNvSpPr/>
              <p:nvPr/>
            </p:nvSpPr>
            <p:spPr>
              <a:xfrm>
                <a:off x="4440003" y="304418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8" name="Freeform: Shape 987">
                <a:extLst>
                  <a:ext uri="{FF2B5EF4-FFF2-40B4-BE49-F238E27FC236}">
                    <a16:creationId xmlns:a16="http://schemas.microsoft.com/office/drawing/2014/main" id="{35649973-7282-4B21-6146-6E113906F920}"/>
                  </a:ext>
                </a:extLst>
              </p:cNvPr>
              <p:cNvSpPr/>
              <p:nvPr/>
            </p:nvSpPr>
            <p:spPr>
              <a:xfrm>
                <a:off x="4136203" y="298342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89" name="Freeform: Shape 988">
                <a:extLst>
                  <a:ext uri="{FF2B5EF4-FFF2-40B4-BE49-F238E27FC236}">
                    <a16:creationId xmlns:a16="http://schemas.microsoft.com/office/drawing/2014/main" id="{17B8046F-56D2-B49F-DC49-B8B50582415D}"/>
                  </a:ext>
                </a:extLst>
              </p:cNvPr>
              <p:cNvSpPr/>
              <p:nvPr/>
            </p:nvSpPr>
            <p:spPr>
              <a:xfrm>
                <a:off x="4430281" y="283031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0" name="Freeform: Shape 989">
                <a:extLst>
                  <a:ext uri="{FF2B5EF4-FFF2-40B4-BE49-F238E27FC236}">
                    <a16:creationId xmlns:a16="http://schemas.microsoft.com/office/drawing/2014/main" id="{D666695B-B2B6-4DE1-95C9-B3626E0B3B97}"/>
                  </a:ext>
                </a:extLst>
              </p:cNvPr>
              <p:cNvSpPr/>
              <p:nvPr/>
            </p:nvSpPr>
            <p:spPr>
              <a:xfrm>
                <a:off x="4350078" y="27063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1" name="Freeform: Shape 990">
                <a:extLst>
                  <a:ext uri="{FF2B5EF4-FFF2-40B4-BE49-F238E27FC236}">
                    <a16:creationId xmlns:a16="http://schemas.microsoft.com/office/drawing/2014/main" id="{E316D748-F0CB-66EF-3064-F5DDBEB7A08B}"/>
                  </a:ext>
                </a:extLst>
              </p:cNvPr>
              <p:cNvSpPr/>
              <p:nvPr/>
            </p:nvSpPr>
            <p:spPr>
              <a:xfrm>
                <a:off x="3888302" y="36809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2" name="Freeform: Shape 991">
                <a:extLst>
                  <a:ext uri="{FF2B5EF4-FFF2-40B4-BE49-F238E27FC236}">
                    <a16:creationId xmlns:a16="http://schemas.microsoft.com/office/drawing/2014/main" id="{E923362C-82CC-7AC8-C064-D52BCEED9642}"/>
                  </a:ext>
                </a:extLst>
              </p:cNvPr>
              <p:cNvSpPr/>
              <p:nvPr/>
            </p:nvSpPr>
            <p:spPr>
              <a:xfrm>
                <a:off x="4554231" y="371254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3" name="Freeform: Shape 992">
                <a:extLst>
                  <a:ext uri="{FF2B5EF4-FFF2-40B4-BE49-F238E27FC236}">
                    <a16:creationId xmlns:a16="http://schemas.microsoft.com/office/drawing/2014/main" id="{A186B821-35B4-45A4-C4F0-344EF798A9D2}"/>
                  </a:ext>
                </a:extLst>
              </p:cNvPr>
              <p:cNvSpPr/>
              <p:nvPr/>
            </p:nvSpPr>
            <p:spPr>
              <a:xfrm>
                <a:off x="4481319" y="353998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4" name="Freeform: Shape 993">
                <a:extLst>
                  <a:ext uri="{FF2B5EF4-FFF2-40B4-BE49-F238E27FC236}">
                    <a16:creationId xmlns:a16="http://schemas.microsoft.com/office/drawing/2014/main" id="{D6E7C8D7-90B7-290E-4320-3DC30798AC32}"/>
                  </a:ext>
                </a:extLst>
              </p:cNvPr>
              <p:cNvSpPr/>
              <p:nvPr/>
            </p:nvSpPr>
            <p:spPr>
              <a:xfrm>
                <a:off x="4209115" y="37368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5" name="Freeform: Shape 994">
                <a:extLst>
                  <a:ext uri="{FF2B5EF4-FFF2-40B4-BE49-F238E27FC236}">
                    <a16:creationId xmlns:a16="http://schemas.microsoft.com/office/drawing/2014/main" id="{9CC8FDD3-F1B9-676A-A818-0DAFFB59F797}"/>
                  </a:ext>
                </a:extLst>
              </p:cNvPr>
              <p:cNvSpPr/>
              <p:nvPr/>
            </p:nvSpPr>
            <p:spPr>
              <a:xfrm>
                <a:off x="3990379" y="37441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6" name="Freeform: Shape 995">
                <a:extLst>
                  <a:ext uri="{FF2B5EF4-FFF2-40B4-BE49-F238E27FC236}">
                    <a16:creationId xmlns:a16="http://schemas.microsoft.com/office/drawing/2014/main" id="{DFB4013F-59C1-C661-F733-5A5AF8DCD27D}"/>
                  </a:ext>
                </a:extLst>
              </p:cNvPr>
              <p:cNvSpPr/>
              <p:nvPr/>
            </p:nvSpPr>
            <p:spPr>
              <a:xfrm>
                <a:off x="3825112" y="35205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7" name="Freeform: Shape 996">
                <a:extLst>
                  <a:ext uri="{FF2B5EF4-FFF2-40B4-BE49-F238E27FC236}">
                    <a16:creationId xmlns:a16="http://schemas.microsoft.com/office/drawing/2014/main" id="{646BA231-B3FB-63CB-9F37-6C13E594B841}"/>
                  </a:ext>
                </a:extLst>
              </p:cNvPr>
              <p:cNvSpPr/>
              <p:nvPr/>
            </p:nvSpPr>
            <p:spPr>
              <a:xfrm>
                <a:off x="4291748" y="369067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8" name="Freeform: Shape 997">
                <a:extLst>
                  <a:ext uri="{FF2B5EF4-FFF2-40B4-BE49-F238E27FC236}">
                    <a16:creationId xmlns:a16="http://schemas.microsoft.com/office/drawing/2014/main" id="{2F7FE437-A975-ECF7-FC0C-BC859AE9F7C3}"/>
                  </a:ext>
                </a:extLst>
              </p:cNvPr>
              <p:cNvSpPr/>
              <p:nvPr/>
            </p:nvSpPr>
            <p:spPr>
              <a:xfrm>
                <a:off x="3966075" y="36274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999" name="Freeform: Shape 998">
                <a:extLst>
                  <a:ext uri="{FF2B5EF4-FFF2-40B4-BE49-F238E27FC236}">
                    <a16:creationId xmlns:a16="http://schemas.microsoft.com/office/drawing/2014/main" id="{196ED5B9-254D-063E-AFE3-EA3739366732}"/>
                  </a:ext>
                </a:extLst>
              </p:cNvPr>
              <p:cNvSpPr/>
              <p:nvPr/>
            </p:nvSpPr>
            <p:spPr>
              <a:xfrm>
                <a:off x="4187241" y="40528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0" name="Freeform: Shape 999">
                <a:extLst>
                  <a:ext uri="{FF2B5EF4-FFF2-40B4-BE49-F238E27FC236}">
                    <a16:creationId xmlns:a16="http://schemas.microsoft.com/office/drawing/2014/main" id="{185ABF93-5EB9-51B0-9841-1E40AEBB6C7B}"/>
                  </a:ext>
                </a:extLst>
              </p:cNvPr>
              <p:cNvSpPr/>
              <p:nvPr/>
            </p:nvSpPr>
            <p:spPr>
              <a:xfrm>
                <a:off x="4235849" y="311223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1" name="Freeform: Shape 1000">
                <a:extLst>
                  <a:ext uri="{FF2B5EF4-FFF2-40B4-BE49-F238E27FC236}">
                    <a16:creationId xmlns:a16="http://schemas.microsoft.com/office/drawing/2014/main" id="{E0D49444-2C03-52E9-8F39-F0DC8491C857}"/>
                  </a:ext>
                </a:extLst>
              </p:cNvPr>
              <p:cNvSpPr/>
              <p:nvPr/>
            </p:nvSpPr>
            <p:spPr>
              <a:xfrm>
                <a:off x="3859137" y="354484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2" name="Freeform: Shape 1001">
                <a:extLst>
                  <a:ext uri="{FF2B5EF4-FFF2-40B4-BE49-F238E27FC236}">
                    <a16:creationId xmlns:a16="http://schemas.microsoft.com/office/drawing/2014/main" id="{ABA3F8F1-878E-57F9-B15D-090483352D43}"/>
                  </a:ext>
                </a:extLst>
              </p:cNvPr>
              <p:cNvSpPr/>
              <p:nvPr/>
            </p:nvSpPr>
            <p:spPr>
              <a:xfrm>
                <a:off x="4393825" y="36274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3" name="Freeform: Shape 1002">
                <a:extLst>
                  <a:ext uri="{FF2B5EF4-FFF2-40B4-BE49-F238E27FC236}">
                    <a16:creationId xmlns:a16="http://schemas.microsoft.com/office/drawing/2014/main" id="{E6423595-F0B0-C964-9A91-C723E8CC69CC}"/>
                  </a:ext>
                </a:extLst>
              </p:cNvPr>
              <p:cNvSpPr/>
              <p:nvPr/>
            </p:nvSpPr>
            <p:spPr>
              <a:xfrm>
                <a:off x="4131342" y="340874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4" name="Freeform: Shape 1003">
                <a:extLst>
                  <a:ext uri="{FF2B5EF4-FFF2-40B4-BE49-F238E27FC236}">
                    <a16:creationId xmlns:a16="http://schemas.microsoft.com/office/drawing/2014/main" id="{BF92F539-770E-BDAA-F2D4-7B7712293925}"/>
                  </a:ext>
                </a:extLst>
              </p:cNvPr>
              <p:cNvSpPr/>
              <p:nvPr/>
            </p:nvSpPr>
            <p:spPr>
              <a:xfrm>
                <a:off x="4542079" y="350596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5" name="Freeform: Shape 1004">
                <a:extLst>
                  <a:ext uri="{FF2B5EF4-FFF2-40B4-BE49-F238E27FC236}">
                    <a16:creationId xmlns:a16="http://schemas.microsoft.com/office/drawing/2014/main" id="{F6BB761E-2057-C297-1827-E448F74D2202}"/>
                  </a:ext>
                </a:extLst>
              </p:cNvPr>
              <p:cNvSpPr/>
              <p:nvPr/>
            </p:nvSpPr>
            <p:spPr>
              <a:xfrm>
                <a:off x="4306331" y="36590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6" name="Freeform: Shape 1005">
                <a:extLst>
                  <a:ext uri="{FF2B5EF4-FFF2-40B4-BE49-F238E27FC236}">
                    <a16:creationId xmlns:a16="http://schemas.microsoft.com/office/drawing/2014/main" id="{4F8D7C20-5129-F333-BDCB-2B343DBD0C17}"/>
                  </a:ext>
                </a:extLst>
              </p:cNvPr>
              <p:cNvSpPr/>
              <p:nvPr/>
            </p:nvSpPr>
            <p:spPr>
              <a:xfrm>
                <a:off x="4556662" y="37271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7" name="Freeform: Shape 1006">
                <a:extLst>
                  <a:ext uri="{FF2B5EF4-FFF2-40B4-BE49-F238E27FC236}">
                    <a16:creationId xmlns:a16="http://schemas.microsoft.com/office/drawing/2014/main" id="{AE390BC5-4DC0-8F28-2AAA-FF14ADAAAEBE}"/>
                  </a:ext>
                </a:extLst>
              </p:cNvPr>
              <p:cNvSpPr/>
              <p:nvPr/>
            </p:nvSpPr>
            <p:spPr>
              <a:xfrm>
                <a:off x="4167798" y="317542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8" name="Freeform: Shape 1007">
                <a:extLst>
                  <a:ext uri="{FF2B5EF4-FFF2-40B4-BE49-F238E27FC236}">
                    <a16:creationId xmlns:a16="http://schemas.microsoft.com/office/drawing/2014/main" id="{910B670F-CE13-BF90-5F76-682296D35614}"/>
                  </a:ext>
                </a:extLst>
              </p:cNvPr>
              <p:cNvSpPr/>
              <p:nvPr/>
            </p:nvSpPr>
            <p:spPr>
              <a:xfrm>
                <a:off x="4296609" y="36639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09" name="Freeform: Shape 1008">
                <a:extLst>
                  <a:ext uri="{FF2B5EF4-FFF2-40B4-BE49-F238E27FC236}">
                    <a16:creationId xmlns:a16="http://schemas.microsoft.com/office/drawing/2014/main" id="{8812BA28-CF80-94D4-4936-5D188E4A5644}"/>
                  </a:ext>
                </a:extLst>
              </p:cNvPr>
              <p:cNvSpPr/>
              <p:nvPr/>
            </p:nvSpPr>
            <p:spPr>
              <a:xfrm>
                <a:off x="4350078" y="344763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0" name="Freeform: Shape 1009">
                <a:extLst>
                  <a:ext uri="{FF2B5EF4-FFF2-40B4-BE49-F238E27FC236}">
                    <a16:creationId xmlns:a16="http://schemas.microsoft.com/office/drawing/2014/main" id="{14CA6779-1EFA-BAE6-9A6A-EBA446EC52F9}"/>
                  </a:ext>
                </a:extLst>
              </p:cNvPr>
              <p:cNvSpPr/>
              <p:nvPr/>
            </p:nvSpPr>
            <p:spPr>
              <a:xfrm>
                <a:off x="3919897" y="345006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1" name="Freeform: Shape 1010">
                <a:extLst>
                  <a:ext uri="{FF2B5EF4-FFF2-40B4-BE49-F238E27FC236}">
                    <a16:creationId xmlns:a16="http://schemas.microsoft.com/office/drawing/2014/main" id="{E6BBEE49-A983-9F7E-05F4-A71E259B3CF2}"/>
                  </a:ext>
                </a:extLst>
              </p:cNvPr>
              <p:cNvSpPr/>
              <p:nvPr/>
            </p:nvSpPr>
            <p:spPr>
              <a:xfrm>
                <a:off x="3842124" y="34160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2" name="Freeform: Shape 1011">
                <a:extLst>
                  <a:ext uri="{FF2B5EF4-FFF2-40B4-BE49-F238E27FC236}">
                    <a16:creationId xmlns:a16="http://schemas.microsoft.com/office/drawing/2014/main" id="{D8533B97-2FA4-09F2-DF78-16F02B5B0A3A}"/>
                  </a:ext>
                </a:extLst>
              </p:cNvPr>
              <p:cNvSpPr/>
              <p:nvPr/>
            </p:nvSpPr>
            <p:spPr>
              <a:xfrm>
                <a:off x="3868859" y="32823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3" name="Freeform: Shape 1012">
                <a:extLst>
                  <a:ext uri="{FF2B5EF4-FFF2-40B4-BE49-F238E27FC236}">
                    <a16:creationId xmlns:a16="http://schemas.microsoft.com/office/drawing/2014/main" id="{F336E281-7D63-44F2-DC70-56F212C04527}"/>
                  </a:ext>
                </a:extLst>
              </p:cNvPr>
              <p:cNvSpPr/>
              <p:nvPr/>
            </p:nvSpPr>
            <p:spPr>
              <a:xfrm>
                <a:off x="3898024" y="306362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4" name="Freeform: Shape 1013">
                <a:extLst>
                  <a:ext uri="{FF2B5EF4-FFF2-40B4-BE49-F238E27FC236}">
                    <a16:creationId xmlns:a16="http://schemas.microsoft.com/office/drawing/2014/main" id="{CCF403AB-B9B8-90F8-858C-D698C62DB28F}"/>
                  </a:ext>
                </a:extLst>
              </p:cNvPr>
              <p:cNvSpPr/>
              <p:nvPr/>
            </p:nvSpPr>
            <p:spPr>
              <a:xfrm>
                <a:off x="4964969" y="40382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5"/>
                      <a:pt x="17186" y="55841"/>
                      <a:pt x="1631" y="55841"/>
                    </a:cubicBezTo>
                    <a:cubicBezTo>
                      <a:pt x="-13683" y="55841"/>
                      <a:pt x="-26319" y="43325"/>
                      <a:pt x="-26319" y="27892"/>
                    </a:cubicBezTo>
                    <a:cubicBezTo>
                      <a:pt x="-26319" y="12434"/>
                      <a:pt x="-13683" y="-58"/>
                      <a:pt x="1631" y="-58"/>
                    </a:cubicBezTo>
                    <a:cubicBezTo>
                      <a:pt x="17186" y="-58"/>
                      <a:pt x="29580" y="1243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5" name="Freeform: Shape 1014">
                <a:extLst>
                  <a:ext uri="{FF2B5EF4-FFF2-40B4-BE49-F238E27FC236}">
                    <a16:creationId xmlns:a16="http://schemas.microsoft.com/office/drawing/2014/main" id="{CC88ED54-75B4-CA07-926E-4F2AD35C3D79}"/>
                  </a:ext>
                </a:extLst>
              </p:cNvPr>
              <p:cNvSpPr/>
              <p:nvPr/>
            </p:nvSpPr>
            <p:spPr>
              <a:xfrm>
                <a:off x="4605270" y="29980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6" name="Freeform: Shape 1015">
                <a:extLst>
                  <a:ext uri="{FF2B5EF4-FFF2-40B4-BE49-F238E27FC236}">
                    <a16:creationId xmlns:a16="http://schemas.microsoft.com/office/drawing/2014/main" id="{70CDA0F1-A2FC-23DC-BCE5-DB27567D9BD5}"/>
                  </a:ext>
                </a:extLst>
              </p:cNvPr>
              <p:cNvSpPr/>
              <p:nvPr/>
            </p:nvSpPr>
            <p:spPr>
              <a:xfrm>
                <a:off x="4425420" y="306849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7" name="Freeform: Shape 1016">
                <a:extLst>
                  <a:ext uri="{FF2B5EF4-FFF2-40B4-BE49-F238E27FC236}">
                    <a16:creationId xmlns:a16="http://schemas.microsoft.com/office/drawing/2014/main" id="{E178509D-9359-FEC0-4CE8-8CC668B0DBA6}"/>
                  </a:ext>
                </a:extLst>
              </p:cNvPr>
              <p:cNvSpPr/>
              <p:nvPr/>
            </p:nvSpPr>
            <p:spPr>
              <a:xfrm>
                <a:off x="4393825" y="28157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8" name="Freeform: Shape 1017">
                <a:extLst>
                  <a:ext uri="{FF2B5EF4-FFF2-40B4-BE49-F238E27FC236}">
                    <a16:creationId xmlns:a16="http://schemas.microsoft.com/office/drawing/2014/main" id="{238D76BC-38CE-9DC9-9550-0E92544429A9}"/>
                  </a:ext>
                </a:extLst>
              </p:cNvPr>
              <p:cNvSpPr/>
              <p:nvPr/>
            </p:nvSpPr>
            <p:spPr>
              <a:xfrm>
                <a:off x="4437572" y="33747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19" name="Freeform: Shape 1018">
                <a:extLst>
                  <a:ext uri="{FF2B5EF4-FFF2-40B4-BE49-F238E27FC236}">
                    <a16:creationId xmlns:a16="http://schemas.microsoft.com/office/drawing/2014/main" id="{A35D8AA3-17EA-3436-88C6-19E1F041CC08}"/>
                  </a:ext>
                </a:extLst>
              </p:cNvPr>
              <p:cNvSpPr/>
              <p:nvPr/>
            </p:nvSpPr>
            <p:spPr>
              <a:xfrm>
                <a:off x="4478889" y="300286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0" name="Freeform: Shape 1019">
                <a:extLst>
                  <a:ext uri="{FF2B5EF4-FFF2-40B4-BE49-F238E27FC236}">
                    <a16:creationId xmlns:a16="http://schemas.microsoft.com/office/drawing/2014/main" id="{E386F540-BFA9-303D-EBCF-E1EDED21BCD4}"/>
                  </a:ext>
                </a:extLst>
              </p:cNvPr>
              <p:cNvSpPr/>
              <p:nvPr/>
            </p:nvSpPr>
            <p:spPr>
              <a:xfrm>
                <a:off x="4563953" y="314869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1" name="Freeform: Shape 1020">
                <a:extLst>
                  <a:ext uri="{FF2B5EF4-FFF2-40B4-BE49-F238E27FC236}">
                    <a16:creationId xmlns:a16="http://schemas.microsoft.com/office/drawing/2014/main" id="{A9025FD2-2CFD-75D4-E512-838CF86E4704}"/>
                  </a:ext>
                </a:extLst>
              </p:cNvPr>
              <p:cNvSpPr/>
              <p:nvPr/>
            </p:nvSpPr>
            <p:spPr>
              <a:xfrm>
                <a:off x="4916361" y="356672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2" name="Freeform: Shape 1021">
                <a:extLst>
                  <a:ext uri="{FF2B5EF4-FFF2-40B4-BE49-F238E27FC236}">
                    <a16:creationId xmlns:a16="http://schemas.microsoft.com/office/drawing/2014/main" id="{D696F57E-440E-FE16-A66B-F35B8961AD8F}"/>
                  </a:ext>
                </a:extLst>
              </p:cNvPr>
              <p:cNvSpPr/>
              <p:nvPr/>
            </p:nvSpPr>
            <p:spPr>
              <a:xfrm>
                <a:off x="4466737" y="28424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3" name="Freeform: Shape 1022">
                <a:extLst>
                  <a:ext uri="{FF2B5EF4-FFF2-40B4-BE49-F238E27FC236}">
                    <a16:creationId xmlns:a16="http://schemas.microsoft.com/office/drawing/2014/main" id="{4FAC45C0-1301-B21A-160A-D3EB4F3907CC}"/>
                  </a:ext>
                </a:extLst>
              </p:cNvPr>
              <p:cNvSpPr/>
              <p:nvPr/>
            </p:nvSpPr>
            <p:spPr>
              <a:xfrm>
                <a:off x="4425420" y="34136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4" name="Freeform: Shape 1023">
                <a:extLst>
                  <a:ext uri="{FF2B5EF4-FFF2-40B4-BE49-F238E27FC236}">
                    <a16:creationId xmlns:a16="http://schemas.microsoft.com/office/drawing/2014/main" id="{6BA0DD94-1ACB-196C-5205-44863421D0FB}"/>
                  </a:ext>
                </a:extLst>
              </p:cNvPr>
              <p:cNvSpPr/>
              <p:nvPr/>
            </p:nvSpPr>
            <p:spPr>
              <a:xfrm>
                <a:off x="3679288" y="31195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5" name="Freeform: Shape 1024">
                <a:extLst>
                  <a:ext uri="{FF2B5EF4-FFF2-40B4-BE49-F238E27FC236}">
                    <a16:creationId xmlns:a16="http://schemas.microsoft.com/office/drawing/2014/main" id="{415AFA7D-DDA0-1B3F-411F-D85D44119C87}"/>
                  </a:ext>
                </a:extLst>
              </p:cNvPr>
              <p:cNvSpPr/>
              <p:nvPr/>
            </p:nvSpPr>
            <p:spPr>
              <a:xfrm>
                <a:off x="4600409" y="2703930"/>
                <a:ext cx="55899" cy="55896"/>
              </a:xfrm>
              <a:custGeom>
                <a:avLst/>
                <a:gdLst>
                  <a:gd name="connsiteX0" fmla="*/ 29580 w 55899"/>
                  <a:gd name="connsiteY0" fmla="*/ 27892 h 55896"/>
                  <a:gd name="connsiteX1" fmla="*/ 1631 w 55899"/>
                  <a:gd name="connsiteY1" fmla="*/ 55839 h 55896"/>
                  <a:gd name="connsiteX2" fmla="*/ -26319 w 55899"/>
                  <a:gd name="connsiteY2" fmla="*/ 27892 h 55896"/>
                  <a:gd name="connsiteX3" fmla="*/ 1631 w 55899"/>
                  <a:gd name="connsiteY3" fmla="*/ -58 h 55896"/>
                  <a:gd name="connsiteX4" fmla="*/ 29580 w 55899"/>
                  <a:gd name="connsiteY4" fmla="*/ 27892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92"/>
                    </a:moveTo>
                    <a:cubicBezTo>
                      <a:pt x="29580" y="43327"/>
                      <a:pt x="17186" y="55839"/>
                      <a:pt x="1631" y="55839"/>
                    </a:cubicBezTo>
                    <a:cubicBezTo>
                      <a:pt x="-13683" y="55839"/>
                      <a:pt x="-26319" y="43327"/>
                      <a:pt x="-26319" y="27892"/>
                    </a:cubicBezTo>
                    <a:cubicBezTo>
                      <a:pt x="-26319" y="12454"/>
                      <a:pt x="-13683" y="-58"/>
                      <a:pt x="1631" y="-58"/>
                    </a:cubicBezTo>
                    <a:cubicBezTo>
                      <a:pt x="17186" y="-58"/>
                      <a:pt x="29580" y="1245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6" name="Freeform: Shape 1025">
                <a:extLst>
                  <a:ext uri="{FF2B5EF4-FFF2-40B4-BE49-F238E27FC236}">
                    <a16:creationId xmlns:a16="http://schemas.microsoft.com/office/drawing/2014/main" id="{E56957B3-9CA1-5D16-787D-AFA007EA00CD}"/>
                  </a:ext>
                </a:extLst>
              </p:cNvPr>
              <p:cNvSpPr/>
              <p:nvPr/>
            </p:nvSpPr>
            <p:spPr>
              <a:xfrm>
                <a:off x="4799702" y="30125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7" name="Freeform: Shape 1026">
                <a:extLst>
                  <a:ext uri="{FF2B5EF4-FFF2-40B4-BE49-F238E27FC236}">
                    <a16:creationId xmlns:a16="http://schemas.microsoft.com/office/drawing/2014/main" id="{3DCE477A-C3DF-D0BA-87C4-709171C28460}"/>
                  </a:ext>
                </a:extLst>
              </p:cNvPr>
              <p:cNvSpPr/>
              <p:nvPr/>
            </p:nvSpPr>
            <p:spPr>
              <a:xfrm>
                <a:off x="4493471" y="29615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8" name="Freeform: Shape 1027">
                <a:extLst>
                  <a:ext uri="{FF2B5EF4-FFF2-40B4-BE49-F238E27FC236}">
                    <a16:creationId xmlns:a16="http://schemas.microsoft.com/office/drawing/2014/main" id="{AE65AB4C-307A-0E9E-13F3-962C25E74467}"/>
                  </a:ext>
                </a:extLst>
              </p:cNvPr>
              <p:cNvSpPr/>
              <p:nvPr/>
            </p:nvSpPr>
            <p:spPr>
              <a:xfrm>
                <a:off x="4678182" y="280357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29" name="Freeform: Shape 1028">
                <a:extLst>
                  <a:ext uri="{FF2B5EF4-FFF2-40B4-BE49-F238E27FC236}">
                    <a16:creationId xmlns:a16="http://schemas.microsoft.com/office/drawing/2014/main" id="{B886707C-769C-F41B-5FEE-4C706C96916D}"/>
                  </a:ext>
                </a:extLst>
              </p:cNvPr>
              <p:cNvSpPr/>
              <p:nvPr/>
            </p:nvSpPr>
            <p:spPr>
              <a:xfrm>
                <a:off x="4252862" y="336499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0" name="Freeform: Shape 1029">
                <a:extLst>
                  <a:ext uri="{FF2B5EF4-FFF2-40B4-BE49-F238E27FC236}">
                    <a16:creationId xmlns:a16="http://schemas.microsoft.com/office/drawing/2014/main" id="{90907690-6DD3-883F-EF1B-2BEB6DE6C934}"/>
                  </a:ext>
                </a:extLst>
              </p:cNvPr>
              <p:cNvSpPr/>
              <p:nvPr/>
            </p:nvSpPr>
            <p:spPr>
              <a:xfrm>
                <a:off x="4768106" y="282788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1" name="Freeform: Shape 1030">
                <a:extLst>
                  <a:ext uri="{FF2B5EF4-FFF2-40B4-BE49-F238E27FC236}">
                    <a16:creationId xmlns:a16="http://schemas.microsoft.com/office/drawing/2014/main" id="{FB79B3DB-9028-832C-C2EE-3491C12174EE}"/>
                  </a:ext>
                </a:extLst>
              </p:cNvPr>
              <p:cNvSpPr/>
              <p:nvPr/>
            </p:nvSpPr>
            <p:spPr>
              <a:xfrm>
                <a:off x="4238279" y="364449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2" name="Freeform: Shape 1031">
                <a:extLst>
                  <a:ext uri="{FF2B5EF4-FFF2-40B4-BE49-F238E27FC236}">
                    <a16:creationId xmlns:a16="http://schemas.microsoft.com/office/drawing/2014/main" id="{A3E37B0E-B74E-5149-2992-A88833244AC7}"/>
                  </a:ext>
                </a:extLst>
              </p:cNvPr>
              <p:cNvSpPr/>
              <p:nvPr/>
            </p:nvSpPr>
            <p:spPr>
              <a:xfrm>
                <a:off x="4996564" y="35181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3" name="Freeform: Shape 1032">
                <a:extLst>
                  <a:ext uri="{FF2B5EF4-FFF2-40B4-BE49-F238E27FC236}">
                    <a16:creationId xmlns:a16="http://schemas.microsoft.com/office/drawing/2014/main" id="{58D624C9-97DD-BCC1-B311-7A0E5CBF74BD}"/>
                  </a:ext>
                </a:extLst>
              </p:cNvPr>
              <p:cNvSpPr/>
              <p:nvPr/>
            </p:nvSpPr>
            <p:spPr>
              <a:xfrm>
                <a:off x="4145924" y="28716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4" name="Freeform: Shape 1033">
                <a:extLst>
                  <a:ext uri="{FF2B5EF4-FFF2-40B4-BE49-F238E27FC236}">
                    <a16:creationId xmlns:a16="http://schemas.microsoft.com/office/drawing/2014/main" id="{5466073D-C664-6EC4-7DAA-2A66C328C327}"/>
                  </a:ext>
                </a:extLst>
              </p:cNvPr>
              <p:cNvSpPr/>
              <p:nvPr/>
            </p:nvSpPr>
            <p:spPr>
              <a:xfrm>
                <a:off x="4683042" y="36347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5" name="Freeform: Shape 1034">
                <a:extLst>
                  <a:ext uri="{FF2B5EF4-FFF2-40B4-BE49-F238E27FC236}">
                    <a16:creationId xmlns:a16="http://schemas.microsoft.com/office/drawing/2014/main" id="{A7170F6A-FE5C-3C8D-C092-1C6BB118CD28}"/>
                  </a:ext>
                </a:extLst>
              </p:cNvPr>
              <p:cNvSpPr/>
              <p:nvPr/>
            </p:nvSpPr>
            <p:spPr>
              <a:xfrm>
                <a:off x="4845879" y="358130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6" name="Freeform: Shape 1035">
                <a:extLst>
                  <a:ext uri="{FF2B5EF4-FFF2-40B4-BE49-F238E27FC236}">
                    <a16:creationId xmlns:a16="http://schemas.microsoft.com/office/drawing/2014/main" id="{D3703E0D-5C2A-3099-D4EA-FCF1942F6D79}"/>
                  </a:ext>
                </a:extLst>
              </p:cNvPr>
              <p:cNvSpPr/>
              <p:nvPr/>
            </p:nvSpPr>
            <p:spPr>
              <a:xfrm>
                <a:off x="4923652" y="279142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7" name="Freeform: Shape 1036">
                <a:extLst>
                  <a:ext uri="{FF2B5EF4-FFF2-40B4-BE49-F238E27FC236}">
                    <a16:creationId xmlns:a16="http://schemas.microsoft.com/office/drawing/2014/main" id="{CCB28513-E56E-0577-ED3D-2F54C49A32C8}"/>
                  </a:ext>
                </a:extLst>
              </p:cNvPr>
              <p:cNvSpPr/>
              <p:nvPr/>
            </p:nvSpPr>
            <p:spPr>
              <a:xfrm>
                <a:off x="4238279" y="316570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8" name="Freeform: Shape 1037">
                <a:extLst>
                  <a:ext uri="{FF2B5EF4-FFF2-40B4-BE49-F238E27FC236}">
                    <a16:creationId xmlns:a16="http://schemas.microsoft.com/office/drawing/2014/main" id="{A2DD1C36-8C39-C2E8-0A55-0D591C144A7F}"/>
                  </a:ext>
                </a:extLst>
              </p:cNvPr>
              <p:cNvSpPr/>
              <p:nvPr/>
            </p:nvSpPr>
            <p:spPr>
              <a:xfrm>
                <a:off x="4138633" y="298342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39" name="Freeform: Shape 1038">
                <a:extLst>
                  <a:ext uri="{FF2B5EF4-FFF2-40B4-BE49-F238E27FC236}">
                    <a16:creationId xmlns:a16="http://schemas.microsoft.com/office/drawing/2014/main" id="{03847B91-5BD8-C1DC-4CAE-2F19F16C44EF}"/>
                  </a:ext>
                </a:extLst>
              </p:cNvPr>
              <p:cNvSpPr/>
              <p:nvPr/>
            </p:nvSpPr>
            <p:spPr>
              <a:xfrm>
                <a:off x="4858031" y="254595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0" name="Freeform: Shape 1039">
                <a:extLst>
                  <a:ext uri="{FF2B5EF4-FFF2-40B4-BE49-F238E27FC236}">
                    <a16:creationId xmlns:a16="http://schemas.microsoft.com/office/drawing/2014/main" id="{53C50391-CDC3-BCD8-64F3-903A9F25F6A5}"/>
                  </a:ext>
                </a:extLst>
              </p:cNvPr>
              <p:cNvSpPr/>
              <p:nvPr/>
            </p:nvSpPr>
            <p:spPr>
              <a:xfrm>
                <a:off x="4758385" y="345006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1" name="Freeform: Shape 1040">
                <a:extLst>
                  <a:ext uri="{FF2B5EF4-FFF2-40B4-BE49-F238E27FC236}">
                    <a16:creationId xmlns:a16="http://schemas.microsoft.com/office/drawing/2014/main" id="{578D2838-FB94-68AC-1651-CAF5369E162B}"/>
                  </a:ext>
                </a:extLst>
              </p:cNvPr>
              <p:cNvSpPr/>
              <p:nvPr/>
            </p:nvSpPr>
            <p:spPr>
              <a:xfrm>
                <a:off x="3759491" y="307335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2" name="Freeform: Shape 1041">
                <a:extLst>
                  <a:ext uri="{FF2B5EF4-FFF2-40B4-BE49-F238E27FC236}">
                    <a16:creationId xmlns:a16="http://schemas.microsoft.com/office/drawing/2014/main" id="{15B94FAD-A3E4-B632-5591-EF832358D914}"/>
                  </a:ext>
                </a:extLst>
              </p:cNvPr>
              <p:cNvSpPr/>
              <p:nvPr/>
            </p:nvSpPr>
            <p:spPr>
              <a:xfrm>
                <a:off x="4474028" y="318028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3" name="Freeform: Shape 1042">
                <a:extLst>
                  <a:ext uri="{FF2B5EF4-FFF2-40B4-BE49-F238E27FC236}">
                    <a16:creationId xmlns:a16="http://schemas.microsoft.com/office/drawing/2014/main" id="{B03B1060-F232-02E4-F00E-925C6E57744F}"/>
                  </a:ext>
                </a:extLst>
              </p:cNvPr>
              <p:cNvSpPr/>
              <p:nvPr/>
            </p:nvSpPr>
            <p:spPr>
              <a:xfrm>
                <a:off x="4809423" y="264803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4" name="Freeform: Shape 1043">
                <a:extLst>
                  <a:ext uri="{FF2B5EF4-FFF2-40B4-BE49-F238E27FC236}">
                    <a16:creationId xmlns:a16="http://schemas.microsoft.com/office/drawing/2014/main" id="{428A3D1A-727B-A8CB-4855-881F254562C8}"/>
                  </a:ext>
                </a:extLst>
              </p:cNvPr>
              <p:cNvSpPr/>
              <p:nvPr/>
            </p:nvSpPr>
            <p:spPr>
              <a:xfrm>
                <a:off x="4354939" y="344520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5" name="Freeform: Shape 1044">
                <a:extLst>
                  <a:ext uri="{FF2B5EF4-FFF2-40B4-BE49-F238E27FC236}">
                    <a16:creationId xmlns:a16="http://schemas.microsoft.com/office/drawing/2014/main" id="{A5D28BAD-63B6-7085-3F21-AD0F0E249982}"/>
                  </a:ext>
                </a:extLst>
              </p:cNvPr>
              <p:cNvSpPr/>
              <p:nvPr/>
            </p:nvSpPr>
            <p:spPr>
              <a:xfrm>
                <a:off x="4952817" y="318271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6" name="Freeform: Shape 1045">
                <a:extLst>
                  <a:ext uri="{FF2B5EF4-FFF2-40B4-BE49-F238E27FC236}">
                    <a16:creationId xmlns:a16="http://schemas.microsoft.com/office/drawing/2014/main" id="{7021B27A-6674-1862-ED06-24FCBD73ABDE}"/>
                  </a:ext>
                </a:extLst>
              </p:cNvPr>
              <p:cNvSpPr/>
              <p:nvPr/>
            </p:nvSpPr>
            <p:spPr>
              <a:xfrm>
                <a:off x="4656308" y="308307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7" name="Freeform: Shape 1046">
                <a:extLst>
                  <a:ext uri="{FF2B5EF4-FFF2-40B4-BE49-F238E27FC236}">
                    <a16:creationId xmlns:a16="http://schemas.microsoft.com/office/drawing/2014/main" id="{B39EE37C-AA25-0881-F46A-9C761D2E28A4}"/>
                  </a:ext>
                </a:extLst>
              </p:cNvPr>
              <p:cNvSpPr/>
              <p:nvPr/>
            </p:nvSpPr>
            <p:spPr>
              <a:xfrm>
                <a:off x="4658738" y="306849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8" name="Freeform: Shape 1047">
                <a:extLst>
                  <a:ext uri="{FF2B5EF4-FFF2-40B4-BE49-F238E27FC236}">
                    <a16:creationId xmlns:a16="http://schemas.microsoft.com/office/drawing/2014/main" id="{240B5789-C1FB-567F-26EA-3A0A9BE02884}"/>
                  </a:ext>
                </a:extLst>
              </p:cNvPr>
              <p:cNvSpPr/>
              <p:nvPr/>
            </p:nvSpPr>
            <p:spPr>
              <a:xfrm>
                <a:off x="4350078" y="297856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49" name="Freeform: Shape 1048">
                <a:extLst>
                  <a:ext uri="{FF2B5EF4-FFF2-40B4-BE49-F238E27FC236}">
                    <a16:creationId xmlns:a16="http://schemas.microsoft.com/office/drawing/2014/main" id="{B28AF1DC-7E20-964A-504E-B389A48986A9}"/>
                  </a:ext>
                </a:extLst>
              </p:cNvPr>
              <p:cNvSpPr/>
              <p:nvPr/>
            </p:nvSpPr>
            <p:spPr>
              <a:xfrm>
                <a:off x="3888302" y="33334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0" name="Freeform: Shape 1049">
                <a:extLst>
                  <a:ext uri="{FF2B5EF4-FFF2-40B4-BE49-F238E27FC236}">
                    <a16:creationId xmlns:a16="http://schemas.microsoft.com/office/drawing/2014/main" id="{4A3D2E5C-B2D3-A19F-64E5-8D4AA9C919A5}"/>
                  </a:ext>
                </a:extLst>
              </p:cNvPr>
              <p:cNvSpPr/>
              <p:nvPr/>
            </p:nvSpPr>
            <p:spPr>
              <a:xfrm>
                <a:off x="4272305" y="328965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1" name="Freeform: Shape 1050">
                <a:extLst>
                  <a:ext uri="{FF2B5EF4-FFF2-40B4-BE49-F238E27FC236}">
                    <a16:creationId xmlns:a16="http://schemas.microsoft.com/office/drawing/2014/main" id="{BDF77966-DF67-C348-4ED0-6EFC83F576F6}"/>
                  </a:ext>
                </a:extLst>
              </p:cNvPr>
              <p:cNvSpPr/>
              <p:nvPr/>
            </p:nvSpPr>
            <p:spPr>
              <a:xfrm>
                <a:off x="4848310" y="309765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2" name="Freeform: Shape 1051">
                <a:extLst>
                  <a:ext uri="{FF2B5EF4-FFF2-40B4-BE49-F238E27FC236}">
                    <a16:creationId xmlns:a16="http://schemas.microsoft.com/office/drawing/2014/main" id="{50E500C1-B602-92C9-120F-A9A68F8BF466}"/>
                  </a:ext>
                </a:extLst>
              </p:cNvPr>
              <p:cNvSpPr/>
              <p:nvPr/>
            </p:nvSpPr>
            <p:spPr>
              <a:xfrm>
                <a:off x="4014683" y="31098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3" name="Freeform: Shape 1052">
                <a:extLst>
                  <a:ext uri="{FF2B5EF4-FFF2-40B4-BE49-F238E27FC236}">
                    <a16:creationId xmlns:a16="http://schemas.microsoft.com/office/drawing/2014/main" id="{F2555DEB-CC0A-88DE-5952-31AD157467E0}"/>
                  </a:ext>
                </a:extLst>
              </p:cNvPr>
              <p:cNvSpPr/>
              <p:nvPr/>
            </p:nvSpPr>
            <p:spPr>
              <a:xfrm>
                <a:off x="4374382" y="31997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4" name="Freeform: Shape 1053">
                <a:extLst>
                  <a:ext uri="{FF2B5EF4-FFF2-40B4-BE49-F238E27FC236}">
                    <a16:creationId xmlns:a16="http://schemas.microsoft.com/office/drawing/2014/main" id="{ED7CD115-9EC3-ABD2-9823-C4414BA77071}"/>
                  </a:ext>
                </a:extLst>
              </p:cNvPr>
              <p:cNvSpPr/>
              <p:nvPr/>
            </p:nvSpPr>
            <p:spPr>
              <a:xfrm>
                <a:off x="4901778" y="292995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5" name="Freeform: Shape 1054">
                <a:extLst>
                  <a:ext uri="{FF2B5EF4-FFF2-40B4-BE49-F238E27FC236}">
                    <a16:creationId xmlns:a16="http://schemas.microsoft.com/office/drawing/2014/main" id="{06992AEA-4BE8-1F32-1E21-BCF2E0CA3C7F}"/>
                  </a:ext>
                </a:extLst>
              </p:cNvPr>
              <p:cNvSpPr/>
              <p:nvPr/>
            </p:nvSpPr>
            <p:spPr>
              <a:xfrm>
                <a:off x="4286887" y="316084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6" name="Freeform: Shape 1055">
                <a:extLst>
                  <a:ext uri="{FF2B5EF4-FFF2-40B4-BE49-F238E27FC236}">
                    <a16:creationId xmlns:a16="http://schemas.microsoft.com/office/drawing/2014/main" id="{1C902FED-7E44-C3ED-4827-85A5F10A53FD}"/>
                  </a:ext>
                </a:extLst>
              </p:cNvPr>
              <p:cNvSpPr/>
              <p:nvPr/>
            </p:nvSpPr>
            <p:spPr>
              <a:xfrm>
                <a:off x="4904209" y="34913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7" name="Freeform: Shape 1056">
                <a:extLst>
                  <a:ext uri="{FF2B5EF4-FFF2-40B4-BE49-F238E27FC236}">
                    <a16:creationId xmlns:a16="http://schemas.microsoft.com/office/drawing/2014/main" id="{E5F30FAD-C175-08D9-9260-EBF58BA30C65}"/>
                  </a:ext>
                </a:extLst>
              </p:cNvPr>
              <p:cNvSpPr/>
              <p:nvPr/>
            </p:nvSpPr>
            <p:spPr>
              <a:xfrm>
                <a:off x="4804562" y="335041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8" name="Freeform: Shape 1057">
                <a:extLst>
                  <a:ext uri="{FF2B5EF4-FFF2-40B4-BE49-F238E27FC236}">
                    <a16:creationId xmlns:a16="http://schemas.microsoft.com/office/drawing/2014/main" id="{5450DDCC-A421-0D0C-D851-F73FCA493EDB}"/>
                  </a:ext>
                </a:extLst>
              </p:cNvPr>
              <p:cNvSpPr/>
              <p:nvPr/>
            </p:nvSpPr>
            <p:spPr>
              <a:xfrm>
                <a:off x="4282027" y="29858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59" name="Freeform: Shape 1058">
                <a:extLst>
                  <a:ext uri="{FF2B5EF4-FFF2-40B4-BE49-F238E27FC236}">
                    <a16:creationId xmlns:a16="http://schemas.microsoft.com/office/drawing/2014/main" id="{24AD241A-529A-44B8-EE8B-2DA2D144A6AE}"/>
                  </a:ext>
                </a:extLst>
              </p:cNvPr>
              <p:cNvSpPr/>
              <p:nvPr/>
            </p:nvSpPr>
            <p:spPr>
              <a:xfrm>
                <a:off x="3827542" y="331396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0" name="Freeform: Shape 1059">
                <a:extLst>
                  <a:ext uri="{FF2B5EF4-FFF2-40B4-BE49-F238E27FC236}">
                    <a16:creationId xmlns:a16="http://schemas.microsoft.com/office/drawing/2014/main" id="{5DB2F94C-4D13-CADC-B684-2F1571E821D6}"/>
                  </a:ext>
                </a:extLst>
              </p:cNvPr>
              <p:cNvSpPr/>
              <p:nvPr/>
            </p:nvSpPr>
            <p:spPr>
              <a:xfrm>
                <a:off x="3983088" y="334798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1" name="Freeform: Shape 1060">
                <a:extLst>
                  <a:ext uri="{FF2B5EF4-FFF2-40B4-BE49-F238E27FC236}">
                    <a16:creationId xmlns:a16="http://schemas.microsoft.com/office/drawing/2014/main" id="{66F8EF73-5E3F-E7B6-FC3A-7A20E5E92B70}"/>
                  </a:ext>
                </a:extLst>
              </p:cNvPr>
              <p:cNvSpPr/>
              <p:nvPr/>
            </p:nvSpPr>
            <p:spPr>
              <a:xfrm>
                <a:off x="3504299" y="305633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2" name="Freeform: Shape 1061">
                <a:extLst>
                  <a:ext uri="{FF2B5EF4-FFF2-40B4-BE49-F238E27FC236}">
                    <a16:creationId xmlns:a16="http://schemas.microsoft.com/office/drawing/2014/main" id="{01EFB016-C492-2BD9-879C-F6C47CA72FCD}"/>
                  </a:ext>
                </a:extLst>
              </p:cNvPr>
              <p:cNvSpPr/>
              <p:nvPr/>
            </p:nvSpPr>
            <p:spPr>
              <a:xfrm>
                <a:off x="4262583" y="323861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3" name="Freeform: Shape 1062">
                <a:extLst>
                  <a:ext uri="{FF2B5EF4-FFF2-40B4-BE49-F238E27FC236}">
                    <a16:creationId xmlns:a16="http://schemas.microsoft.com/office/drawing/2014/main" id="{D96BD927-1989-5853-BEDF-BAACBDAD61B1}"/>
                  </a:ext>
                </a:extLst>
              </p:cNvPr>
              <p:cNvSpPr/>
              <p:nvPr/>
            </p:nvSpPr>
            <p:spPr>
              <a:xfrm>
                <a:off x="4459446" y="29955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4" name="Freeform: Shape 1063">
                <a:extLst>
                  <a:ext uri="{FF2B5EF4-FFF2-40B4-BE49-F238E27FC236}">
                    <a16:creationId xmlns:a16="http://schemas.microsoft.com/office/drawing/2014/main" id="{EB48834E-18A4-33A7-7C54-B44E706BBA5E}"/>
                  </a:ext>
                </a:extLst>
              </p:cNvPr>
              <p:cNvSpPr/>
              <p:nvPr/>
            </p:nvSpPr>
            <p:spPr>
              <a:xfrm>
                <a:off x="4653878" y="330910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5" name="Freeform: Shape 1064">
                <a:extLst>
                  <a:ext uri="{FF2B5EF4-FFF2-40B4-BE49-F238E27FC236}">
                    <a16:creationId xmlns:a16="http://schemas.microsoft.com/office/drawing/2014/main" id="{EF43AC32-E3F9-4B9E-A6BC-05DE1C49B064}"/>
                  </a:ext>
                </a:extLst>
              </p:cNvPr>
              <p:cNvSpPr/>
              <p:nvPr/>
            </p:nvSpPr>
            <p:spPr>
              <a:xfrm>
                <a:off x="4707346" y="31851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6" name="Freeform: Shape 1065">
                <a:extLst>
                  <a:ext uri="{FF2B5EF4-FFF2-40B4-BE49-F238E27FC236}">
                    <a16:creationId xmlns:a16="http://schemas.microsoft.com/office/drawing/2014/main" id="{169DB54A-AF3F-F99E-2D65-9C97452AF5EA}"/>
                  </a:ext>
                </a:extLst>
              </p:cNvPr>
              <p:cNvSpPr/>
              <p:nvPr/>
            </p:nvSpPr>
            <p:spPr>
              <a:xfrm>
                <a:off x="4447294" y="31462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7" name="Freeform: Shape 1066">
                <a:extLst>
                  <a:ext uri="{FF2B5EF4-FFF2-40B4-BE49-F238E27FC236}">
                    <a16:creationId xmlns:a16="http://schemas.microsoft.com/office/drawing/2014/main" id="{8DD054E9-301F-404E-B452-C741B7994688}"/>
                  </a:ext>
                </a:extLst>
              </p:cNvPr>
              <p:cNvSpPr/>
              <p:nvPr/>
            </p:nvSpPr>
            <p:spPr>
              <a:xfrm>
                <a:off x="4405977" y="323618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8" name="Freeform: Shape 1067">
                <a:extLst>
                  <a:ext uri="{FF2B5EF4-FFF2-40B4-BE49-F238E27FC236}">
                    <a16:creationId xmlns:a16="http://schemas.microsoft.com/office/drawing/2014/main" id="{2948BDC1-620A-05A5-28F3-873BCD841455}"/>
                  </a:ext>
                </a:extLst>
              </p:cNvPr>
              <p:cNvSpPr/>
              <p:nvPr/>
            </p:nvSpPr>
            <p:spPr>
              <a:xfrm>
                <a:off x="4277166" y="246817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69" name="Freeform: Shape 1068">
                <a:extLst>
                  <a:ext uri="{FF2B5EF4-FFF2-40B4-BE49-F238E27FC236}">
                    <a16:creationId xmlns:a16="http://schemas.microsoft.com/office/drawing/2014/main" id="{447F5F0D-4A97-E58F-8F77-BE4A2A12DAEF}"/>
                  </a:ext>
                </a:extLst>
              </p:cNvPr>
              <p:cNvSpPr/>
              <p:nvPr/>
            </p:nvSpPr>
            <p:spPr>
              <a:xfrm>
                <a:off x="4369521" y="269663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0" name="Freeform: Shape 1069">
                <a:extLst>
                  <a:ext uri="{FF2B5EF4-FFF2-40B4-BE49-F238E27FC236}">
                    <a16:creationId xmlns:a16="http://schemas.microsoft.com/office/drawing/2014/main" id="{C5A9679A-FBFE-455D-AE06-00C84A2487D4}"/>
                  </a:ext>
                </a:extLst>
              </p:cNvPr>
              <p:cNvSpPr/>
              <p:nvPr/>
            </p:nvSpPr>
            <p:spPr>
              <a:xfrm>
                <a:off x="4148355" y="256782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1" name="Freeform: Shape 1070">
                <a:extLst>
                  <a:ext uri="{FF2B5EF4-FFF2-40B4-BE49-F238E27FC236}">
                    <a16:creationId xmlns:a16="http://schemas.microsoft.com/office/drawing/2014/main" id="{4CAFC4F3-81E6-3F60-CB09-564EB4FEB50A}"/>
                  </a:ext>
                </a:extLst>
              </p:cNvPr>
              <p:cNvSpPr/>
              <p:nvPr/>
            </p:nvSpPr>
            <p:spPr>
              <a:xfrm>
                <a:off x="4583396" y="254838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2" name="Freeform: Shape 1071">
                <a:extLst>
                  <a:ext uri="{FF2B5EF4-FFF2-40B4-BE49-F238E27FC236}">
                    <a16:creationId xmlns:a16="http://schemas.microsoft.com/office/drawing/2014/main" id="{CC9DE058-63EC-FE72-DC72-09E0B0118F7E}"/>
                  </a:ext>
                </a:extLst>
              </p:cNvPr>
              <p:cNvSpPr/>
              <p:nvPr/>
            </p:nvSpPr>
            <p:spPr>
              <a:xfrm>
                <a:off x="4661169" y="24122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3" name="Freeform: Shape 1072">
                <a:extLst>
                  <a:ext uri="{FF2B5EF4-FFF2-40B4-BE49-F238E27FC236}">
                    <a16:creationId xmlns:a16="http://schemas.microsoft.com/office/drawing/2014/main" id="{74E88642-8159-4479-2146-B52DF83F4E9D}"/>
                  </a:ext>
                </a:extLst>
              </p:cNvPr>
              <p:cNvSpPr/>
              <p:nvPr/>
            </p:nvSpPr>
            <p:spPr>
              <a:xfrm>
                <a:off x="4184811" y="280114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4" name="Freeform: Shape 1073">
                <a:extLst>
                  <a:ext uri="{FF2B5EF4-FFF2-40B4-BE49-F238E27FC236}">
                    <a16:creationId xmlns:a16="http://schemas.microsoft.com/office/drawing/2014/main" id="{46540026-266C-C39C-3D97-CFF44E73FF22}"/>
                  </a:ext>
                </a:extLst>
              </p:cNvPr>
              <p:cNvSpPr/>
              <p:nvPr/>
            </p:nvSpPr>
            <p:spPr>
              <a:xfrm>
                <a:off x="4583396" y="295182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5" name="Freeform: Shape 1074">
                <a:extLst>
                  <a:ext uri="{FF2B5EF4-FFF2-40B4-BE49-F238E27FC236}">
                    <a16:creationId xmlns:a16="http://schemas.microsoft.com/office/drawing/2014/main" id="{66D99D1A-A09D-6002-53B3-6BFD2EA331FE}"/>
                  </a:ext>
                </a:extLst>
              </p:cNvPr>
              <p:cNvSpPr/>
              <p:nvPr/>
            </p:nvSpPr>
            <p:spPr>
              <a:xfrm>
                <a:off x="4491041" y="269663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6" name="Freeform: Shape 1075">
                <a:extLst>
                  <a:ext uri="{FF2B5EF4-FFF2-40B4-BE49-F238E27FC236}">
                    <a16:creationId xmlns:a16="http://schemas.microsoft.com/office/drawing/2014/main" id="{BBCB496F-6F1F-930F-AB85-4CB5A36E6ABC}"/>
                  </a:ext>
                </a:extLst>
              </p:cNvPr>
              <p:cNvSpPr/>
              <p:nvPr/>
            </p:nvSpPr>
            <p:spPr>
              <a:xfrm>
                <a:off x="4454585" y="292509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7" name="Freeform: Shape 1076">
                <a:extLst>
                  <a:ext uri="{FF2B5EF4-FFF2-40B4-BE49-F238E27FC236}">
                    <a16:creationId xmlns:a16="http://schemas.microsoft.com/office/drawing/2014/main" id="{1C1ED731-F863-8FA8-29CB-8968EF6BAC1C}"/>
                  </a:ext>
                </a:extLst>
              </p:cNvPr>
              <p:cNvSpPr/>
              <p:nvPr/>
            </p:nvSpPr>
            <p:spPr>
              <a:xfrm>
                <a:off x="4573675" y="28424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8" name="Freeform: Shape 1077">
                <a:extLst>
                  <a:ext uri="{FF2B5EF4-FFF2-40B4-BE49-F238E27FC236}">
                    <a16:creationId xmlns:a16="http://schemas.microsoft.com/office/drawing/2014/main" id="{246E7127-5D8E-A97F-E8F8-E09A5417CBE5}"/>
                  </a:ext>
                </a:extLst>
              </p:cNvPr>
              <p:cNvSpPr/>
              <p:nvPr/>
            </p:nvSpPr>
            <p:spPr>
              <a:xfrm>
                <a:off x="4371951" y="29566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79" name="Freeform: Shape 1078">
                <a:extLst>
                  <a:ext uri="{FF2B5EF4-FFF2-40B4-BE49-F238E27FC236}">
                    <a16:creationId xmlns:a16="http://schemas.microsoft.com/office/drawing/2014/main" id="{DBA16426-5C4E-0215-B28D-AA952FB1889D}"/>
                  </a:ext>
                </a:extLst>
              </p:cNvPr>
              <p:cNvSpPr/>
              <p:nvPr/>
            </p:nvSpPr>
            <p:spPr>
              <a:xfrm>
                <a:off x="4568814" y="285461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0" name="Freeform: Shape 1079">
                <a:extLst>
                  <a:ext uri="{FF2B5EF4-FFF2-40B4-BE49-F238E27FC236}">
                    <a16:creationId xmlns:a16="http://schemas.microsoft.com/office/drawing/2014/main" id="{86EF3ACA-3613-9AEC-4AA6-97EFB81E8B57}"/>
                  </a:ext>
                </a:extLst>
              </p:cNvPr>
              <p:cNvSpPr/>
              <p:nvPr/>
            </p:nvSpPr>
            <p:spPr>
              <a:xfrm>
                <a:off x="3878580" y="30417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1" name="Freeform: Shape 1080">
                <a:extLst>
                  <a:ext uri="{FF2B5EF4-FFF2-40B4-BE49-F238E27FC236}">
                    <a16:creationId xmlns:a16="http://schemas.microsoft.com/office/drawing/2014/main" id="{1AF0996D-8FC3-5F80-3377-023E6290079D}"/>
                  </a:ext>
                </a:extLst>
              </p:cNvPr>
              <p:cNvSpPr/>
              <p:nvPr/>
            </p:nvSpPr>
            <p:spPr>
              <a:xfrm>
                <a:off x="4697625" y="296398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2" name="Freeform: Shape 1081">
                <a:extLst>
                  <a:ext uri="{FF2B5EF4-FFF2-40B4-BE49-F238E27FC236}">
                    <a16:creationId xmlns:a16="http://schemas.microsoft.com/office/drawing/2014/main" id="{C6AC043A-1E5C-25D6-4F7C-500739F0D9E1}"/>
                  </a:ext>
                </a:extLst>
              </p:cNvPr>
              <p:cNvSpPr/>
              <p:nvPr/>
            </p:nvSpPr>
            <p:spPr>
              <a:xfrm>
                <a:off x="4371951" y="28716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3" name="Freeform: Shape 1082">
                <a:extLst>
                  <a:ext uri="{FF2B5EF4-FFF2-40B4-BE49-F238E27FC236}">
                    <a16:creationId xmlns:a16="http://schemas.microsoft.com/office/drawing/2014/main" id="{418B2118-C7B0-22DC-561C-56B66DF60DE0}"/>
                  </a:ext>
                </a:extLst>
              </p:cNvPr>
              <p:cNvSpPr/>
              <p:nvPr/>
            </p:nvSpPr>
            <p:spPr>
              <a:xfrm>
                <a:off x="3783795" y="282301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4" name="Freeform: Shape 1083">
                <a:extLst>
                  <a:ext uri="{FF2B5EF4-FFF2-40B4-BE49-F238E27FC236}">
                    <a16:creationId xmlns:a16="http://schemas.microsoft.com/office/drawing/2014/main" id="{9255F68D-774D-5070-7BA9-347D6B12A17B}"/>
                  </a:ext>
                </a:extLst>
              </p:cNvPr>
              <p:cNvSpPr/>
              <p:nvPr/>
            </p:nvSpPr>
            <p:spPr>
              <a:xfrm>
                <a:off x="4209115" y="267233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5" name="Freeform: Shape 1084">
                <a:extLst>
                  <a:ext uri="{FF2B5EF4-FFF2-40B4-BE49-F238E27FC236}">
                    <a16:creationId xmlns:a16="http://schemas.microsoft.com/office/drawing/2014/main" id="{4D3E629C-125D-8690-03CF-B73EE2E1F24D}"/>
                  </a:ext>
                </a:extLst>
              </p:cNvPr>
              <p:cNvSpPr/>
              <p:nvPr/>
            </p:nvSpPr>
            <p:spPr>
              <a:xfrm>
                <a:off x="4362230" y="29275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6" name="Freeform: Shape 1085">
                <a:extLst>
                  <a:ext uri="{FF2B5EF4-FFF2-40B4-BE49-F238E27FC236}">
                    <a16:creationId xmlns:a16="http://schemas.microsoft.com/office/drawing/2014/main" id="{5B0C019B-BBB9-DDE7-B6EE-84F9D7BB4F1B}"/>
                  </a:ext>
                </a:extLst>
              </p:cNvPr>
              <p:cNvSpPr/>
              <p:nvPr/>
            </p:nvSpPr>
            <p:spPr>
              <a:xfrm>
                <a:off x="4607700" y="23709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7" name="Freeform: Shape 1086">
                <a:extLst>
                  <a:ext uri="{FF2B5EF4-FFF2-40B4-BE49-F238E27FC236}">
                    <a16:creationId xmlns:a16="http://schemas.microsoft.com/office/drawing/2014/main" id="{F5EFEF5A-F356-AF10-A4C8-FCF96810FF65}"/>
                  </a:ext>
                </a:extLst>
              </p:cNvPr>
              <p:cNvSpPr/>
              <p:nvPr/>
            </p:nvSpPr>
            <p:spPr>
              <a:xfrm>
                <a:off x="4476459" y="290808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8" name="Freeform: Shape 1087">
                <a:extLst>
                  <a:ext uri="{FF2B5EF4-FFF2-40B4-BE49-F238E27FC236}">
                    <a16:creationId xmlns:a16="http://schemas.microsoft.com/office/drawing/2014/main" id="{EDFC0D54-DE9F-B7F8-4048-F8579BEFF39B}"/>
                  </a:ext>
                </a:extLst>
              </p:cNvPr>
              <p:cNvSpPr/>
              <p:nvPr/>
            </p:nvSpPr>
            <p:spPr>
              <a:xfrm>
                <a:off x="4780258" y="228589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89" name="Freeform: Shape 1088">
                <a:extLst>
                  <a:ext uri="{FF2B5EF4-FFF2-40B4-BE49-F238E27FC236}">
                    <a16:creationId xmlns:a16="http://schemas.microsoft.com/office/drawing/2014/main" id="{2B890949-A894-CB88-1491-0149904ABB84}"/>
                  </a:ext>
                </a:extLst>
              </p:cNvPr>
              <p:cNvSpPr/>
              <p:nvPr/>
            </p:nvSpPr>
            <p:spPr>
              <a:xfrm>
                <a:off x="4464307" y="27744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0" name="Freeform: Shape 1089">
                <a:extLst>
                  <a:ext uri="{FF2B5EF4-FFF2-40B4-BE49-F238E27FC236}">
                    <a16:creationId xmlns:a16="http://schemas.microsoft.com/office/drawing/2014/main" id="{E0E351FF-7DA9-0D85-D18A-B7BE692CD1C9}"/>
                  </a:ext>
                </a:extLst>
              </p:cNvPr>
              <p:cNvSpPr/>
              <p:nvPr/>
            </p:nvSpPr>
            <p:spPr>
              <a:xfrm>
                <a:off x="4265014" y="278170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1" name="Freeform: Shape 1090">
                <a:extLst>
                  <a:ext uri="{FF2B5EF4-FFF2-40B4-BE49-F238E27FC236}">
                    <a16:creationId xmlns:a16="http://schemas.microsoft.com/office/drawing/2014/main" id="{F4B2DA0B-2961-995F-C6D9-FDCF93541ABF}"/>
                  </a:ext>
                </a:extLst>
              </p:cNvPr>
              <p:cNvSpPr/>
              <p:nvPr/>
            </p:nvSpPr>
            <p:spPr>
              <a:xfrm>
                <a:off x="4245571" y="29566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2" name="Freeform: Shape 1091">
                <a:extLst>
                  <a:ext uri="{FF2B5EF4-FFF2-40B4-BE49-F238E27FC236}">
                    <a16:creationId xmlns:a16="http://schemas.microsoft.com/office/drawing/2014/main" id="{8F9A5FF3-0399-5AE6-ACCF-3C5D0882E473}"/>
                  </a:ext>
                </a:extLst>
              </p:cNvPr>
              <p:cNvSpPr/>
              <p:nvPr/>
            </p:nvSpPr>
            <p:spPr>
              <a:xfrm>
                <a:off x="4607700" y="27282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3" name="Freeform: Shape 1092">
                <a:extLst>
                  <a:ext uri="{FF2B5EF4-FFF2-40B4-BE49-F238E27FC236}">
                    <a16:creationId xmlns:a16="http://schemas.microsoft.com/office/drawing/2014/main" id="{742014B5-B967-98AC-A967-6FCAA19A6D72}"/>
                  </a:ext>
                </a:extLst>
              </p:cNvPr>
              <p:cNvSpPr/>
              <p:nvPr/>
            </p:nvSpPr>
            <p:spPr>
              <a:xfrm>
                <a:off x="4542079" y="2730665"/>
                <a:ext cx="55899" cy="55896"/>
              </a:xfrm>
              <a:custGeom>
                <a:avLst/>
                <a:gdLst>
                  <a:gd name="connsiteX0" fmla="*/ 29580 w 55899"/>
                  <a:gd name="connsiteY0" fmla="*/ 27892 h 55896"/>
                  <a:gd name="connsiteX1" fmla="*/ 1631 w 55899"/>
                  <a:gd name="connsiteY1" fmla="*/ 55839 h 55896"/>
                  <a:gd name="connsiteX2" fmla="*/ -26319 w 55899"/>
                  <a:gd name="connsiteY2" fmla="*/ 27892 h 55896"/>
                  <a:gd name="connsiteX3" fmla="*/ 1631 w 55899"/>
                  <a:gd name="connsiteY3" fmla="*/ -58 h 55896"/>
                  <a:gd name="connsiteX4" fmla="*/ 29580 w 55899"/>
                  <a:gd name="connsiteY4" fmla="*/ 27892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92"/>
                    </a:moveTo>
                    <a:cubicBezTo>
                      <a:pt x="29580" y="43327"/>
                      <a:pt x="17186" y="55839"/>
                      <a:pt x="1631" y="55839"/>
                    </a:cubicBezTo>
                    <a:cubicBezTo>
                      <a:pt x="-13683" y="55839"/>
                      <a:pt x="-26319" y="43327"/>
                      <a:pt x="-26319" y="27892"/>
                    </a:cubicBezTo>
                    <a:cubicBezTo>
                      <a:pt x="-26319" y="12454"/>
                      <a:pt x="-13683" y="-58"/>
                      <a:pt x="1631" y="-58"/>
                    </a:cubicBezTo>
                    <a:cubicBezTo>
                      <a:pt x="17186" y="-58"/>
                      <a:pt x="29580" y="12454"/>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4" name="Freeform: Shape 1093">
                <a:extLst>
                  <a:ext uri="{FF2B5EF4-FFF2-40B4-BE49-F238E27FC236}">
                    <a16:creationId xmlns:a16="http://schemas.microsoft.com/office/drawing/2014/main" id="{97ACDDB0-9E18-2864-DF4B-B15FEDC6AD08}"/>
                  </a:ext>
                </a:extLst>
              </p:cNvPr>
              <p:cNvSpPr/>
              <p:nvPr/>
            </p:nvSpPr>
            <p:spPr>
              <a:xfrm>
                <a:off x="4427851" y="27622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5" name="Freeform: Shape 1094">
                <a:extLst>
                  <a:ext uri="{FF2B5EF4-FFF2-40B4-BE49-F238E27FC236}">
                    <a16:creationId xmlns:a16="http://schemas.microsoft.com/office/drawing/2014/main" id="{8A09700B-028C-ED25-F421-B53E07921806}"/>
                  </a:ext>
                </a:extLst>
              </p:cNvPr>
              <p:cNvSpPr/>
              <p:nvPr/>
            </p:nvSpPr>
            <p:spPr>
              <a:xfrm>
                <a:off x="4362230" y="277197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6" name="Freeform: Shape 1095">
                <a:extLst>
                  <a:ext uri="{FF2B5EF4-FFF2-40B4-BE49-F238E27FC236}">
                    <a16:creationId xmlns:a16="http://schemas.microsoft.com/office/drawing/2014/main" id="{E6192E6A-65A6-B358-D32E-B6922D78F94A}"/>
                  </a:ext>
                </a:extLst>
              </p:cNvPr>
              <p:cNvSpPr/>
              <p:nvPr/>
            </p:nvSpPr>
            <p:spPr>
              <a:xfrm>
                <a:off x="4340356" y="27889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7" name="Freeform: Shape 1096">
                <a:extLst>
                  <a:ext uri="{FF2B5EF4-FFF2-40B4-BE49-F238E27FC236}">
                    <a16:creationId xmlns:a16="http://schemas.microsoft.com/office/drawing/2014/main" id="{42874E2C-808B-E5BE-AC9A-9E8920218948}"/>
                  </a:ext>
                </a:extLst>
              </p:cNvPr>
              <p:cNvSpPr/>
              <p:nvPr/>
            </p:nvSpPr>
            <p:spPr>
              <a:xfrm>
                <a:off x="4680612" y="271121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8" name="Freeform: Shape 1097">
                <a:extLst>
                  <a:ext uri="{FF2B5EF4-FFF2-40B4-BE49-F238E27FC236}">
                    <a16:creationId xmlns:a16="http://schemas.microsoft.com/office/drawing/2014/main" id="{444AE007-7399-A1D8-62F9-EB154E75E135}"/>
                  </a:ext>
                </a:extLst>
              </p:cNvPr>
              <p:cNvSpPr/>
              <p:nvPr/>
            </p:nvSpPr>
            <p:spPr>
              <a:xfrm>
                <a:off x="4751094" y="281086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099" name="Freeform: Shape 1098">
                <a:extLst>
                  <a:ext uri="{FF2B5EF4-FFF2-40B4-BE49-F238E27FC236}">
                    <a16:creationId xmlns:a16="http://schemas.microsoft.com/office/drawing/2014/main" id="{93BEDFCE-F6A3-F22E-34E1-BA8666962D90}"/>
                  </a:ext>
                </a:extLst>
              </p:cNvPr>
              <p:cNvSpPr/>
              <p:nvPr/>
            </p:nvSpPr>
            <p:spPr>
              <a:xfrm>
                <a:off x="4124051" y="296641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0" name="Freeform: Shape 1099">
                <a:extLst>
                  <a:ext uri="{FF2B5EF4-FFF2-40B4-BE49-F238E27FC236}">
                    <a16:creationId xmlns:a16="http://schemas.microsoft.com/office/drawing/2014/main" id="{E8A6EAF3-CFE9-BDA3-4956-F3C2D91034F9}"/>
                  </a:ext>
                </a:extLst>
              </p:cNvPr>
              <p:cNvSpPr/>
              <p:nvPr/>
            </p:nvSpPr>
            <p:spPr>
              <a:xfrm>
                <a:off x="4602839" y="290079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1" name="Freeform: Shape 1100">
                <a:extLst>
                  <a:ext uri="{FF2B5EF4-FFF2-40B4-BE49-F238E27FC236}">
                    <a16:creationId xmlns:a16="http://schemas.microsoft.com/office/drawing/2014/main" id="{BA44F145-3E4C-01C9-EA7D-8C8AF3296094}"/>
                  </a:ext>
                </a:extLst>
              </p:cNvPr>
              <p:cNvSpPr/>
              <p:nvPr/>
            </p:nvSpPr>
            <p:spPr>
              <a:xfrm>
                <a:off x="4068152" y="241471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2" name="Freeform: Shape 1101">
                <a:extLst>
                  <a:ext uri="{FF2B5EF4-FFF2-40B4-BE49-F238E27FC236}">
                    <a16:creationId xmlns:a16="http://schemas.microsoft.com/office/drawing/2014/main" id="{7961E5D4-73CD-D733-E62B-ED6E557BAE45}"/>
                  </a:ext>
                </a:extLst>
              </p:cNvPr>
              <p:cNvSpPr/>
              <p:nvPr/>
            </p:nvSpPr>
            <p:spPr>
              <a:xfrm>
                <a:off x="4201823" y="30052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3" name="Freeform: Shape 1102">
                <a:extLst>
                  <a:ext uri="{FF2B5EF4-FFF2-40B4-BE49-F238E27FC236}">
                    <a16:creationId xmlns:a16="http://schemas.microsoft.com/office/drawing/2014/main" id="{E6B1B07A-3B04-64EA-9520-601F80BFEC5D}"/>
                  </a:ext>
                </a:extLst>
              </p:cNvPr>
              <p:cNvSpPr/>
              <p:nvPr/>
            </p:nvSpPr>
            <p:spPr>
              <a:xfrm>
                <a:off x="4590687" y="30927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4" name="Freeform: Shape 1103">
                <a:extLst>
                  <a:ext uri="{FF2B5EF4-FFF2-40B4-BE49-F238E27FC236}">
                    <a16:creationId xmlns:a16="http://schemas.microsoft.com/office/drawing/2014/main" id="{F5E07095-2E8A-CF1F-0E5D-E4F7DDC21CFD}"/>
                  </a:ext>
                </a:extLst>
              </p:cNvPr>
              <p:cNvSpPr/>
              <p:nvPr/>
            </p:nvSpPr>
            <p:spPr>
              <a:xfrm>
                <a:off x="4058430" y="323861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5" name="Freeform: Shape 1104">
                <a:extLst>
                  <a:ext uri="{FF2B5EF4-FFF2-40B4-BE49-F238E27FC236}">
                    <a16:creationId xmlns:a16="http://schemas.microsoft.com/office/drawing/2014/main" id="{BCD4C5C5-9D4A-6194-DE33-1928068A1E30}"/>
                  </a:ext>
                </a:extLst>
              </p:cNvPr>
              <p:cNvSpPr/>
              <p:nvPr/>
            </p:nvSpPr>
            <p:spPr>
              <a:xfrm>
                <a:off x="4301470" y="340388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6" name="Freeform: Shape 1105">
                <a:extLst>
                  <a:ext uri="{FF2B5EF4-FFF2-40B4-BE49-F238E27FC236}">
                    <a16:creationId xmlns:a16="http://schemas.microsoft.com/office/drawing/2014/main" id="{12B422AC-4C3D-91C9-DC41-1EE1DC6E4BDA}"/>
                  </a:ext>
                </a:extLst>
              </p:cNvPr>
              <p:cNvSpPr/>
              <p:nvPr/>
            </p:nvSpPr>
            <p:spPr>
              <a:xfrm>
                <a:off x="4320913" y="31875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7" name="Freeform: Shape 1106">
                <a:extLst>
                  <a:ext uri="{FF2B5EF4-FFF2-40B4-BE49-F238E27FC236}">
                    <a16:creationId xmlns:a16="http://schemas.microsoft.com/office/drawing/2014/main" id="{F40F348A-5B4A-4AB4-0791-29D91FF36FC5}"/>
                  </a:ext>
                </a:extLst>
              </p:cNvPr>
              <p:cNvSpPr/>
              <p:nvPr/>
            </p:nvSpPr>
            <p:spPr>
              <a:xfrm>
                <a:off x="4269875" y="317542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8" name="Freeform: Shape 1107">
                <a:extLst>
                  <a:ext uri="{FF2B5EF4-FFF2-40B4-BE49-F238E27FC236}">
                    <a16:creationId xmlns:a16="http://schemas.microsoft.com/office/drawing/2014/main" id="{4908769C-6248-FD23-6AEA-91614C1EEA17}"/>
                  </a:ext>
                </a:extLst>
              </p:cNvPr>
              <p:cNvSpPr/>
              <p:nvPr/>
            </p:nvSpPr>
            <p:spPr>
              <a:xfrm>
                <a:off x="3983088" y="306119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09" name="Freeform: Shape 1108">
                <a:extLst>
                  <a:ext uri="{FF2B5EF4-FFF2-40B4-BE49-F238E27FC236}">
                    <a16:creationId xmlns:a16="http://schemas.microsoft.com/office/drawing/2014/main" id="{7807DFF5-3B7D-5529-5AE0-D868CA35FCD5}"/>
                  </a:ext>
                </a:extLst>
              </p:cNvPr>
              <p:cNvSpPr/>
              <p:nvPr/>
            </p:nvSpPr>
            <p:spPr>
              <a:xfrm>
                <a:off x="4335495" y="29032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0" name="Freeform: Shape 1109">
                <a:extLst>
                  <a:ext uri="{FF2B5EF4-FFF2-40B4-BE49-F238E27FC236}">
                    <a16:creationId xmlns:a16="http://schemas.microsoft.com/office/drawing/2014/main" id="{26EC165C-FDFF-9867-785E-F91FA37A86C0}"/>
                  </a:ext>
                </a:extLst>
              </p:cNvPr>
              <p:cNvSpPr/>
              <p:nvPr/>
            </p:nvSpPr>
            <p:spPr>
              <a:xfrm>
                <a:off x="3791086" y="31146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1" name="Freeform: Shape 1110">
                <a:extLst>
                  <a:ext uri="{FF2B5EF4-FFF2-40B4-BE49-F238E27FC236}">
                    <a16:creationId xmlns:a16="http://schemas.microsoft.com/office/drawing/2014/main" id="{BF85EF5A-A236-5C38-4EA5-3383EDE36301}"/>
                  </a:ext>
                </a:extLst>
              </p:cNvPr>
              <p:cNvSpPr/>
              <p:nvPr/>
            </p:nvSpPr>
            <p:spPr>
              <a:xfrm>
                <a:off x="4680612" y="322160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2" name="Freeform: Shape 1111">
                <a:extLst>
                  <a:ext uri="{FF2B5EF4-FFF2-40B4-BE49-F238E27FC236}">
                    <a16:creationId xmlns:a16="http://schemas.microsoft.com/office/drawing/2014/main" id="{ADBE6FE2-D45B-5C06-6C7B-C04F3B1B0083}"/>
                  </a:ext>
                </a:extLst>
              </p:cNvPr>
              <p:cNvSpPr/>
              <p:nvPr/>
            </p:nvSpPr>
            <p:spPr>
              <a:xfrm>
                <a:off x="4158076" y="36056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3" name="Freeform: Shape 1112">
                <a:extLst>
                  <a:ext uri="{FF2B5EF4-FFF2-40B4-BE49-F238E27FC236}">
                    <a16:creationId xmlns:a16="http://schemas.microsoft.com/office/drawing/2014/main" id="{50F17F6B-C98F-1B85-CAD6-CAFB8B61DD28}"/>
                  </a:ext>
                </a:extLst>
              </p:cNvPr>
              <p:cNvSpPr/>
              <p:nvPr/>
            </p:nvSpPr>
            <p:spPr>
              <a:xfrm>
                <a:off x="4177519" y="309522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4" name="Freeform: Shape 1113">
                <a:extLst>
                  <a:ext uri="{FF2B5EF4-FFF2-40B4-BE49-F238E27FC236}">
                    <a16:creationId xmlns:a16="http://schemas.microsoft.com/office/drawing/2014/main" id="{AA5AF639-1043-3B04-BCC2-218425597338}"/>
                  </a:ext>
                </a:extLst>
              </p:cNvPr>
              <p:cNvSpPr/>
              <p:nvPr/>
            </p:nvSpPr>
            <p:spPr>
              <a:xfrm>
                <a:off x="4364660" y="312682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5" name="Freeform: Shape 1114">
                <a:extLst>
                  <a:ext uri="{FF2B5EF4-FFF2-40B4-BE49-F238E27FC236}">
                    <a16:creationId xmlns:a16="http://schemas.microsoft.com/office/drawing/2014/main" id="{A7609E1E-85FF-DE8E-773D-0CA6FB4EC053}"/>
                  </a:ext>
                </a:extLst>
              </p:cNvPr>
              <p:cNvSpPr/>
              <p:nvPr/>
            </p:nvSpPr>
            <p:spPr>
              <a:xfrm>
                <a:off x="4600409" y="293967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6" name="Freeform: Shape 1115">
                <a:extLst>
                  <a:ext uri="{FF2B5EF4-FFF2-40B4-BE49-F238E27FC236}">
                    <a16:creationId xmlns:a16="http://schemas.microsoft.com/office/drawing/2014/main" id="{37ED6BB0-7005-2461-48B9-8618D043D1EF}"/>
                  </a:ext>
                </a:extLst>
              </p:cNvPr>
              <p:cNvSpPr/>
              <p:nvPr/>
            </p:nvSpPr>
            <p:spPr>
              <a:xfrm>
                <a:off x="3876150" y="29955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7" name="Freeform: Shape 1116">
                <a:extLst>
                  <a:ext uri="{FF2B5EF4-FFF2-40B4-BE49-F238E27FC236}">
                    <a16:creationId xmlns:a16="http://schemas.microsoft.com/office/drawing/2014/main" id="{66231F7A-E440-E2DB-D88E-3B0B2EB82B99}"/>
                  </a:ext>
                </a:extLst>
              </p:cNvPr>
              <p:cNvSpPr/>
              <p:nvPr/>
            </p:nvSpPr>
            <p:spPr>
              <a:xfrm>
                <a:off x="4182380" y="29955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8" name="Freeform: Shape 1117">
                <a:extLst>
                  <a:ext uri="{FF2B5EF4-FFF2-40B4-BE49-F238E27FC236}">
                    <a16:creationId xmlns:a16="http://schemas.microsoft.com/office/drawing/2014/main" id="{817225A7-12F5-6B33-7156-4F5C0AEFCB7D}"/>
                  </a:ext>
                </a:extLst>
              </p:cNvPr>
              <p:cNvSpPr/>
              <p:nvPr/>
            </p:nvSpPr>
            <p:spPr>
              <a:xfrm>
                <a:off x="4116760" y="32945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19" name="Freeform: Shape 1118">
                <a:extLst>
                  <a:ext uri="{FF2B5EF4-FFF2-40B4-BE49-F238E27FC236}">
                    <a16:creationId xmlns:a16="http://schemas.microsoft.com/office/drawing/2014/main" id="{EFAA3252-1221-714E-768A-94E020D0D1AE}"/>
                  </a:ext>
                </a:extLst>
              </p:cNvPr>
              <p:cNvSpPr/>
              <p:nvPr/>
            </p:nvSpPr>
            <p:spPr>
              <a:xfrm>
                <a:off x="4299039" y="340145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0" name="Freeform: Shape 1119">
                <a:extLst>
                  <a:ext uri="{FF2B5EF4-FFF2-40B4-BE49-F238E27FC236}">
                    <a16:creationId xmlns:a16="http://schemas.microsoft.com/office/drawing/2014/main" id="{D8E8153F-C8AF-0266-E10B-A3E23EDD40DF}"/>
                  </a:ext>
                </a:extLst>
              </p:cNvPr>
              <p:cNvSpPr/>
              <p:nvPr/>
            </p:nvSpPr>
            <p:spPr>
              <a:xfrm>
                <a:off x="4532358" y="29202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1" name="Freeform: Shape 1120">
                <a:extLst>
                  <a:ext uri="{FF2B5EF4-FFF2-40B4-BE49-F238E27FC236}">
                    <a16:creationId xmlns:a16="http://schemas.microsoft.com/office/drawing/2014/main" id="{3CE607C4-4FED-1483-4F06-4D9CBC0FF969}"/>
                  </a:ext>
                </a:extLst>
              </p:cNvPr>
              <p:cNvSpPr/>
              <p:nvPr/>
            </p:nvSpPr>
            <p:spPr>
              <a:xfrm>
                <a:off x="4610131" y="30296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2" name="Freeform: Shape 1121">
                <a:extLst>
                  <a:ext uri="{FF2B5EF4-FFF2-40B4-BE49-F238E27FC236}">
                    <a16:creationId xmlns:a16="http://schemas.microsoft.com/office/drawing/2014/main" id="{11D586A3-171A-B2AE-E7B6-246D0E7345F6}"/>
                  </a:ext>
                </a:extLst>
              </p:cNvPr>
              <p:cNvSpPr/>
              <p:nvPr/>
            </p:nvSpPr>
            <p:spPr>
              <a:xfrm>
                <a:off x="4238279" y="337957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3" name="Freeform: Shape 1122">
                <a:extLst>
                  <a:ext uri="{FF2B5EF4-FFF2-40B4-BE49-F238E27FC236}">
                    <a16:creationId xmlns:a16="http://schemas.microsoft.com/office/drawing/2014/main" id="{98C3A661-5B21-7F2C-547B-6C3F10B0FB3C}"/>
                  </a:ext>
                </a:extLst>
              </p:cNvPr>
              <p:cNvSpPr/>
              <p:nvPr/>
            </p:nvSpPr>
            <p:spPr>
              <a:xfrm>
                <a:off x="4879905" y="262129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4" name="Freeform: Shape 1123">
                <a:extLst>
                  <a:ext uri="{FF2B5EF4-FFF2-40B4-BE49-F238E27FC236}">
                    <a16:creationId xmlns:a16="http://schemas.microsoft.com/office/drawing/2014/main" id="{EA97E594-49E3-7AFA-C845-D30A432A5E0B}"/>
                  </a:ext>
                </a:extLst>
              </p:cNvPr>
              <p:cNvSpPr/>
              <p:nvPr/>
            </p:nvSpPr>
            <p:spPr>
              <a:xfrm>
                <a:off x="4478889" y="345978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5" name="Freeform: Shape 1124">
                <a:extLst>
                  <a:ext uri="{FF2B5EF4-FFF2-40B4-BE49-F238E27FC236}">
                    <a16:creationId xmlns:a16="http://schemas.microsoft.com/office/drawing/2014/main" id="{422D4176-CA77-E3A6-F83A-FA983EE9F51C}"/>
                  </a:ext>
                </a:extLst>
              </p:cNvPr>
              <p:cNvSpPr/>
              <p:nvPr/>
            </p:nvSpPr>
            <p:spPr>
              <a:xfrm>
                <a:off x="4580966" y="269907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6" name="Freeform: Shape 1125">
                <a:extLst>
                  <a:ext uri="{FF2B5EF4-FFF2-40B4-BE49-F238E27FC236}">
                    <a16:creationId xmlns:a16="http://schemas.microsoft.com/office/drawing/2014/main" id="{6F27C73F-6FED-1527-9AF9-20DACFABE978}"/>
                  </a:ext>
                </a:extLst>
              </p:cNvPr>
              <p:cNvSpPr/>
              <p:nvPr/>
            </p:nvSpPr>
            <p:spPr>
              <a:xfrm>
                <a:off x="4568814" y="287891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7" name="Freeform: Shape 1126">
                <a:extLst>
                  <a:ext uri="{FF2B5EF4-FFF2-40B4-BE49-F238E27FC236}">
                    <a16:creationId xmlns:a16="http://schemas.microsoft.com/office/drawing/2014/main" id="{3C45AC7F-21EE-8CA5-139F-863949164358}"/>
                  </a:ext>
                </a:extLst>
              </p:cNvPr>
              <p:cNvSpPr/>
              <p:nvPr/>
            </p:nvSpPr>
            <p:spPr>
              <a:xfrm>
                <a:off x="4126481" y="28157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8" name="Freeform: Shape 1127">
                <a:extLst>
                  <a:ext uri="{FF2B5EF4-FFF2-40B4-BE49-F238E27FC236}">
                    <a16:creationId xmlns:a16="http://schemas.microsoft.com/office/drawing/2014/main" id="{7F5EAF89-0416-3E78-A265-0FA9FC5B099C}"/>
                  </a:ext>
                </a:extLst>
              </p:cNvPr>
              <p:cNvSpPr/>
              <p:nvPr/>
            </p:nvSpPr>
            <p:spPr>
              <a:xfrm>
                <a:off x="4092456" y="33528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29" name="Freeform: Shape 1128">
                <a:extLst>
                  <a:ext uri="{FF2B5EF4-FFF2-40B4-BE49-F238E27FC236}">
                    <a16:creationId xmlns:a16="http://schemas.microsoft.com/office/drawing/2014/main" id="{A72947A7-05B0-108F-ED71-A5BFC3FF5ABB}"/>
                  </a:ext>
                </a:extLst>
              </p:cNvPr>
              <p:cNvSpPr/>
              <p:nvPr/>
            </p:nvSpPr>
            <p:spPr>
              <a:xfrm>
                <a:off x="4398686" y="32969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0" name="Freeform: Shape 1129">
                <a:extLst>
                  <a:ext uri="{FF2B5EF4-FFF2-40B4-BE49-F238E27FC236}">
                    <a16:creationId xmlns:a16="http://schemas.microsoft.com/office/drawing/2014/main" id="{6304FE59-B76E-0CD4-053E-ED271E86798B}"/>
                  </a:ext>
                </a:extLst>
              </p:cNvPr>
              <p:cNvSpPr/>
              <p:nvPr/>
            </p:nvSpPr>
            <p:spPr>
              <a:xfrm>
                <a:off x="4063291" y="32750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1" name="Freeform: Shape 1130">
                <a:extLst>
                  <a:ext uri="{FF2B5EF4-FFF2-40B4-BE49-F238E27FC236}">
                    <a16:creationId xmlns:a16="http://schemas.microsoft.com/office/drawing/2014/main" id="{CFA7EDC8-96D8-DAE1-7202-A11EAEC03ACF}"/>
                  </a:ext>
                </a:extLst>
              </p:cNvPr>
              <p:cNvSpPr/>
              <p:nvPr/>
            </p:nvSpPr>
            <p:spPr>
              <a:xfrm>
                <a:off x="4337926" y="34986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2" name="Freeform: Shape 1131">
                <a:extLst>
                  <a:ext uri="{FF2B5EF4-FFF2-40B4-BE49-F238E27FC236}">
                    <a16:creationId xmlns:a16="http://schemas.microsoft.com/office/drawing/2014/main" id="{B6520B80-55F5-61F7-42ED-B7C594C8985F}"/>
                  </a:ext>
                </a:extLst>
              </p:cNvPr>
              <p:cNvSpPr/>
              <p:nvPr/>
            </p:nvSpPr>
            <p:spPr>
              <a:xfrm>
                <a:off x="4683042" y="312195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3" name="Freeform: Shape 1132">
                <a:extLst>
                  <a:ext uri="{FF2B5EF4-FFF2-40B4-BE49-F238E27FC236}">
                    <a16:creationId xmlns:a16="http://schemas.microsoft.com/office/drawing/2014/main" id="{8C4A14C5-794C-0A9F-7741-49495975EA37}"/>
                  </a:ext>
                </a:extLst>
              </p:cNvPr>
              <p:cNvSpPr/>
              <p:nvPr/>
            </p:nvSpPr>
            <p:spPr>
              <a:xfrm>
                <a:off x="4855601" y="275739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4" name="Freeform: Shape 1133">
                <a:extLst>
                  <a:ext uri="{FF2B5EF4-FFF2-40B4-BE49-F238E27FC236}">
                    <a16:creationId xmlns:a16="http://schemas.microsoft.com/office/drawing/2014/main" id="{EBCF78E1-E2C6-823F-CD9E-4ECF0801068B}"/>
                  </a:ext>
                </a:extLst>
              </p:cNvPr>
              <p:cNvSpPr/>
              <p:nvPr/>
            </p:nvSpPr>
            <p:spPr>
              <a:xfrm>
                <a:off x="4649017" y="311223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5" name="Freeform: Shape 1134">
                <a:extLst>
                  <a:ext uri="{FF2B5EF4-FFF2-40B4-BE49-F238E27FC236}">
                    <a16:creationId xmlns:a16="http://schemas.microsoft.com/office/drawing/2014/main" id="{019F6D04-73DA-2430-B871-9F96518225DF}"/>
                  </a:ext>
                </a:extLst>
              </p:cNvPr>
              <p:cNvSpPr/>
              <p:nvPr/>
            </p:nvSpPr>
            <p:spPr>
              <a:xfrm>
                <a:off x="4510484" y="329937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6" name="Freeform: Shape 1135">
                <a:extLst>
                  <a:ext uri="{FF2B5EF4-FFF2-40B4-BE49-F238E27FC236}">
                    <a16:creationId xmlns:a16="http://schemas.microsoft.com/office/drawing/2014/main" id="{226CF92A-DAF3-63FB-E815-03ECC707FDF7}"/>
                  </a:ext>
                </a:extLst>
              </p:cNvPr>
              <p:cNvSpPr/>
              <p:nvPr/>
            </p:nvSpPr>
            <p:spPr>
              <a:xfrm>
                <a:off x="3839694" y="303446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7" name="Freeform: Shape 1136">
                <a:extLst>
                  <a:ext uri="{FF2B5EF4-FFF2-40B4-BE49-F238E27FC236}">
                    <a16:creationId xmlns:a16="http://schemas.microsoft.com/office/drawing/2014/main" id="{572DE1D2-D059-27DC-04B7-F1B6BB5FAFBC}"/>
                  </a:ext>
                </a:extLst>
              </p:cNvPr>
              <p:cNvSpPr/>
              <p:nvPr/>
            </p:nvSpPr>
            <p:spPr>
              <a:xfrm>
                <a:off x="4230988" y="324347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8" name="Freeform: Shape 1137">
                <a:extLst>
                  <a:ext uri="{FF2B5EF4-FFF2-40B4-BE49-F238E27FC236}">
                    <a16:creationId xmlns:a16="http://schemas.microsoft.com/office/drawing/2014/main" id="{CE54C201-65B1-2CC1-918D-0B3CAFFFB492}"/>
                  </a:ext>
                </a:extLst>
              </p:cNvPr>
              <p:cNvSpPr/>
              <p:nvPr/>
            </p:nvSpPr>
            <p:spPr>
              <a:xfrm>
                <a:off x="4342787" y="329937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39" name="Freeform: Shape 1138">
                <a:extLst>
                  <a:ext uri="{FF2B5EF4-FFF2-40B4-BE49-F238E27FC236}">
                    <a16:creationId xmlns:a16="http://schemas.microsoft.com/office/drawing/2014/main" id="{3AF2C7FD-3905-F47B-0A0D-587A254FC6CA}"/>
                  </a:ext>
                </a:extLst>
              </p:cNvPr>
              <p:cNvSpPr/>
              <p:nvPr/>
            </p:nvSpPr>
            <p:spPr>
              <a:xfrm>
                <a:off x="4639295" y="338200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0" name="Freeform: Shape 1139">
                <a:extLst>
                  <a:ext uri="{FF2B5EF4-FFF2-40B4-BE49-F238E27FC236}">
                    <a16:creationId xmlns:a16="http://schemas.microsoft.com/office/drawing/2014/main" id="{3F6A7A60-A05F-A697-B4D3-21B9722269BE}"/>
                  </a:ext>
                </a:extLst>
              </p:cNvPr>
              <p:cNvSpPr/>
              <p:nvPr/>
            </p:nvSpPr>
            <p:spPr>
              <a:xfrm>
                <a:off x="4651447" y="271851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1" name="Freeform: Shape 1140">
                <a:extLst>
                  <a:ext uri="{FF2B5EF4-FFF2-40B4-BE49-F238E27FC236}">
                    <a16:creationId xmlns:a16="http://schemas.microsoft.com/office/drawing/2014/main" id="{F0E33C59-3148-A714-81CE-F4B47361F768}"/>
                  </a:ext>
                </a:extLst>
              </p:cNvPr>
              <p:cNvSpPr/>
              <p:nvPr/>
            </p:nvSpPr>
            <p:spPr>
              <a:xfrm>
                <a:off x="4369521" y="29761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2" name="Freeform: Shape 1141">
                <a:extLst>
                  <a:ext uri="{FF2B5EF4-FFF2-40B4-BE49-F238E27FC236}">
                    <a16:creationId xmlns:a16="http://schemas.microsoft.com/office/drawing/2014/main" id="{8CFEB15F-1EEC-9EE5-DA80-39B90DE7FE8A}"/>
                  </a:ext>
                </a:extLst>
              </p:cNvPr>
              <p:cNvSpPr/>
              <p:nvPr/>
            </p:nvSpPr>
            <p:spPr>
              <a:xfrm>
                <a:off x="3968505" y="36347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3" name="Freeform: Shape 1142">
                <a:extLst>
                  <a:ext uri="{FF2B5EF4-FFF2-40B4-BE49-F238E27FC236}">
                    <a16:creationId xmlns:a16="http://schemas.microsoft.com/office/drawing/2014/main" id="{5D4FDCD0-F419-07A5-ECDB-1264BBADA791}"/>
                  </a:ext>
                </a:extLst>
              </p:cNvPr>
              <p:cNvSpPr/>
              <p:nvPr/>
            </p:nvSpPr>
            <p:spPr>
              <a:xfrm>
                <a:off x="4401116" y="34549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4" name="Freeform: Shape 1143">
                <a:extLst>
                  <a:ext uri="{FF2B5EF4-FFF2-40B4-BE49-F238E27FC236}">
                    <a16:creationId xmlns:a16="http://schemas.microsoft.com/office/drawing/2014/main" id="{CD9144B0-4C13-3BA0-E60F-FE334640B167}"/>
                  </a:ext>
                </a:extLst>
              </p:cNvPr>
              <p:cNvSpPr/>
              <p:nvPr/>
            </p:nvSpPr>
            <p:spPr>
              <a:xfrm>
                <a:off x="4325774" y="341360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5" name="Freeform: Shape 1144">
                <a:extLst>
                  <a:ext uri="{FF2B5EF4-FFF2-40B4-BE49-F238E27FC236}">
                    <a16:creationId xmlns:a16="http://schemas.microsoft.com/office/drawing/2014/main" id="{CF1A7F3D-A30E-2BC4-8FB2-33EE96DB9F79}"/>
                  </a:ext>
                </a:extLst>
              </p:cNvPr>
              <p:cNvSpPr/>
              <p:nvPr/>
            </p:nvSpPr>
            <p:spPr>
              <a:xfrm>
                <a:off x="3871289" y="380976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6" name="Freeform: Shape 1145">
                <a:extLst>
                  <a:ext uri="{FF2B5EF4-FFF2-40B4-BE49-F238E27FC236}">
                    <a16:creationId xmlns:a16="http://schemas.microsoft.com/office/drawing/2014/main" id="{C2FBF8CC-8E9B-C584-37C6-539EC543BD7F}"/>
                  </a:ext>
                </a:extLst>
              </p:cNvPr>
              <p:cNvSpPr/>
              <p:nvPr/>
            </p:nvSpPr>
            <p:spPr>
              <a:xfrm>
                <a:off x="4787550" y="35983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7" name="Freeform: Shape 1146">
                <a:extLst>
                  <a:ext uri="{FF2B5EF4-FFF2-40B4-BE49-F238E27FC236}">
                    <a16:creationId xmlns:a16="http://schemas.microsoft.com/office/drawing/2014/main" id="{F7C00894-B614-8440-8B1E-891CDE353652}"/>
                  </a:ext>
                </a:extLst>
              </p:cNvPr>
              <p:cNvSpPr/>
              <p:nvPr/>
            </p:nvSpPr>
            <p:spPr>
              <a:xfrm>
                <a:off x="4636865" y="284489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8" name="Freeform: Shape 1147">
                <a:extLst>
                  <a:ext uri="{FF2B5EF4-FFF2-40B4-BE49-F238E27FC236}">
                    <a16:creationId xmlns:a16="http://schemas.microsoft.com/office/drawing/2014/main" id="{E3C471BB-F985-1BB9-883A-A737DFB29ACC}"/>
                  </a:ext>
                </a:extLst>
              </p:cNvPr>
              <p:cNvSpPr/>
              <p:nvPr/>
            </p:nvSpPr>
            <p:spPr>
              <a:xfrm>
                <a:off x="4670890" y="285461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49" name="Freeform: Shape 1148">
                <a:extLst>
                  <a:ext uri="{FF2B5EF4-FFF2-40B4-BE49-F238E27FC236}">
                    <a16:creationId xmlns:a16="http://schemas.microsoft.com/office/drawing/2014/main" id="{8837C569-A8C4-D9DD-74C8-F59B3D66B668}"/>
                  </a:ext>
                </a:extLst>
              </p:cNvPr>
              <p:cNvSpPr/>
              <p:nvPr/>
            </p:nvSpPr>
            <p:spPr>
              <a:xfrm>
                <a:off x="4262583" y="329451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0" name="Freeform: Shape 1149">
                <a:extLst>
                  <a:ext uri="{FF2B5EF4-FFF2-40B4-BE49-F238E27FC236}">
                    <a16:creationId xmlns:a16="http://schemas.microsoft.com/office/drawing/2014/main" id="{56FF1B75-6B85-2E57-C66E-B29EC6A7EF89}"/>
                  </a:ext>
                </a:extLst>
              </p:cNvPr>
              <p:cNvSpPr/>
              <p:nvPr/>
            </p:nvSpPr>
            <p:spPr>
              <a:xfrm>
                <a:off x="4340356" y="32677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1" name="Freeform: Shape 1150">
                <a:extLst>
                  <a:ext uri="{FF2B5EF4-FFF2-40B4-BE49-F238E27FC236}">
                    <a16:creationId xmlns:a16="http://schemas.microsoft.com/office/drawing/2014/main" id="{FB75709E-8F0E-8304-2AB7-3B3828752EC4}"/>
                  </a:ext>
                </a:extLst>
              </p:cNvPr>
              <p:cNvSpPr/>
              <p:nvPr/>
            </p:nvSpPr>
            <p:spPr>
              <a:xfrm>
                <a:off x="4136203" y="309765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2" name="Freeform: Shape 1151">
                <a:extLst>
                  <a:ext uri="{FF2B5EF4-FFF2-40B4-BE49-F238E27FC236}">
                    <a16:creationId xmlns:a16="http://schemas.microsoft.com/office/drawing/2014/main" id="{68E1B636-A573-D3DA-BE92-B6BD9AD6F3AF}"/>
                  </a:ext>
                </a:extLst>
              </p:cNvPr>
              <p:cNvSpPr/>
              <p:nvPr/>
            </p:nvSpPr>
            <p:spPr>
              <a:xfrm>
                <a:off x="4658738" y="336013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3" name="Freeform: Shape 1152">
                <a:extLst>
                  <a:ext uri="{FF2B5EF4-FFF2-40B4-BE49-F238E27FC236}">
                    <a16:creationId xmlns:a16="http://schemas.microsoft.com/office/drawing/2014/main" id="{4945E342-3AD7-0E31-D016-2D8C255564BA}"/>
                  </a:ext>
                </a:extLst>
              </p:cNvPr>
              <p:cNvSpPr/>
              <p:nvPr/>
            </p:nvSpPr>
            <p:spPr>
              <a:xfrm>
                <a:off x="4508054" y="29202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4" name="Freeform: Shape 1153">
                <a:extLst>
                  <a:ext uri="{FF2B5EF4-FFF2-40B4-BE49-F238E27FC236}">
                    <a16:creationId xmlns:a16="http://schemas.microsoft.com/office/drawing/2014/main" id="{9BC27500-8B46-E586-972A-2BED6596DFE8}"/>
                  </a:ext>
                </a:extLst>
              </p:cNvPr>
              <p:cNvSpPr/>
              <p:nvPr/>
            </p:nvSpPr>
            <p:spPr>
              <a:xfrm>
                <a:off x="4291748" y="294696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5" name="Freeform: Shape 1154">
                <a:extLst>
                  <a:ext uri="{FF2B5EF4-FFF2-40B4-BE49-F238E27FC236}">
                    <a16:creationId xmlns:a16="http://schemas.microsoft.com/office/drawing/2014/main" id="{B5B66BB8-EFD2-F1AF-A80F-CF6484499D89}"/>
                  </a:ext>
                </a:extLst>
              </p:cNvPr>
              <p:cNvSpPr/>
              <p:nvPr/>
            </p:nvSpPr>
            <p:spPr>
              <a:xfrm>
                <a:off x="4921222" y="25872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6" name="Freeform: Shape 1155">
                <a:extLst>
                  <a:ext uri="{FF2B5EF4-FFF2-40B4-BE49-F238E27FC236}">
                    <a16:creationId xmlns:a16="http://schemas.microsoft.com/office/drawing/2014/main" id="{CD5D24DA-9C86-7341-9A56-990EB971AAEF}"/>
                  </a:ext>
                </a:extLst>
              </p:cNvPr>
              <p:cNvSpPr/>
              <p:nvPr/>
            </p:nvSpPr>
            <p:spPr>
              <a:xfrm>
                <a:off x="4111899" y="339416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7" name="Freeform: Shape 1156">
                <a:extLst>
                  <a:ext uri="{FF2B5EF4-FFF2-40B4-BE49-F238E27FC236}">
                    <a16:creationId xmlns:a16="http://schemas.microsoft.com/office/drawing/2014/main" id="{5FEE12B8-4354-B40D-DDFA-1AF896FC1869}"/>
                  </a:ext>
                </a:extLst>
              </p:cNvPr>
              <p:cNvSpPr/>
              <p:nvPr/>
            </p:nvSpPr>
            <p:spPr>
              <a:xfrm>
                <a:off x="4004961" y="315112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8" name="Freeform: Shape 1157">
                <a:extLst>
                  <a:ext uri="{FF2B5EF4-FFF2-40B4-BE49-F238E27FC236}">
                    <a16:creationId xmlns:a16="http://schemas.microsoft.com/office/drawing/2014/main" id="{5D090274-5FFC-FF4E-7A8E-C10E8416FFCF}"/>
                  </a:ext>
                </a:extLst>
              </p:cNvPr>
              <p:cNvSpPr/>
              <p:nvPr/>
            </p:nvSpPr>
            <p:spPr>
              <a:xfrm>
                <a:off x="3929619" y="32143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59" name="Freeform: Shape 1158">
                <a:extLst>
                  <a:ext uri="{FF2B5EF4-FFF2-40B4-BE49-F238E27FC236}">
                    <a16:creationId xmlns:a16="http://schemas.microsoft.com/office/drawing/2014/main" id="{0F2DF631-52E8-E12F-BD5B-EA0F01B0F88E}"/>
                  </a:ext>
                </a:extLst>
              </p:cNvPr>
              <p:cNvSpPr/>
              <p:nvPr/>
            </p:nvSpPr>
            <p:spPr>
              <a:xfrm>
                <a:off x="4289318" y="336499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0" name="Freeform: Shape 1159">
                <a:extLst>
                  <a:ext uri="{FF2B5EF4-FFF2-40B4-BE49-F238E27FC236}">
                    <a16:creationId xmlns:a16="http://schemas.microsoft.com/office/drawing/2014/main" id="{BB1E418A-D90D-1E5A-D884-5A620860375F}"/>
                  </a:ext>
                </a:extLst>
              </p:cNvPr>
              <p:cNvSpPr/>
              <p:nvPr/>
            </p:nvSpPr>
            <p:spPr>
              <a:xfrm>
                <a:off x="4651447" y="333097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1" name="Freeform: Shape 1160">
                <a:extLst>
                  <a:ext uri="{FF2B5EF4-FFF2-40B4-BE49-F238E27FC236}">
                    <a16:creationId xmlns:a16="http://schemas.microsoft.com/office/drawing/2014/main" id="{85391289-0C2D-481F-E238-4BBEC2BF3A2A}"/>
                  </a:ext>
                </a:extLst>
              </p:cNvPr>
              <p:cNvSpPr/>
              <p:nvPr/>
            </p:nvSpPr>
            <p:spPr>
              <a:xfrm>
                <a:off x="4155646" y="27865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2" name="Freeform: Shape 1161">
                <a:extLst>
                  <a:ext uri="{FF2B5EF4-FFF2-40B4-BE49-F238E27FC236}">
                    <a16:creationId xmlns:a16="http://schemas.microsoft.com/office/drawing/2014/main" id="{C1A21D27-9E01-D085-F4DF-CD76C059335E}"/>
                  </a:ext>
                </a:extLst>
              </p:cNvPr>
              <p:cNvSpPr/>
              <p:nvPr/>
            </p:nvSpPr>
            <p:spPr>
              <a:xfrm>
                <a:off x="4296609" y="361047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3" name="Freeform: Shape 1162">
                <a:extLst>
                  <a:ext uri="{FF2B5EF4-FFF2-40B4-BE49-F238E27FC236}">
                    <a16:creationId xmlns:a16="http://schemas.microsoft.com/office/drawing/2014/main" id="{A5C4316C-E4B7-AC1B-8A5D-F4C431D7981A}"/>
                  </a:ext>
                </a:extLst>
              </p:cNvPr>
              <p:cNvSpPr/>
              <p:nvPr/>
            </p:nvSpPr>
            <p:spPr>
              <a:xfrm>
                <a:off x="4184811" y="33528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4" name="Freeform: Shape 1163">
                <a:extLst>
                  <a:ext uri="{FF2B5EF4-FFF2-40B4-BE49-F238E27FC236}">
                    <a16:creationId xmlns:a16="http://schemas.microsoft.com/office/drawing/2014/main" id="{6699683A-65FD-D580-881C-63E57CB1059B}"/>
                  </a:ext>
                </a:extLst>
              </p:cNvPr>
              <p:cNvSpPr/>
              <p:nvPr/>
            </p:nvSpPr>
            <p:spPr>
              <a:xfrm>
                <a:off x="4162937" y="27233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5" name="Freeform: Shape 1164">
                <a:extLst>
                  <a:ext uri="{FF2B5EF4-FFF2-40B4-BE49-F238E27FC236}">
                    <a16:creationId xmlns:a16="http://schemas.microsoft.com/office/drawing/2014/main" id="{BA336D94-EAD7-E073-C663-43E1062C3826}"/>
                  </a:ext>
                </a:extLst>
              </p:cNvPr>
              <p:cNvSpPr/>
              <p:nvPr/>
            </p:nvSpPr>
            <p:spPr>
              <a:xfrm>
                <a:off x="4133772" y="326778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6" name="Freeform: Shape 1165">
                <a:extLst>
                  <a:ext uri="{FF2B5EF4-FFF2-40B4-BE49-F238E27FC236}">
                    <a16:creationId xmlns:a16="http://schemas.microsoft.com/office/drawing/2014/main" id="{4BFF7ECA-ADB7-102A-4671-742A2979237A}"/>
                  </a:ext>
                </a:extLst>
              </p:cNvPr>
              <p:cNvSpPr/>
              <p:nvPr/>
            </p:nvSpPr>
            <p:spPr>
              <a:xfrm>
                <a:off x="4556662" y="31170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7" name="Freeform: Shape 1166">
                <a:extLst>
                  <a:ext uri="{FF2B5EF4-FFF2-40B4-BE49-F238E27FC236}">
                    <a16:creationId xmlns:a16="http://schemas.microsoft.com/office/drawing/2014/main" id="{A1E49D68-E214-A4AB-EEA8-9B49053388F1}"/>
                  </a:ext>
                </a:extLst>
              </p:cNvPr>
              <p:cNvSpPr/>
              <p:nvPr/>
            </p:nvSpPr>
            <p:spPr>
              <a:xfrm>
                <a:off x="4928513" y="332611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8" name="Freeform: Shape 1167">
                <a:extLst>
                  <a:ext uri="{FF2B5EF4-FFF2-40B4-BE49-F238E27FC236}">
                    <a16:creationId xmlns:a16="http://schemas.microsoft.com/office/drawing/2014/main" id="{6500628D-8832-B6B9-B35B-4C00B85FA1AE}"/>
                  </a:ext>
                </a:extLst>
              </p:cNvPr>
              <p:cNvSpPr/>
              <p:nvPr/>
            </p:nvSpPr>
            <p:spPr>
              <a:xfrm>
                <a:off x="4641726" y="313168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69" name="Freeform: Shape 1168">
                <a:extLst>
                  <a:ext uri="{FF2B5EF4-FFF2-40B4-BE49-F238E27FC236}">
                    <a16:creationId xmlns:a16="http://schemas.microsoft.com/office/drawing/2014/main" id="{5B268C77-30EE-4781-AAEB-A620D31E68C4}"/>
                  </a:ext>
                </a:extLst>
              </p:cNvPr>
              <p:cNvSpPr/>
              <p:nvPr/>
            </p:nvSpPr>
            <p:spPr>
              <a:xfrm>
                <a:off x="4619852" y="279385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0" name="Freeform: Shape 1169">
                <a:extLst>
                  <a:ext uri="{FF2B5EF4-FFF2-40B4-BE49-F238E27FC236}">
                    <a16:creationId xmlns:a16="http://schemas.microsoft.com/office/drawing/2014/main" id="{562AAE5E-92F1-70D5-6B8A-74F307A54565}"/>
                  </a:ext>
                </a:extLst>
              </p:cNvPr>
              <p:cNvSpPr/>
              <p:nvPr/>
            </p:nvSpPr>
            <p:spPr>
              <a:xfrm>
                <a:off x="4269875" y="29202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1" name="Freeform: Shape 1170">
                <a:extLst>
                  <a:ext uri="{FF2B5EF4-FFF2-40B4-BE49-F238E27FC236}">
                    <a16:creationId xmlns:a16="http://schemas.microsoft.com/office/drawing/2014/main" id="{58D6C585-3FAC-334F-6A3C-B98B92073AB1}"/>
                  </a:ext>
                </a:extLst>
              </p:cNvPr>
              <p:cNvSpPr/>
              <p:nvPr/>
            </p:nvSpPr>
            <p:spPr>
              <a:xfrm>
                <a:off x="4301470" y="302474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2" name="Freeform: Shape 1171">
                <a:extLst>
                  <a:ext uri="{FF2B5EF4-FFF2-40B4-BE49-F238E27FC236}">
                    <a16:creationId xmlns:a16="http://schemas.microsoft.com/office/drawing/2014/main" id="{53B8CAFF-B6A1-4EFC-2B1D-1B30768016A3}"/>
                  </a:ext>
                </a:extLst>
              </p:cNvPr>
              <p:cNvSpPr/>
              <p:nvPr/>
            </p:nvSpPr>
            <p:spPr>
              <a:xfrm>
                <a:off x="4019544" y="289349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3" name="Freeform: Shape 1172">
                <a:extLst>
                  <a:ext uri="{FF2B5EF4-FFF2-40B4-BE49-F238E27FC236}">
                    <a16:creationId xmlns:a16="http://schemas.microsoft.com/office/drawing/2014/main" id="{54CDF90C-57BE-3BB6-04F1-4DB55269719E}"/>
                  </a:ext>
                </a:extLst>
              </p:cNvPr>
              <p:cNvSpPr/>
              <p:nvPr/>
            </p:nvSpPr>
            <p:spPr>
              <a:xfrm>
                <a:off x="4605270" y="288378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4" name="Freeform: Shape 1173">
                <a:extLst>
                  <a:ext uri="{FF2B5EF4-FFF2-40B4-BE49-F238E27FC236}">
                    <a16:creationId xmlns:a16="http://schemas.microsoft.com/office/drawing/2014/main" id="{C3C3931E-FC3F-1ED4-EF18-7C9CA5ACBEA9}"/>
                  </a:ext>
                </a:extLst>
              </p:cNvPr>
              <p:cNvSpPr/>
              <p:nvPr/>
            </p:nvSpPr>
            <p:spPr>
              <a:xfrm>
                <a:off x="4316052" y="290565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5" name="Freeform: Shape 1174">
                <a:extLst>
                  <a:ext uri="{FF2B5EF4-FFF2-40B4-BE49-F238E27FC236}">
                    <a16:creationId xmlns:a16="http://schemas.microsoft.com/office/drawing/2014/main" id="{BF1C8239-AF58-3E6E-1073-B3F21DF67498}"/>
                  </a:ext>
                </a:extLst>
              </p:cNvPr>
              <p:cNvSpPr/>
              <p:nvPr/>
            </p:nvSpPr>
            <p:spPr>
              <a:xfrm>
                <a:off x="4335495" y="293481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6" name="Freeform: Shape 1175">
                <a:extLst>
                  <a:ext uri="{FF2B5EF4-FFF2-40B4-BE49-F238E27FC236}">
                    <a16:creationId xmlns:a16="http://schemas.microsoft.com/office/drawing/2014/main" id="{F78982C7-6A6E-B404-6000-3D6391F5726F}"/>
                  </a:ext>
                </a:extLst>
              </p:cNvPr>
              <p:cNvSpPr/>
              <p:nvPr/>
            </p:nvSpPr>
            <p:spPr>
              <a:xfrm>
                <a:off x="4576105" y="271608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7" name="Freeform: Shape 1176">
                <a:extLst>
                  <a:ext uri="{FF2B5EF4-FFF2-40B4-BE49-F238E27FC236}">
                    <a16:creationId xmlns:a16="http://schemas.microsoft.com/office/drawing/2014/main" id="{9EFC574F-9A5C-A493-95BA-FFC70C99E56F}"/>
                  </a:ext>
                </a:extLst>
              </p:cNvPr>
              <p:cNvSpPr/>
              <p:nvPr/>
            </p:nvSpPr>
            <p:spPr>
              <a:xfrm>
                <a:off x="4070582" y="307092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8" name="Freeform: Shape 1177">
                <a:extLst>
                  <a:ext uri="{FF2B5EF4-FFF2-40B4-BE49-F238E27FC236}">
                    <a16:creationId xmlns:a16="http://schemas.microsoft.com/office/drawing/2014/main" id="{1FFDF41B-A0D3-011B-6115-E4EE77DA0F7B}"/>
                  </a:ext>
                </a:extLst>
              </p:cNvPr>
              <p:cNvSpPr/>
              <p:nvPr/>
            </p:nvSpPr>
            <p:spPr>
              <a:xfrm>
                <a:off x="4634434" y="28862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79" name="Freeform: Shape 1178">
                <a:extLst>
                  <a:ext uri="{FF2B5EF4-FFF2-40B4-BE49-F238E27FC236}">
                    <a16:creationId xmlns:a16="http://schemas.microsoft.com/office/drawing/2014/main" id="{77593E27-6134-4923-F64B-4860121134ED}"/>
                  </a:ext>
                </a:extLst>
              </p:cNvPr>
              <p:cNvSpPr/>
              <p:nvPr/>
            </p:nvSpPr>
            <p:spPr>
              <a:xfrm>
                <a:off x="4539649" y="28473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0" name="Freeform: Shape 1179">
                <a:extLst>
                  <a:ext uri="{FF2B5EF4-FFF2-40B4-BE49-F238E27FC236}">
                    <a16:creationId xmlns:a16="http://schemas.microsoft.com/office/drawing/2014/main" id="{E402CA4B-3D43-B035-8714-C0BEA7702DBD}"/>
                  </a:ext>
                </a:extLst>
              </p:cNvPr>
              <p:cNvSpPr/>
              <p:nvPr/>
            </p:nvSpPr>
            <p:spPr>
              <a:xfrm>
                <a:off x="4690334" y="29615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1" name="Freeform: Shape 1180">
                <a:extLst>
                  <a:ext uri="{FF2B5EF4-FFF2-40B4-BE49-F238E27FC236}">
                    <a16:creationId xmlns:a16="http://schemas.microsoft.com/office/drawing/2014/main" id="{6C1CCCE0-3DFD-C583-E7C3-5DD270800255}"/>
                  </a:ext>
                </a:extLst>
              </p:cNvPr>
              <p:cNvSpPr/>
              <p:nvPr/>
            </p:nvSpPr>
            <p:spPr>
              <a:xfrm>
                <a:off x="3939340" y="29761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2" name="Freeform: Shape 1181">
                <a:extLst>
                  <a:ext uri="{FF2B5EF4-FFF2-40B4-BE49-F238E27FC236}">
                    <a16:creationId xmlns:a16="http://schemas.microsoft.com/office/drawing/2014/main" id="{D6768ABF-B573-9AD6-0984-551B5478A4CA}"/>
                  </a:ext>
                </a:extLst>
              </p:cNvPr>
              <p:cNvSpPr/>
              <p:nvPr/>
            </p:nvSpPr>
            <p:spPr>
              <a:xfrm>
                <a:off x="4515345" y="276711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3" name="Freeform: Shape 1182">
                <a:extLst>
                  <a:ext uri="{FF2B5EF4-FFF2-40B4-BE49-F238E27FC236}">
                    <a16:creationId xmlns:a16="http://schemas.microsoft.com/office/drawing/2014/main" id="{F26AAE72-C097-55E3-BC6F-AA2EA51CFDB8}"/>
                  </a:ext>
                </a:extLst>
              </p:cNvPr>
              <p:cNvSpPr/>
              <p:nvPr/>
            </p:nvSpPr>
            <p:spPr>
              <a:xfrm>
                <a:off x="4388964" y="328479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4" name="Freeform: Shape 1183">
                <a:extLst>
                  <a:ext uri="{FF2B5EF4-FFF2-40B4-BE49-F238E27FC236}">
                    <a16:creationId xmlns:a16="http://schemas.microsoft.com/office/drawing/2014/main" id="{1A3E9D9B-2ADE-4A65-BFA4-0DCF33256F0D}"/>
                  </a:ext>
                </a:extLst>
              </p:cNvPr>
              <p:cNvSpPr/>
              <p:nvPr/>
            </p:nvSpPr>
            <p:spPr>
              <a:xfrm>
                <a:off x="4189671" y="323618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5" name="Freeform: Shape 1184">
                <a:extLst>
                  <a:ext uri="{FF2B5EF4-FFF2-40B4-BE49-F238E27FC236}">
                    <a16:creationId xmlns:a16="http://schemas.microsoft.com/office/drawing/2014/main" id="{05D8AC95-6F67-20EB-2606-CA73E5E77006}"/>
                  </a:ext>
                </a:extLst>
              </p:cNvPr>
              <p:cNvSpPr/>
              <p:nvPr/>
            </p:nvSpPr>
            <p:spPr>
              <a:xfrm>
                <a:off x="4294179" y="31851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6" name="Freeform: Shape 1185">
                <a:extLst>
                  <a:ext uri="{FF2B5EF4-FFF2-40B4-BE49-F238E27FC236}">
                    <a16:creationId xmlns:a16="http://schemas.microsoft.com/office/drawing/2014/main" id="{7E260C7A-9442-591E-D96E-8EE534F1534C}"/>
                  </a:ext>
                </a:extLst>
              </p:cNvPr>
              <p:cNvSpPr/>
              <p:nvPr/>
            </p:nvSpPr>
            <p:spPr>
              <a:xfrm>
                <a:off x="4279596" y="316327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7" name="Freeform: Shape 1186">
                <a:extLst>
                  <a:ext uri="{FF2B5EF4-FFF2-40B4-BE49-F238E27FC236}">
                    <a16:creationId xmlns:a16="http://schemas.microsoft.com/office/drawing/2014/main" id="{6ECBAD22-2578-B470-3076-98ADAF78ECD7}"/>
                  </a:ext>
                </a:extLst>
              </p:cNvPr>
              <p:cNvSpPr/>
              <p:nvPr/>
            </p:nvSpPr>
            <p:spPr>
              <a:xfrm>
                <a:off x="4393825" y="313168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8" name="Freeform: Shape 1187">
                <a:extLst>
                  <a:ext uri="{FF2B5EF4-FFF2-40B4-BE49-F238E27FC236}">
                    <a16:creationId xmlns:a16="http://schemas.microsoft.com/office/drawing/2014/main" id="{DAF5DF3E-78AE-1CC8-6320-F4E0D02373C0}"/>
                  </a:ext>
                </a:extLst>
              </p:cNvPr>
              <p:cNvSpPr/>
              <p:nvPr/>
            </p:nvSpPr>
            <p:spPr>
              <a:xfrm>
                <a:off x="4031696" y="32143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89" name="Freeform: Shape 1188">
                <a:extLst>
                  <a:ext uri="{FF2B5EF4-FFF2-40B4-BE49-F238E27FC236}">
                    <a16:creationId xmlns:a16="http://schemas.microsoft.com/office/drawing/2014/main" id="{0B5338CB-EE86-252C-8F41-AAB776866EEE}"/>
                  </a:ext>
                </a:extLst>
              </p:cNvPr>
              <p:cNvSpPr/>
              <p:nvPr/>
            </p:nvSpPr>
            <p:spPr>
              <a:xfrm>
                <a:off x="4124051" y="311952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0" name="Freeform: Shape 1189">
                <a:extLst>
                  <a:ext uri="{FF2B5EF4-FFF2-40B4-BE49-F238E27FC236}">
                    <a16:creationId xmlns:a16="http://schemas.microsoft.com/office/drawing/2014/main" id="{7EE2D5F8-9308-3F6E-88AC-7EFA33EBACB1}"/>
                  </a:ext>
                </a:extLst>
              </p:cNvPr>
              <p:cNvSpPr/>
              <p:nvPr/>
            </p:nvSpPr>
            <p:spPr>
              <a:xfrm>
                <a:off x="4265014" y="305633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1" name="Freeform: Shape 1190">
                <a:extLst>
                  <a:ext uri="{FF2B5EF4-FFF2-40B4-BE49-F238E27FC236}">
                    <a16:creationId xmlns:a16="http://schemas.microsoft.com/office/drawing/2014/main" id="{955799DC-8BA0-B3B2-2B97-06E3DAAAC3FD}"/>
                  </a:ext>
                </a:extLst>
              </p:cNvPr>
              <p:cNvSpPr/>
              <p:nvPr/>
            </p:nvSpPr>
            <p:spPr>
              <a:xfrm>
                <a:off x="3460552" y="300772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2" name="Freeform: Shape 1191">
                <a:extLst>
                  <a:ext uri="{FF2B5EF4-FFF2-40B4-BE49-F238E27FC236}">
                    <a16:creationId xmlns:a16="http://schemas.microsoft.com/office/drawing/2014/main" id="{523CCA02-5A26-0350-906A-EA05765021F6}"/>
                  </a:ext>
                </a:extLst>
              </p:cNvPr>
              <p:cNvSpPr/>
              <p:nvPr/>
            </p:nvSpPr>
            <p:spPr>
              <a:xfrm>
                <a:off x="4150785" y="329208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3" name="Freeform: Shape 1192">
                <a:extLst>
                  <a:ext uri="{FF2B5EF4-FFF2-40B4-BE49-F238E27FC236}">
                    <a16:creationId xmlns:a16="http://schemas.microsoft.com/office/drawing/2014/main" id="{62357C00-416A-BC68-CE3F-97E7C46FEB03}"/>
                  </a:ext>
                </a:extLst>
              </p:cNvPr>
              <p:cNvSpPr/>
              <p:nvPr/>
            </p:nvSpPr>
            <p:spPr>
              <a:xfrm>
                <a:off x="4019544" y="330180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4" name="Freeform: Shape 1193">
                <a:extLst>
                  <a:ext uri="{FF2B5EF4-FFF2-40B4-BE49-F238E27FC236}">
                    <a16:creationId xmlns:a16="http://schemas.microsoft.com/office/drawing/2014/main" id="{608ABE9A-F651-0365-82F4-F0707CB924E4}"/>
                  </a:ext>
                </a:extLst>
              </p:cNvPr>
              <p:cNvSpPr/>
              <p:nvPr/>
            </p:nvSpPr>
            <p:spPr>
              <a:xfrm>
                <a:off x="3339032" y="326535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5" name="Freeform: Shape 1194">
                <a:extLst>
                  <a:ext uri="{FF2B5EF4-FFF2-40B4-BE49-F238E27FC236}">
                    <a16:creationId xmlns:a16="http://schemas.microsoft.com/office/drawing/2014/main" id="{E67BF5BA-65C1-F2FD-7F8B-41DEF9AD48CB}"/>
                  </a:ext>
                </a:extLst>
              </p:cNvPr>
              <p:cNvSpPr/>
              <p:nvPr/>
            </p:nvSpPr>
            <p:spPr>
              <a:xfrm>
                <a:off x="3997670" y="305876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6" name="Freeform: Shape 1195">
                <a:extLst>
                  <a:ext uri="{FF2B5EF4-FFF2-40B4-BE49-F238E27FC236}">
                    <a16:creationId xmlns:a16="http://schemas.microsoft.com/office/drawing/2014/main" id="{11C00F1D-A657-63F1-2BC9-3C9C20C98D05}"/>
                  </a:ext>
                </a:extLst>
              </p:cNvPr>
              <p:cNvSpPr/>
              <p:nvPr/>
            </p:nvSpPr>
            <p:spPr>
              <a:xfrm>
                <a:off x="4362230" y="280843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7" name="Freeform: Shape 1196">
                <a:extLst>
                  <a:ext uri="{FF2B5EF4-FFF2-40B4-BE49-F238E27FC236}">
                    <a16:creationId xmlns:a16="http://schemas.microsoft.com/office/drawing/2014/main" id="{9EBE6D0A-638F-DA5E-A01F-1A9D82D85BD9}"/>
                  </a:ext>
                </a:extLst>
              </p:cNvPr>
              <p:cNvSpPr/>
              <p:nvPr/>
            </p:nvSpPr>
            <p:spPr>
              <a:xfrm>
                <a:off x="4272305" y="290565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8" name="Freeform: Shape 1197">
                <a:extLst>
                  <a:ext uri="{FF2B5EF4-FFF2-40B4-BE49-F238E27FC236}">
                    <a16:creationId xmlns:a16="http://schemas.microsoft.com/office/drawing/2014/main" id="{E2CAF038-8885-FEA5-6410-35FE068E20BD}"/>
                  </a:ext>
                </a:extLst>
              </p:cNvPr>
              <p:cNvSpPr/>
              <p:nvPr/>
            </p:nvSpPr>
            <p:spPr>
              <a:xfrm>
                <a:off x="4738942" y="31438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199" name="Freeform: Shape 1198">
                <a:extLst>
                  <a:ext uri="{FF2B5EF4-FFF2-40B4-BE49-F238E27FC236}">
                    <a16:creationId xmlns:a16="http://schemas.microsoft.com/office/drawing/2014/main" id="{02DA95A1-E784-02EA-EE48-340C606419FF}"/>
                  </a:ext>
                </a:extLst>
              </p:cNvPr>
              <p:cNvSpPr/>
              <p:nvPr/>
            </p:nvSpPr>
            <p:spPr>
              <a:xfrm>
                <a:off x="3808099" y="318028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0" name="Freeform: Shape 1199">
                <a:extLst>
                  <a:ext uri="{FF2B5EF4-FFF2-40B4-BE49-F238E27FC236}">
                    <a16:creationId xmlns:a16="http://schemas.microsoft.com/office/drawing/2014/main" id="{F1590543-81EE-55F7-2129-E2442E3085B0}"/>
                  </a:ext>
                </a:extLst>
              </p:cNvPr>
              <p:cNvSpPr/>
              <p:nvPr/>
            </p:nvSpPr>
            <p:spPr>
              <a:xfrm>
                <a:off x="3696300" y="357887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1201" name="Graphic 3">
              <a:extLst>
                <a:ext uri="{FF2B5EF4-FFF2-40B4-BE49-F238E27FC236}">
                  <a16:creationId xmlns:a16="http://schemas.microsoft.com/office/drawing/2014/main" id="{819365C6-E9AE-7EFD-349A-4C71C679B73C}"/>
                </a:ext>
              </a:extLst>
            </p:cNvPr>
            <p:cNvGrpSpPr/>
            <p:nvPr/>
          </p:nvGrpSpPr>
          <p:grpSpPr>
            <a:xfrm>
              <a:off x="3736022" y="2495612"/>
              <a:ext cx="1841104" cy="1746772"/>
              <a:chOff x="3470273" y="2414710"/>
              <a:chExt cx="1659962" cy="1574911"/>
            </a:xfrm>
            <a:solidFill>
              <a:srgbClr val="000000">
                <a:alpha val="0"/>
              </a:srgbClr>
            </a:solidFill>
          </p:grpSpPr>
          <p:sp>
            <p:nvSpPr>
              <p:cNvPr id="1202" name="Freeform: Shape 1201">
                <a:extLst>
                  <a:ext uri="{FF2B5EF4-FFF2-40B4-BE49-F238E27FC236}">
                    <a16:creationId xmlns:a16="http://schemas.microsoft.com/office/drawing/2014/main" id="{7DB6F67C-9867-6B32-3509-990E4BB61E8F}"/>
                  </a:ext>
                </a:extLst>
              </p:cNvPr>
              <p:cNvSpPr/>
              <p:nvPr/>
            </p:nvSpPr>
            <p:spPr>
              <a:xfrm>
                <a:off x="4213975" y="284975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3" name="Freeform: Shape 1202">
                <a:extLst>
                  <a:ext uri="{FF2B5EF4-FFF2-40B4-BE49-F238E27FC236}">
                    <a16:creationId xmlns:a16="http://schemas.microsoft.com/office/drawing/2014/main" id="{9A98238F-2212-DB87-8B3D-5A8A71B50BCD}"/>
                  </a:ext>
                </a:extLst>
              </p:cNvPr>
              <p:cNvSpPr/>
              <p:nvPr/>
            </p:nvSpPr>
            <p:spPr>
              <a:xfrm>
                <a:off x="4252862" y="33334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4" name="Freeform: Shape 1203">
                <a:extLst>
                  <a:ext uri="{FF2B5EF4-FFF2-40B4-BE49-F238E27FC236}">
                    <a16:creationId xmlns:a16="http://schemas.microsoft.com/office/drawing/2014/main" id="{90E3BF67-0FBA-CED8-2C23-5427A2D82E94}"/>
                  </a:ext>
                </a:extLst>
              </p:cNvPr>
              <p:cNvSpPr/>
              <p:nvPr/>
            </p:nvSpPr>
            <p:spPr>
              <a:xfrm>
                <a:off x="4452155" y="302960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5" name="Freeform: Shape 1204">
                <a:extLst>
                  <a:ext uri="{FF2B5EF4-FFF2-40B4-BE49-F238E27FC236}">
                    <a16:creationId xmlns:a16="http://schemas.microsoft.com/office/drawing/2014/main" id="{A83A8210-34D4-F34D-C03A-D45AC76B3EAB}"/>
                  </a:ext>
                </a:extLst>
              </p:cNvPr>
              <p:cNvSpPr/>
              <p:nvPr/>
            </p:nvSpPr>
            <p:spPr>
              <a:xfrm>
                <a:off x="4508054" y="312925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6" name="Freeform: Shape 1205">
                <a:extLst>
                  <a:ext uri="{FF2B5EF4-FFF2-40B4-BE49-F238E27FC236}">
                    <a16:creationId xmlns:a16="http://schemas.microsoft.com/office/drawing/2014/main" id="{3DEEE33E-D5BC-FFFB-9BDC-F489281897EB}"/>
                  </a:ext>
                </a:extLst>
              </p:cNvPr>
              <p:cNvSpPr/>
              <p:nvPr/>
            </p:nvSpPr>
            <p:spPr>
              <a:xfrm>
                <a:off x="3987948" y="255810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7" name="Freeform: Shape 1206">
                <a:extLst>
                  <a:ext uri="{FF2B5EF4-FFF2-40B4-BE49-F238E27FC236}">
                    <a16:creationId xmlns:a16="http://schemas.microsoft.com/office/drawing/2014/main" id="{DDC218FE-737D-4D0D-4EEA-04ECFA8CDA7A}"/>
                  </a:ext>
                </a:extLst>
              </p:cNvPr>
              <p:cNvSpPr/>
              <p:nvPr/>
            </p:nvSpPr>
            <p:spPr>
              <a:xfrm>
                <a:off x="4002531" y="323375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8" name="Freeform: Shape 1207">
                <a:extLst>
                  <a:ext uri="{FF2B5EF4-FFF2-40B4-BE49-F238E27FC236}">
                    <a16:creationId xmlns:a16="http://schemas.microsoft.com/office/drawing/2014/main" id="{98378AB4-FDBC-B303-F043-13DE297DC246}"/>
                  </a:ext>
                </a:extLst>
              </p:cNvPr>
              <p:cNvSpPr/>
              <p:nvPr/>
            </p:nvSpPr>
            <p:spPr>
              <a:xfrm>
                <a:off x="4131342" y="310494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09" name="Freeform: Shape 1208">
                <a:extLst>
                  <a:ext uri="{FF2B5EF4-FFF2-40B4-BE49-F238E27FC236}">
                    <a16:creationId xmlns:a16="http://schemas.microsoft.com/office/drawing/2014/main" id="{57FDB927-BCF6-65CD-5C09-E1DD88937A31}"/>
                  </a:ext>
                </a:extLst>
              </p:cNvPr>
              <p:cNvSpPr/>
              <p:nvPr/>
            </p:nvSpPr>
            <p:spPr>
              <a:xfrm>
                <a:off x="4816714" y="26188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0" name="Freeform: Shape 1209">
                <a:extLst>
                  <a:ext uri="{FF2B5EF4-FFF2-40B4-BE49-F238E27FC236}">
                    <a16:creationId xmlns:a16="http://schemas.microsoft.com/office/drawing/2014/main" id="{259BA5D6-5CF3-F516-AB99-D6EA7E4D59AB}"/>
                  </a:ext>
                </a:extLst>
              </p:cNvPr>
              <p:cNvSpPr/>
              <p:nvPr/>
            </p:nvSpPr>
            <p:spPr>
              <a:xfrm>
                <a:off x="3912606" y="32167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1" name="Freeform: Shape 1210">
                <a:extLst>
                  <a:ext uri="{FF2B5EF4-FFF2-40B4-BE49-F238E27FC236}">
                    <a16:creationId xmlns:a16="http://schemas.microsoft.com/office/drawing/2014/main" id="{2447FBAA-9340-814E-020A-08BA2438E127}"/>
                  </a:ext>
                </a:extLst>
              </p:cNvPr>
              <p:cNvSpPr/>
              <p:nvPr/>
            </p:nvSpPr>
            <p:spPr>
              <a:xfrm>
                <a:off x="4046278" y="283031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2" name="Freeform: Shape 1211">
                <a:extLst>
                  <a:ext uri="{FF2B5EF4-FFF2-40B4-BE49-F238E27FC236}">
                    <a16:creationId xmlns:a16="http://schemas.microsoft.com/office/drawing/2014/main" id="{3C4688FD-D22A-809C-A3AC-7E9686126FCB}"/>
                  </a:ext>
                </a:extLst>
              </p:cNvPr>
              <p:cNvSpPr/>
              <p:nvPr/>
            </p:nvSpPr>
            <p:spPr>
              <a:xfrm>
                <a:off x="4301470" y="29421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3" name="Freeform: Shape 1212">
                <a:extLst>
                  <a:ext uri="{FF2B5EF4-FFF2-40B4-BE49-F238E27FC236}">
                    <a16:creationId xmlns:a16="http://schemas.microsoft.com/office/drawing/2014/main" id="{8156491F-2A4E-9634-930C-AA100CD2641C}"/>
                  </a:ext>
                </a:extLst>
              </p:cNvPr>
              <p:cNvSpPr/>
              <p:nvPr/>
            </p:nvSpPr>
            <p:spPr>
              <a:xfrm>
                <a:off x="4493471" y="318028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4" name="Freeform: Shape 1213">
                <a:extLst>
                  <a:ext uri="{FF2B5EF4-FFF2-40B4-BE49-F238E27FC236}">
                    <a16:creationId xmlns:a16="http://schemas.microsoft.com/office/drawing/2014/main" id="{AFE8FFEE-5731-FF00-3C25-EE698FDC6E7D}"/>
                  </a:ext>
                </a:extLst>
              </p:cNvPr>
              <p:cNvSpPr/>
              <p:nvPr/>
            </p:nvSpPr>
            <p:spPr>
              <a:xfrm>
                <a:off x="4238279" y="316813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5" name="Freeform: Shape 1214">
                <a:extLst>
                  <a:ext uri="{FF2B5EF4-FFF2-40B4-BE49-F238E27FC236}">
                    <a16:creationId xmlns:a16="http://schemas.microsoft.com/office/drawing/2014/main" id="{713074EC-9A94-E397-BD1E-684CEEAD8521}"/>
                  </a:ext>
                </a:extLst>
              </p:cNvPr>
              <p:cNvSpPr/>
              <p:nvPr/>
            </p:nvSpPr>
            <p:spPr>
              <a:xfrm>
                <a:off x="4228558" y="283031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6" name="Freeform: Shape 1215">
                <a:extLst>
                  <a:ext uri="{FF2B5EF4-FFF2-40B4-BE49-F238E27FC236}">
                    <a16:creationId xmlns:a16="http://schemas.microsoft.com/office/drawing/2014/main" id="{3B961BCB-2073-D429-7F84-F4FFC902051D}"/>
                  </a:ext>
                </a:extLst>
              </p:cNvPr>
              <p:cNvSpPr/>
              <p:nvPr/>
            </p:nvSpPr>
            <p:spPr>
              <a:xfrm>
                <a:off x="4143494" y="241471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7" name="Freeform: Shape 1216">
                <a:extLst>
                  <a:ext uri="{FF2B5EF4-FFF2-40B4-BE49-F238E27FC236}">
                    <a16:creationId xmlns:a16="http://schemas.microsoft.com/office/drawing/2014/main" id="{4CF54CE2-9743-37E2-8F1A-DC90472EEFCF}"/>
                  </a:ext>
                </a:extLst>
              </p:cNvPr>
              <p:cNvSpPr/>
              <p:nvPr/>
            </p:nvSpPr>
            <p:spPr>
              <a:xfrm>
                <a:off x="3863998" y="298342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8" name="Freeform: Shape 1217">
                <a:extLst>
                  <a:ext uri="{FF2B5EF4-FFF2-40B4-BE49-F238E27FC236}">
                    <a16:creationId xmlns:a16="http://schemas.microsoft.com/office/drawing/2014/main" id="{5D2C733E-CCC7-CB52-02D2-2C782E2CA327}"/>
                  </a:ext>
                </a:extLst>
              </p:cNvPr>
              <p:cNvSpPr/>
              <p:nvPr/>
            </p:nvSpPr>
            <p:spPr>
              <a:xfrm>
                <a:off x="4367091" y="30927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19" name="Freeform: Shape 1218">
                <a:extLst>
                  <a:ext uri="{FF2B5EF4-FFF2-40B4-BE49-F238E27FC236}">
                    <a16:creationId xmlns:a16="http://schemas.microsoft.com/office/drawing/2014/main" id="{4154113F-CED6-F61D-8A64-B2E541FA07F2}"/>
                  </a:ext>
                </a:extLst>
              </p:cNvPr>
              <p:cNvSpPr/>
              <p:nvPr/>
            </p:nvSpPr>
            <p:spPr>
              <a:xfrm>
                <a:off x="4092456" y="321674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0" name="Freeform: Shape 1219">
                <a:extLst>
                  <a:ext uri="{FF2B5EF4-FFF2-40B4-BE49-F238E27FC236}">
                    <a16:creationId xmlns:a16="http://schemas.microsoft.com/office/drawing/2014/main" id="{E5DFA5F0-A44E-1898-2F68-F025873379DD}"/>
                  </a:ext>
                </a:extLst>
              </p:cNvPr>
              <p:cNvSpPr/>
              <p:nvPr/>
            </p:nvSpPr>
            <p:spPr>
              <a:xfrm>
                <a:off x="4743802" y="3097655"/>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1" name="Freeform: Shape 1220">
                <a:extLst>
                  <a:ext uri="{FF2B5EF4-FFF2-40B4-BE49-F238E27FC236}">
                    <a16:creationId xmlns:a16="http://schemas.microsoft.com/office/drawing/2014/main" id="{1484615F-79E9-5B77-797C-0A4B7DFB39D0}"/>
                  </a:ext>
                </a:extLst>
              </p:cNvPr>
              <p:cNvSpPr/>
              <p:nvPr/>
            </p:nvSpPr>
            <p:spPr>
              <a:xfrm>
                <a:off x="4782689" y="284003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2" name="Freeform: Shape 1221">
                <a:extLst>
                  <a:ext uri="{FF2B5EF4-FFF2-40B4-BE49-F238E27FC236}">
                    <a16:creationId xmlns:a16="http://schemas.microsoft.com/office/drawing/2014/main" id="{C758B5AA-ADDB-0B36-0DBB-1C287E9065AC}"/>
                  </a:ext>
                </a:extLst>
              </p:cNvPr>
              <p:cNvSpPr/>
              <p:nvPr/>
            </p:nvSpPr>
            <p:spPr>
              <a:xfrm>
                <a:off x="4870183" y="287162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3" name="Freeform: Shape 1222">
                <a:extLst>
                  <a:ext uri="{FF2B5EF4-FFF2-40B4-BE49-F238E27FC236}">
                    <a16:creationId xmlns:a16="http://schemas.microsoft.com/office/drawing/2014/main" id="{73D22636-E00C-EC04-1FC8-BA96680F10E8}"/>
                  </a:ext>
                </a:extLst>
              </p:cNvPr>
              <p:cNvSpPr/>
              <p:nvPr/>
            </p:nvSpPr>
            <p:spPr>
              <a:xfrm>
                <a:off x="4636865" y="29980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4" name="Freeform: Shape 1223">
                <a:extLst>
                  <a:ext uri="{FF2B5EF4-FFF2-40B4-BE49-F238E27FC236}">
                    <a16:creationId xmlns:a16="http://schemas.microsoft.com/office/drawing/2014/main" id="{A9EAB4B5-D2DF-48BD-4A25-295D3F5D327D}"/>
                  </a:ext>
                </a:extLst>
              </p:cNvPr>
              <p:cNvSpPr/>
              <p:nvPr/>
            </p:nvSpPr>
            <p:spPr>
              <a:xfrm>
                <a:off x="4879905" y="278899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5" name="Freeform: Shape 1224">
                <a:extLst>
                  <a:ext uri="{FF2B5EF4-FFF2-40B4-BE49-F238E27FC236}">
                    <a16:creationId xmlns:a16="http://schemas.microsoft.com/office/drawing/2014/main" id="{4B999AC3-0DF9-504B-62EF-96F50F02FE66}"/>
                  </a:ext>
                </a:extLst>
              </p:cNvPr>
              <p:cNvSpPr/>
              <p:nvPr/>
            </p:nvSpPr>
            <p:spPr>
              <a:xfrm>
                <a:off x="4964969" y="322646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6" name="Freeform: Shape 1225">
                <a:extLst>
                  <a:ext uri="{FF2B5EF4-FFF2-40B4-BE49-F238E27FC236}">
                    <a16:creationId xmlns:a16="http://schemas.microsoft.com/office/drawing/2014/main" id="{3EFC3F64-91FB-512F-1749-0FD49E76EE96}"/>
                  </a:ext>
                </a:extLst>
              </p:cNvPr>
              <p:cNvSpPr/>
              <p:nvPr/>
            </p:nvSpPr>
            <p:spPr>
              <a:xfrm>
                <a:off x="4721929" y="311466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7" name="Freeform: Shape 1226">
                <a:extLst>
                  <a:ext uri="{FF2B5EF4-FFF2-40B4-BE49-F238E27FC236}">
                    <a16:creationId xmlns:a16="http://schemas.microsoft.com/office/drawing/2014/main" id="{4FAF5357-2E59-B8C2-DCAD-D2E03A77BED0}"/>
                  </a:ext>
                </a:extLst>
              </p:cNvPr>
              <p:cNvSpPr/>
              <p:nvPr/>
            </p:nvSpPr>
            <p:spPr>
              <a:xfrm>
                <a:off x="4381673" y="299800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8" name="Freeform: Shape 1227">
                <a:extLst>
                  <a:ext uri="{FF2B5EF4-FFF2-40B4-BE49-F238E27FC236}">
                    <a16:creationId xmlns:a16="http://schemas.microsoft.com/office/drawing/2014/main" id="{60170E6E-9F75-D4B4-B484-ACC30308C0E3}"/>
                  </a:ext>
                </a:extLst>
              </p:cNvPr>
              <p:cNvSpPr/>
              <p:nvPr/>
            </p:nvSpPr>
            <p:spPr>
              <a:xfrm>
                <a:off x="4325774" y="322889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29" name="Freeform: Shape 1228">
                <a:extLst>
                  <a:ext uri="{FF2B5EF4-FFF2-40B4-BE49-F238E27FC236}">
                    <a16:creationId xmlns:a16="http://schemas.microsoft.com/office/drawing/2014/main" id="{054B3CA0-44D6-B26C-EE1C-419CCB4B2F1B}"/>
                  </a:ext>
                </a:extLst>
              </p:cNvPr>
              <p:cNvSpPr/>
              <p:nvPr/>
            </p:nvSpPr>
            <p:spPr>
              <a:xfrm>
                <a:off x="3922328" y="336013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0" name="Freeform: Shape 1229">
                <a:extLst>
                  <a:ext uri="{FF2B5EF4-FFF2-40B4-BE49-F238E27FC236}">
                    <a16:creationId xmlns:a16="http://schemas.microsoft.com/office/drawing/2014/main" id="{75106EA9-52D2-0561-0D5A-85EC1DA6E446}"/>
                  </a:ext>
                </a:extLst>
              </p:cNvPr>
              <p:cNvSpPr/>
              <p:nvPr/>
            </p:nvSpPr>
            <p:spPr>
              <a:xfrm>
                <a:off x="4216406" y="346950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1" name="Freeform: Shape 1230">
                <a:extLst>
                  <a:ext uri="{FF2B5EF4-FFF2-40B4-BE49-F238E27FC236}">
                    <a16:creationId xmlns:a16="http://schemas.microsoft.com/office/drawing/2014/main" id="{062A8A91-39DE-7A56-1BB4-0FCA07E722FD}"/>
                  </a:ext>
                </a:extLst>
              </p:cNvPr>
              <p:cNvSpPr/>
              <p:nvPr/>
            </p:nvSpPr>
            <p:spPr>
              <a:xfrm>
                <a:off x="4085164" y="37538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2" name="Freeform: Shape 1231">
                <a:extLst>
                  <a:ext uri="{FF2B5EF4-FFF2-40B4-BE49-F238E27FC236}">
                    <a16:creationId xmlns:a16="http://schemas.microsoft.com/office/drawing/2014/main" id="{757AD842-3EA3-BCD0-23B0-DD2DD385585F}"/>
                  </a:ext>
                </a:extLst>
              </p:cNvPr>
              <p:cNvSpPr/>
              <p:nvPr/>
            </p:nvSpPr>
            <p:spPr>
              <a:xfrm>
                <a:off x="4495902" y="353026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3" name="Freeform: Shape 1232">
                <a:extLst>
                  <a:ext uri="{FF2B5EF4-FFF2-40B4-BE49-F238E27FC236}">
                    <a16:creationId xmlns:a16="http://schemas.microsoft.com/office/drawing/2014/main" id="{4D673ACA-663C-17C7-F63D-9282E830D740}"/>
                  </a:ext>
                </a:extLst>
              </p:cNvPr>
              <p:cNvSpPr/>
              <p:nvPr/>
            </p:nvSpPr>
            <p:spPr>
              <a:xfrm>
                <a:off x="4141064" y="360317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4" name="Freeform: Shape 1233">
                <a:extLst>
                  <a:ext uri="{FF2B5EF4-FFF2-40B4-BE49-F238E27FC236}">
                    <a16:creationId xmlns:a16="http://schemas.microsoft.com/office/drawing/2014/main" id="{E1246F10-1A59-E5E1-063D-C4F56D02E90D}"/>
                  </a:ext>
                </a:extLst>
              </p:cNvPr>
              <p:cNvSpPr/>
              <p:nvPr/>
            </p:nvSpPr>
            <p:spPr>
              <a:xfrm>
                <a:off x="4683042" y="368581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5" name="Freeform: Shape 1234">
                <a:extLst>
                  <a:ext uri="{FF2B5EF4-FFF2-40B4-BE49-F238E27FC236}">
                    <a16:creationId xmlns:a16="http://schemas.microsoft.com/office/drawing/2014/main" id="{D92C9D45-B784-7E3C-0B5D-3FA00C08227F}"/>
                  </a:ext>
                </a:extLst>
              </p:cNvPr>
              <p:cNvSpPr/>
              <p:nvPr/>
            </p:nvSpPr>
            <p:spPr>
              <a:xfrm>
                <a:off x="4347647" y="347436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6" name="Freeform: Shape 1235">
                <a:extLst>
                  <a:ext uri="{FF2B5EF4-FFF2-40B4-BE49-F238E27FC236}">
                    <a16:creationId xmlns:a16="http://schemas.microsoft.com/office/drawing/2014/main" id="{F30ECDF9-33DE-6BAB-0BF4-02FE4E97E2A4}"/>
                  </a:ext>
                </a:extLst>
              </p:cNvPr>
              <p:cNvSpPr/>
              <p:nvPr/>
            </p:nvSpPr>
            <p:spPr>
              <a:xfrm>
                <a:off x="4325774" y="36882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7" name="Freeform: Shape 1236">
                <a:extLst>
                  <a:ext uri="{FF2B5EF4-FFF2-40B4-BE49-F238E27FC236}">
                    <a16:creationId xmlns:a16="http://schemas.microsoft.com/office/drawing/2014/main" id="{E1C0CDAA-C0F5-0751-63AC-3E19C7C9D566}"/>
                  </a:ext>
                </a:extLst>
              </p:cNvPr>
              <p:cNvSpPr/>
              <p:nvPr/>
            </p:nvSpPr>
            <p:spPr>
              <a:xfrm>
                <a:off x="4563953" y="3933713"/>
                <a:ext cx="55899" cy="55908"/>
              </a:xfrm>
              <a:custGeom>
                <a:avLst/>
                <a:gdLst>
                  <a:gd name="connsiteX0" fmla="*/ 29580 w 55899"/>
                  <a:gd name="connsiteY0" fmla="*/ 27901 h 55908"/>
                  <a:gd name="connsiteX1" fmla="*/ 1631 w 55899"/>
                  <a:gd name="connsiteY1" fmla="*/ 55851 h 55908"/>
                  <a:gd name="connsiteX2" fmla="*/ -26319 w 55899"/>
                  <a:gd name="connsiteY2" fmla="*/ 27901 h 55908"/>
                  <a:gd name="connsiteX3" fmla="*/ 1631 w 55899"/>
                  <a:gd name="connsiteY3" fmla="*/ -58 h 55908"/>
                  <a:gd name="connsiteX4" fmla="*/ 29580 w 55899"/>
                  <a:gd name="connsiteY4" fmla="*/ 27901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901"/>
                    </a:moveTo>
                    <a:cubicBezTo>
                      <a:pt x="29580" y="43334"/>
                      <a:pt x="17186" y="55851"/>
                      <a:pt x="1631" y="55851"/>
                    </a:cubicBezTo>
                    <a:cubicBezTo>
                      <a:pt x="-13683" y="55851"/>
                      <a:pt x="-26319" y="43334"/>
                      <a:pt x="-26319" y="27901"/>
                    </a:cubicBezTo>
                    <a:cubicBezTo>
                      <a:pt x="-26319" y="12454"/>
                      <a:pt x="-13683" y="-58"/>
                      <a:pt x="1631" y="-58"/>
                    </a:cubicBezTo>
                    <a:cubicBezTo>
                      <a:pt x="17186" y="-58"/>
                      <a:pt x="29580" y="12454"/>
                      <a:pt x="29580" y="27901"/>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8" name="Freeform: Shape 1237">
                <a:extLst>
                  <a:ext uri="{FF2B5EF4-FFF2-40B4-BE49-F238E27FC236}">
                    <a16:creationId xmlns:a16="http://schemas.microsoft.com/office/drawing/2014/main" id="{FD071BE6-75FE-89A8-4CE5-57F8CD616570}"/>
                  </a:ext>
                </a:extLst>
              </p:cNvPr>
              <p:cNvSpPr/>
              <p:nvPr/>
            </p:nvSpPr>
            <p:spPr>
              <a:xfrm>
                <a:off x="4872614" y="3182719"/>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39" name="Freeform: Shape 1238">
                <a:extLst>
                  <a:ext uri="{FF2B5EF4-FFF2-40B4-BE49-F238E27FC236}">
                    <a16:creationId xmlns:a16="http://schemas.microsoft.com/office/drawing/2014/main" id="{76E0C0BF-FEAC-BE58-6011-9CAC5CBD329D}"/>
                  </a:ext>
                </a:extLst>
              </p:cNvPr>
              <p:cNvSpPr/>
              <p:nvPr/>
            </p:nvSpPr>
            <p:spPr>
              <a:xfrm>
                <a:off x="4403547" y="388267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0" name="Freeform: Shape 1239">
                <a:extLst>
                  <a:ext uri="{FF2B5EF4-FFF2-40B4-BE49-F238E27FC236}">
                    <a16:creationId xmlns:a16="http://schemas.microsoft.com/office/drawing/2014/main" id="{16D628D8-AD73-2A8A-D5EA-43E06B9266F0}"/>
                  </a:ext>
                </a:extLst>
              </p:cNvPr>
              <p:cNvSpPr/>
              <p:nvPr/>
            </p:nvSpPr>
            <p:spPr>
              <a:xfrm>
                <a:off x="4636865" y="3902118"/>
                <a:ext cx="55899" cy="55908"/>
              </a:xfrm>
              <a:custGeom>
                <a:avLst/>
                <a:gdLst>
                  <a:gd name="connsiteX0" fmla="*/ 29580 w 55899"/>
                  <a:gd name="connsiteY0" fmla="*/ 27889 h 55908"/>
                  <a:gd name="connsiteX1" fmla="*/ 1631 w 55899"/>
                  <a:gd name="connsiteY1" fmla="*/ 55851 h 55908"/>
                  <a:gd name="connsiteX2" fmla="*/ -26319 w 55899"/>
                  <a:gd name="connsiteY2" fmla="*/ 27889 h 55908"/>
                  <a:gd name="connsiteX3" fmla="*/ 1631 w 55899"/>
                  <a:gd name="connsiteY3" fmla="*/ -58 h 55908"/>
                  <a:gd name="connsiteX4" fmla="*/ 29580 w 55899"/>
                  <a:gd name="connsiteY4" fmla="*/ 27889 h 5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908">
                    <a:moveTo>
                      <a:pt x="29580" y="27889"/>
                    </a:moveTo>
                    <a:cubicBezTo>
                      <a:pt x="29580" y="43327"/>
                      <a:pt x="17186" y="55851"/>
                      <a:pt x="1631" y="55851"/>
                    </a:cubicBezTo>
                    <a:cubicBezTo>
                      <a:pt x="-13683" y="55851"/>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1" name="Freeform: Shape 1240">
                <a:extLst>
                  <a:ext uri="{FF2B5EF4-FFF2-40B4-BE49-F238E27FC236}">
                    <a16:creationId xmlns:a16="http://schemas.microsoft.com/office/drawing/2014/main" id="{C909D1DC-1C58-7D96-5E25-B55B9B5F543C}"/>
                  </a:ext>
                </a:extLst>
              </p:cNvPr>
              <p:cNvSpPr/>
              <p:nvPr/>
            </p:nvSpPr>
            <p:spPr>
              <a:xfrm>
                <a:off x="4316052" y="361047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2" name="Freeform: Shape 1241">
                <a:extLst>
                  <a:ext uri="{FF2B5EF4-FFF2-40B4-BE49-F238E27FC236}">
                    <a16:creationId xmlns:a16="http://schemas.microsoft.com/office/drawing/2014/main" id="{D8507B40-B2B6-1C48-6556-16391E0CEC7D}"/>
                  </a:ext>
                </a:extLst>
              </p:cNvPr>
              <p:cNvSpPr/>
              <p:nvPr/>
            </p:nvSpPr>
            <p:spPr>
              <a:xfrm>
                <a:off x="4379243" y="32143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3" name="Freeform: Shape 1242">
                <a:extLst>
                  <a:ext uri="{FF2B5EF4-FFF2-40B4-BE49-F238E27FC236}">
                    <a16:creationId xmlns:a16="http://schemas.microsoft.com/office/drawing/2014/main" id="{D8E681A3-E0D0-FEEE-8A9C-1E26AB9E9C75}"/>
                  </a:ext>
                </a:extLst>
              </p:cNvPr>
              <p:cNvSpPr/>
              <p:nvPr/>
            </p:nvSpPr>
            <p:spPr>
              <a:xfrm>
                <a:off x="4260153" y="335041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4" name="Freeform: Shape 1243">
                <a:extLst>
                  <a:ext uri="{FF2B5EF4-FFF2-40B4-BE49-F238E27FC236}">
                    <a16:creationId xmlns:a16="http://schemas.microsoft.com/office/drawing/2014/main" id="{CBFEB9AD-82BA-3B3B-29BC-7604F10EFB3F}"/>
                  </a:ext>
                </a:extLst>
              </p:cNvPr>
              <p:cNvSpPr/>
              <p:nvPr/>
            </p:nvSpPr>
            <p:spPr>
              <a:xfrm>
                <a:off x="4442433" y="3471937"/>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5" name="Freeform: Shape 1244">
                <a:extLst>
                  <a:ext uri="{FF2B5EF4-FFF2-40B4-BE49-F238E27FC236}">
                    <a16:creationId xmlns:a16="http://schemas.microsoft.com/office/drawing/2014/main" id="{F3F8A0A6-4D93-B7FE-7DE5-5D44E0D5FF4E}"/>
                  </a:ext>
                </a:extLst>
              </p:cNvPr>
              <p:cNvSpPr/>
              <p:nvPr/>
            </p:nvSpPr>
            <p:spPr>
              <a:xfrm>
                <a:off x="4184811" y="352540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6" name="Freeform: Shape 1245">
                <a:extLst>
                  <a:ext uri="{FF2B5EF4-FFF2-40B4-BE49-F238E27FC236}">
                    <a16:creationId xmlns:a16="http://schemas.microsoft.com/office/drawing/2014/main" id="{496FF14A-ADA6-3D94-21F1-7B0B89959F30}"/>
                  </a:ext>
                </a:extLst>
              </p:cNvPr>
              <p:cNvSpPr/>
              <p:nvPr/>
            </p:nvSpPr>
            <p:spPr>
              <a:xfrm>
                <a:off x="3470273" y="345492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7" name="Freeform: Shape 1246">
                <a:extLst>
                  <a:ext uri="{FF2B5EF4-FFF2-40B4-BE49-F238E27FC236}">
                    <a16:creationId xmlns:a16="http://schemas.microsoft.com/office/drawing/2014/main" id="{F89F4C68-B433-FE52-6507-72A8A9E67C40}"/>
                  </a:ext>
                </a:extLst>
              </p:cNvPr>
              <p:cNvSpPr/>
              <p:nvPr/>
            </p:nvSpPr>
            <p:spPr>
              <a:xfrm>
                <a:off x="4320913" y="354241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8" name="Freeform: Shape 1247">
                <a:extLst>
                  <a:ext uri="{FF2B5EF4-FFF2-40B4-BE49-F238E27FC236}">
                    <a16:creationId xmlns:a16="http://schemas.microsoft.com/office/drawing/2014/main" id="{3AFEE373-8377-613A-E9F9-A5446EC6A6C4}"/>
                  </a:ext>
                </a:extLst>
              </p:cNvPr>
              <p:cNvSpPr/>
              <p:nvPr/>
            </p:nvSpPr>
            <p:spPr>
              <a:xfrm>
                <a:off x="3907745" y="290808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49" name="Freeform: Shape 1248">
                <a:extLst>
                  <a:ext uri="{FF2B5EF4-FFF2-40B4-BE49-F238E27FC236}">
                    <a16:creationId xmlns:a16="http://schemas.microsoft.com/office/drawing/2014/main" id="{FBE9E57A-ACFA-B937-EFAB-6F302C214DE9}"/>
                  </a:ext>
                </a:extLst>
              </p:cNvPr>
              <p:cNvSpPr/>
              <p:nvPr/>
            </p:nvSpPr>
            <p:spPr>
              <a:xfrm>
                <a:off x="4515345" y="279871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0" name="Freeform: Shape 1249">
                <a:extLst>
                  <a:ext uri="{FF2B5EF4-FFF2-40B4-BE49-F238E27FC236}">
                    <a16:creationId xmlns:a16="http://schemas.microsoft.com/office/drawing/2014/main" id="{00FA9894-12A4-A960-8FB9-1733C4D9D464}"/>
                  </a:ext>
                </a:extLst>
              </p:cNvPr>
              <p:cNvSpPr/>
              <p:nvPr/>
            </p:nvSpPr>
            <p:spPr>
              <a:xfrm>
                <a:off x="5074337" y="260671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1" name="Freeform: Shape 1250">
                <a:extLst>
                  <a:ext uri="{FF2B5EF4-FFF2-40B4-BE49-F238E27FC236}">
                    <a16:creationId xmlns:a16="http://schemas.microsoft.com/office/drawing/2014/main" id="{E290AF4A-B3FF-3C1B-F422-355FD4A1ACDF}"/>
                  </a:ext>
                </a:extLst>
              </p:cNvPr>
              <p:cNvSpPr/>
              <p:nvPr/>
            </p:nvSpPr>
            <p:spPr>
              <a:xfrm>
                <a:off x="4700055" y="28424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2" name="Freeform: Shape 1251">
                <a:extLst>
                  <a:ext uri="{FF2B5EF4-FFF2-40B4-BE49-F238E27FC236}">
                    <a16:creationId xmlns:a16="http://schemas.microsoft.com/office/drawing/2014/main" id="{DFC4D0E2-C32C-9966-1258-1EF95780BC6F}"/>
                  </a:ext>
                </a:extLst>
              </p:cNvPr>
              <p:cNvSpPr/>
              <p:nvPr/>
            </p:nvSpPr>
            <p:spPr>
              <a:xfrm>
                <a:off x="4048708" y="296884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3" name="Freeform: Shape 1252">
                <a:extLst>
                  <a:ext uri="{FF2B5EF4-FFF2-40B4-BE49-F238E27FC236}">
                    <a16:creationId xmlns:a16="http://schemas.microsoft.com/office/drawing/2014/main" id="{9D2D54F0-10B1-707C-CFA6-D8E22ACDAC52}"/>
                  </a:ext>
                </a:extLst>
              </p:cNvPr>
              <p:cNvSpPr/>
              <p:nvPr/>
            </p:nvSpPr>
            <p:spPr>
              <a:xfrm>
                <a:off x="4279596" y="304175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4" name="Freeform: Shape 1253">
                <a:extLst>
                  <a:ext uri="{FF2B5EF4-FFF2-40B4-BE49-F238E27FC236}">
                    <a16:creationId xmlns:a16="http://schemas.microsoft.com/office/drawing/2014/main" id="{923E2B71-961E-7D91-4B7B-4584EA1BA959}"/>
                  </a:ext>
                </a:extLst>
              </p:cNvPr>
              <p:cNvSpPr/>
              <p:nvPr/>
            </p:nvSpPr>
            <p:spPr>
              <a:xfrm>
                <a:off x="4452155" y="3044186"/>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5" name="Freeform: Shape 1254">
                <a:extLst>
                  <a:ext uri="{FF2B5EF4-FFF2-40B4-BE49-F238E27FC236}">
                    <a16:creationId xmlns:a16="http://schemas.microsoft.com/office/drawing/2014/main" id="{F52A9DFE-4415-4DDD-238A-043F6956555D}"/>
                  </a:ext>
                </a:extLst>
              </p:cNvPr>
              <p:cNvSpPr/>
              <p:nvPr/>
            </p:nvSpPr>
            <p:spPr>
              <a:xfrm>
                <a:off x="4658738" y="29566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6" name="Freeform: Shape 1255">
                <a:extLst>
                  <a:ext uri="{FF2B5EF4-FFF2-40B4-BE49-F238E27FC236}">
                    <a16:creationId xmlns:a16="http://schemas.microsoft.com/office/drawing/2014/main" id="{F8E32D60-5CFA-5117-B706-F0CBAE455F09}"/>
                  </a:ext>
                </a:extLst>
              </p:cNvPr>
              <p:cNvSpPr/>
              <p:nvPr/>
            </p:nvSpPr>
            <p:spPr>
              <a:xfrm>
                <a:off x="4342787" y="292023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7" name="Freeform: Shape 1256">
                <a:extLst>
                  <a:ext uri="{FF2B5EF4-FFF2-40B4-BE49-F238E27FC236}">
                    <a16:creationId xmlns:a16="http://schemas.microsoft.com/office/drawing/2014/main" id="{F0005649-3276-71C1-16BA-7FC79AA68AD1}"/>
                  </a:ext>
                </a:extLst>
              </p:cNvPr>
              <p:cNvSpPr/>
              <p:nvPr/>
            </p:nvSpPr>
            <p:spPr>
              <a:xfrm>
                <a:off x="4435142" y="3032032"/>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8" name="Freeform: Shape 1257">
                <a:extLst>
                  <a:ext uri="{FF2B5EF4-FFF2-40B4-BE49-F238E27FC236}">
                    <a16:creationId xmlns:a16="http://schemas.microsoft.com/office/drawing/2014/main" id="{5E260B0D-A6F2-DAD0-2E97-D3F1A24420B7}"/>
                  </a:ext>
                </a:extLst>
              </p:cNvPr>
              <p:cNvSpPr/>
              <p:nvPr/>
            </p:nvSpPr>
            <p:spPr>
              <a:xfrm>
                <a:off x="4029265" y="325563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59" name="Freeform: Shape 1258">
                <a:extLst>
                  <a:ext uri="{FF2B5EF4-FFF2-40B4-BE49-F238E27FC236}">
                    <a16:creationId xmlns:a16="http://schemas.microsoft.com/office/drawing/2014/main" id="{9B4731B5-524D-1636-06F9-FA8345C90496}"/>
                  </a:ext>
                </a:extLst>
              </p:cNvPr>
              <p:cNvSpPr/>
              <p:nvPr/>
            </p:nvSpPr>
            <p:spPr>
              <a:xfrm>
                <a:off x="4653878" y="332124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0" name="Freeform: Shape 1259">
                <a:extLst>
                  <a:ext uri="{FF2B5EF4-FFF2-40B4-BE49-F238E27FC236}">
                    <a16:creationId xmlns:a16="http://schemas.microsoft.com/office/drawing/2014/main" id="{A048DBB8-8162-1ED0-5BC5-60E752BF6E16}"/>
                  </a:ext>
                </a:extLst>
              </p:cNvPr>
              <p:cNvSpPr/>
              <p:nvPr/>
            </p:nvSpPr>
            <p:spPr>
              <a:xfrm>
                <a:off x="4595548" y="289107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1" name="Freeform: Shape 1260">
                <a:extLst>
                  <a:ext uri="{FF2B5EF4-FFF2-40B4-BE49-F238E27FC236}">
                    <a16:creationId xmlns:a16="http://schemas.microsoft.com/office/drawing/2014/main" id="{D766E192-1F37-92C6-FB29-6DF51B716B47}"/>
                  </a:ext>
                </a:extLst>
              </p:cNvPr>
              <p:cNvSpPr/>
              <p:nvPr/>
            </p:nvSpPr>
            <p:spPr>
              <a:xfrm>
                <a:off x="4187241" y="3221603"/>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2" name="Freeform: Shape 1261">
                <a:extLst>
                  <a:ext uri="{FF2B5EF4-FFF2-40B4-BE49-F238E27FC236}">
                    <a16:creationId xmlns:a16="http://schemas.microsoft.com/office/drawing/2014/main" id="{0576C2E2-7042-E8B4-D938-1AF3685B8648}"/>
                  </a:ext>
                </a:extLst>
              </p:cNvPr>
              <p:cNvSpPr/>
              <p:nvPr/>
            </p:nvSpPr>
            <p:spPr>
              <a:xfrm>
                <a:off x="4056000" y="326292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3" name="Freeform: Shape 1262">
                <a:extLst>
                  <a:ext uri="{FF2B5EF4-FFF2-40B4-BE49-F238E27FC236}">
                    <a16:creationId xmlns:a16="http://schemas.microsoft.com/office/drawing/2014/main" id="{4EF6F469-A07C-2620-E973-1E50C52C0488}"/>
                  </a:ext>
                </a:extLst>
              </p:cNvPr>
              <p:cNvSpPr/>
              <p:nvPr/>
            </p:nvSpPr>
            <p:spPr>
              <a:xfrm>
                <a:off x="4476459" y="247547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4" name="Freeform: Shape 1263">
                <a:extLst>
                  <a:ext uri="{FF2B5EF4-FFF2-40B4-BE49-F238E27FC236}">
                    <a16:creationId xmlns:a16="http://schemas.microsoft.com/office/drawing/2014/main" id="{2D7EB8FC-8E49-8C9B-524E-2D58F099461D}"/>
                  </a:ext>
                </a:extLst>
              </p:cNvPr>
              <p:cNvSpPr/>
              <p:nvPr/>
            </p:nvSpPr>
            <p:spPr>
              <a:xfrm>
                <a:off x="4539649" y="307578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5" name="Freeform: Shape 1264">
                <a:extLst>
                  <a:ext uri="{FF2B5EF4-FFF2-40B4-BE49-F238E27FC236}">
                    <a16:creationId xmlns:a16="http://schemas.microsoft.com/office/drawing/2014/main" id="{57CEDE6C-2F6C-EB5C-CC15-3BF48EF9A5D2}"/>
                  </a:ext>
                </a:extLst>
              </p:cNvPr>
              <p:cNvSpPr/>
              <p:nvPr/>
            </p:nvSpPr>
            <p:spPr>
              <a:xfrm>
                <a:off x="4729220" y="273795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6" name="Freeform: Shape 1265">
                <a:extLst>
                  <a:ext uri="{FF2B5EF4-FFF2-40B4-BE49-F238E27FC236}">
                    <a16:creationId xmlns:a16="http://schemas.microsoft.com/office/drawing/2014/main" id="{6F5B5743-D042-4FE4-D0AF-ADA6C6EB9C1D}"/>
                  </a:ext>
                </a:extLst>
              </p:cNvPr>
              <p:cNvSpPr/>
              <p:nvPr/>
            </p:nvSpPr>
            <p:spPr>
              <a:xfrm>
                <a:off x="4000100" y="2925094"/>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7" name="Freeform: Shape 1266">
                <a:extLst>
                  <a:ext uri="{FF2B5EF4-FFF2-40B4-BE49-F238E27FC236}">
                    <a16:creationId xmlns:a16="http://schemas.microsoft.com/office/drawing/2014/main" id="{13003217-4BEC-7FC5-A241-823B89A1F59D}"/>
                  </a:ext>
                </a:extLst>
              </p:cNvPr>
              <p:cNvSpPr/>
              <p:nvPr/>
            </p:nvSpPr>
            <p:spPr>
              <a:xfrm>
                <a:off x="4216406" y="311709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8" name="Freeform: Shape 1267">
                <a:extLst>
                  <a:ext uri="{FF2B5EF4-FFF2-40B4-BE49-F238E27FC236}">
                    <a16:creationId xmlns:a16="http://schemas.microsoft.com/office/drawing/2014/main" id="{ED41D872-6984-C64D-9EE3-13932FDF7619}"/>
                  </a:ext>
                </a:extLst>
              </p:cNvPr>
              <p:cNvSpPr/>
              <p:nvPr/>
            </p:nvSpPr>
            <p:spPr>
              <a:xfrm>
                <a:off x="4663599" y="281815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69" name="Freeform: Shape 1268">
                <a:extLst>
                  <a:ext uri="{FF2B5EF4-FFF2-40B4-BE49-F238E27FC236}">
                    <a16:creationId xmlns:a16="http://schemas.microsoft.com/office/drawing/2014/main" id="{8D0EC037-CB87-4064-BC09-C0820EBCE91A}"/>
                  </a:ext>
                </a:extLst>
              </p:cNvPr>
              <p:cNvSpPr/>
              <p:nvPr/>
            </p:nvSpPr>
            <p:spPr>
              <a:xfrm>
                <a:off x="4605270" y="3000437"/>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0" name="Freeform: Shape 1269">
                <a:extLst>
                  <a:ext uri="{FF2B5EF4-FFF2-40B4-BE49-F238E27FC236}">
                    <a16:creationId xmlns:a16="http://schemas.microsoft.com/office/drawing/2014/main" id="{A814BDF4-312A-722B-99C5-5F527B4F00D4}"/>
                  </a:ext>
                </a:extLst>
              </p:cNvPr>
              <p:cNvSpPr/>
              <p:nvPr/>
            </p:nvSpPr>
            <p:spPr>
              <a:xfrm>
                <a:off x="4544510" y="3024743"/>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1" name="Freeform: Shape 1270">
                <a:extLst>
                  <a:ext uri="{FF2B5EF4-FFF2-40B4-BE49-F238E27FC236}">
                    <a16:creationId xmlns:a16="http://schemas.microsoft.com/office/drawing/2014/main" id="{5329099A-90D7-4F67-AA2F-0CD20CC97EA9}"/>
                  </a:ext>
                </a:extLst>
              </p:cNvPr>
              <p:cNvSpPr/>
              <p:nvPr/>
            </p:nvSpPr>
            <p:spPr>
              <a:xfrm>
                <a:off x="4294179" y="301015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2" name="Freeform: Shape 1271">
                <a:extLst>
                  <a:ext uri="{FF2B5EF4-FFF2-40B4-BE49-F238E27FC236}">
                    <a16:creationId xmlns:a16="http://schemas.microsoft.com/office/drawing/2014/main" id="{E1FE9002-E04A-748D-B1CC-433892D7A370}"/>
                  </a:ext>
                </a:extLst>
              </p:cNvPr>
              <p:cNvSpPr/>
              <p:nvPr/>
            </p:nvSpPr>
            <p:spPr>
              <a:xfrm>
                <a:off x="4367091" y="283274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3" name="Freeform: Shape 1272">
                <a:extLst>
                  <a:ext uri="{FF2B5EF4-FFF2-40B4-BE49-F238E27FC236}">
                    <a16:creationId xmlns:a16="http://schemas.microsoft.com/office/drawing/2014/main" id="{7AA2DAB6-500B-E117-5959-157CBD21532E}"/>
                  </a:ext>
                </a:extLst>
              </p:cNvPr>
              <p:cNvSpPr/>
              <p:nvPr/>
            </p:nvSpPr>
            <p:spPr>
              <a:xfrm>
                <a:off x="4612561" y="290079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4" name="Freeform: Shape 1273">
                <a:extLst>
                  <a:ext uri="{FF2B5EF4-FFF2-40B4-BE49-F238E27FC236}">
                    <a16:creationId xmlns:a16="http://schemas.microsoft.com/office/drawing/2014/main" id="{DB3882B0-7179-6FEB-2E17-8C7D0B0B3E42}"/>
                  </a:ext>
                </a:extLst>
              </p:cNvPr>
              <p:cNvSpPr/>
              <p:nvPr/>
            </p:nvSpPr>
            <p:spPr>
              <a:xfrm>
                <a:off x="4291748" y="27841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5" name="Freeform: Shape 1274">
                <a:extLst>
                  <a:ext uri="{FF2B5EF4-FFF2-40B4-BE49-F238E27FC236}">
                    <a16:creationId xmlns:a16="http://schemas.microsoft.com/office/drawing/2014/main" id="{142257C5-B6AB-9E48-2899-2A53C1B9B9B6}"/>
                  </a:ext>
                </a:extLst>
              </p:cNvPr>
              <p:cNvSpPr/>
              <p:nvPr/>
            </p:nvSpPr>
            <p:spPr>
              <a:xfrm>
                <a:off x="4196963" y="3352845"/>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6" name="Freeform: Shape 1275">
                <a:extLst>
                  <a:ext uri="{FF2B5EF4-FFF2-40B4-BE49-F238E27FC236}">
                    <a16:creationId xmlns:a16="http://schemas.microsoft.com/office/drawing/2014/main" id="{B3494C47-F1AE-0FDC-26CA-C1012DCC1A53}"/>
                  </a:ext>
                </a:extLst>
              </p:cNvPr>
              <p:cNvSpPr/>
              <p:nvPr/>
            </p:nvSpPr>
            <p:spPr>
              <a:xfrm>
                <a:off x="4675751" y="2810868"/>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7" name="Freeform: Shape 1276">
                <a:extLst>
                  <a:ext uri="{FF2B5EF4-FFF2-40B4-BE49-F238E27FC236}">
                    <a16:creationId xmlns:a16="http://schemas.microsoft.com/office/drawing/2014/main" id="{0ECD9B6B-BB9C-0545-C28C-AA1DA388FDC5}"/>
                  </a:ext>
                </a:extLst>
              </p:cNvPr>
              <p:cNvSpPr/>
              <p:nvPr/>
            </p:nvSpPr>
            <p:spPr>
              <a:xfrm>
                <a:off x="4478889" y="313896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8" name="Freeform: Shape 1277">
                <a:extLst>
                  <a:ext uri="{FF2B5EF4-FFF2-40B4-BE49-F238E27FC236}">
                    <a16:creationId xmlns:a16="http://schemas.microsoft.com/office/drawing/2014/main" id="{35C25D9B-27F6-AE78-6925-47D29CFDF605}"/>
                  </a:ext>
                </a:extLst>
              </p:cNvPr>
              <p:cNvSpPr/>
              <p:nvPr/>
            </p:nvSpPr>
            <p:spPr>
              <a:xfrm>
                <a:off x="4362230" y="278413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79" name="Freeform: Shape 1278">
                <a:extLst>
                  <a:ext uri="{FF2B5EF4-FFF2-40B4-BE49-F238E27FC236}">
                    <a16:creationId xmlns:a16="http://schemas.microsoft.com/office/drawing/2014/main" id="{451ED27C-7DC0-8AE3-33B2-F1ADCC100245}"/>
                  </a:ext>
                </a:extLst>
              </p:cNvPr>
              <p:cNvSpPr/>
              <p:nvPr/>
            </p:nvSpPr>
            <p:spPr>
              <a:xfrm>
                <a:off x="4294179" y="3141400"/>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0" name="Freeform: Shape 1279">
                <a:extLst>
                  <a:ext uri="{FF2B5EF4-FFF2-40B4-BE49-F238E27FC236}">
                    <a16:creationId xmlns:a16="http://schemas.microsoft.com/office/drawing/2014/main" id="{40398A4B-2EAC-7F95-D1BA-9709938DD131}"/>
                  </a:ext>
                </a:extLst>
              </p:cNvPr>
              <p:cNvSpPr/>
              <p:nvPr/>
            </p:nvSpPr>
            <p:spPr>
              <a:xfrm>
                <a:off x="4209115" y="284489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1" name="Freeform: Shape 1280">
                <a:extLst>
                  <a:ext uri="{FF2B5EF4-FFF2-40B4-BE49-F238E27FC236}">
                    <a16:creationId xmlns:a16="http://schemas.microsoft.com/office/drawing/2014/main" id="{CF8DEE71-9BBA-A5CE-EF92-DCE3757F5509}"/>
                  </a:ext>
                </a:extLst>
              </p:cNvPr>
              <p:cNvSpPr/>
              <p:nvPr/>
            </p:nvSpPr>
            <p:spPr>
              <a:xfrm>
                <a:off x="4525067" y="315112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2" name="Freeform: Shape 1281">
                <a:extLst>
                  <a:ext uri="{FF2B5EF4-FFF2-40B4-BE49-F238E27FC236}">
                    <a16:creationId xmlns:a16="http://schemas.microsoft.com/office/drawing/2014/main" id="{ABE053D4-15E7-D155-9A9F-87278F2509FF}"/>
                  </a:ext>
                </a:extLst>
              </p:cNvPr>
              <p:cNvSpPr/>
              <p:nvPr/>
            </p:nvSpPr>
            <p:spPr>
              <a:xfrm>
                <a:off x="4116760" y="2842461"/>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3" name="Freeform: Shape 1282">
                <a:extLst>
                  <a:ext uri="{FF2B5EF4-FFF2-40B4-BE49-F238E27FC236}">
                    <a16:creationId xmlns:a16="http://schemas.microsoft.com/office/drawing/2014/main" id="{B0C22DEF-77F6-CDD5-1B21-E442C64F2898}"/>
                  </a:ext>
                </a:extLst>
              </p:cNvPr>
              <p:cNvSpPr/>
              <p:nvPr/>
            </p:nvSpPr>
            <p:spPr>
              <a:xfrm>
                <a:off x="4529927" y="3012589"/>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4" name="Freeform: Shape 1283">
                <a:extLst>
                  <a:ext uri="{FF2B5EF4-FFF2-40B4-BE49-F238E27FC236}">
                    <a16:creationId xmlns:a16="http://schemas.microsoft.com/office/drawing/2014/main" id="{FDF9C4C0-5DBA-F014-1905-F11214B0BD5B}"/>
                  </a:ext>
                </a:extLst>
              </p:cNvPr>
              <p:cNvSpPr/>
              <p:nvPr/>
            </p:nvSpPr>
            <p:spPr>
              <a:xfrm>
                <a:off x="4673321" y="3148694"/>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5" name="Freeform: Shape 1284">
                <a:extLst>
                  <a:ext uri="{FF2B5EF4-FFF2-40B4-BE49-F238E27FC236}">
                    <a16:creationId xmlns:a16="http://schemas.microsoft.com/office/drawing/2014/main" id="{631CAB7C-478E-C518-64C1-7588601E999B}"/>
                  </a:ext>
                </a:extLst>
              </p:cNvPr>
              <p:cNvSpPr/>
              <p:nvPr/>
            </p:nvSpPr>
            <p:spPr>
              <a:xfrm>
                <a:off x="4391395" y="3017452"/>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6" name="Freeform: Shape 1285">
                <a:extLst>
                  <a:ext uri="{FF2B5EF4-FFF2-40B4-BE49-F238E27FC236}">
                    <a16:creationId xmlns:a16="http://schemas.microsoft.com/office/drawing/2014/main" id="{7DF51B1D-4A44-77A9-96B7-1E953D21E630}"/>
                  </a:ext>
                </a:extLst>
              </p:cNvPr>
              <p:cNvSpPr/>
              <p:nvPr/>
            </p:nvSpPr>
            <p:spPr>
              <a:xfrm>
                <a:off x="4627143" y="2888641"/>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7" name="Freeform: Shape 1286">
                <a:extLst>
                  <a:ext uri="{FF2B5EF4-FFF2-40B4-BE49-F238E27FC236}">
                    <a16:creationId xmlns:a16="http://schemas.microsoft.com/office/drawing/2014/main" id="{BCB48D21-1CD4-DE85-EB86-6203BE0A08BD}"/>
                  </a:ext>
                </a:extLst>
              </p:cNvPr>
              <p:cNvSpPr/>
              <p:nvPr/>
            </p:nvSpPr>
            <p:spPr>
              <a:xfrm>
                <a:off x="4527497" y="2876486"/>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8" name="Freeform: Shape 1287">
                <a:extLst>
                  <a:ext uri="{FF2B5EF4-FFF2-40B4-BE49-F238E27FC236}">
                    <a16:creationId xmlns:a16="http://schemas.microsoft.com/office/drawing/2014/main" id="{12EB4BD7-A75E-E769-CAD2-01FF0C4FA0EC}"/>
                  </a:ext>
                </a:extLst>
              </p:cNvPr>
              <p:cNvSpPr/>
              <p:nvPr/>
            </p:nvSpPr>
            <p:spPr>
              <a:xfrm>
                <a:off x="4765676" y="2942110"/>
                <a:ext cx="55899" cy="55896"/>
              </a:xfrm>
              <a:custGeom>
                <a:avLst/>
                <a:gdLst>
                  <a:gd name="connsiteX0" fmla="*/ 29580 w 55899"/>
                  <a:gd name="connsiteY0" fmla="*/ 27889 h 55896"/>
                  <a:gd name="connsiteX1" fmla="*/ 1631 w 55899"/>
                  <a:gd name="connsiteY1" fmla="*/ 55839 h 55896"/>
                  <a:gd name="connsiteX2" fmla="*/ -26319 w 55899"/>
                  <a:gd name="connsiteY2" fmla="*/ 27889 h 55896"/>
                  <a:gd name="connsiteX3" fmla="*/ 1631 w 55899"/>
                  <a:gd name="connsiteY3" fmla="*/ -58 h 55896"/>
                  <a:gd name="connsiteX4" fmla="*/ 29580 w 55899"/>
                  <a:gd name="connsiteY4" fmla="*/ 27889 h 5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6">
                    <a:moveTo>
                      <a:pt x="29580" y="27889"/>
                    </a:moveTo>
                    <a:cubicBezTo>
                      <a:pt x="29580" y="43327"/>
                      <a:pt x="17186" y="55839"/>
                      <a:pt x="1631" y="55839"/>
                    </a:cubicBezTo>
                    <a:cubicBezTo>
                      <a:pt x="-13683" y="55839"/>
                      <a:pt x="-26319" y="43327"/>
                      <a:pt x="-26319" y="27889"/>
                    </a:cubicBezTo>
                    <a:cubicBezTo>
                      <a:pt x="-26319" y="12454"/>
                      <a:pt x="-13683" y="-58"/>
                      <a:pt x="1631" y="-58"/>
                    </a:cubicBezTo>
                    <a:cubicBezTo>
                      <a:pt x="17186" y="-58"/>
                      <a:pt x="29580" y="12454"/>
                      <a:pt x="29580" y="27889"/>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89" name="Freeform: Shape 1288">
                <a:extLst>
                  <a:ext uri="{FF2B5EF4-FFF2-40B4-BE49-F238E27FC236}">
                    <a16:creationId xmlns:a16="http://schemas.microsoft.com/office/drawing/2014/main" id="{0B1C44F5-918C-F3B5-7EB1-22CA68F1EAF0}"/>
                  </a:ext>
                </a:extLst>
              </p:cNvPr>
              <p:cNvSpPr/>
              <p:nvPr/>
            </p:nvSpPr>
            <p:spPr>
              <a:xfrm>
                <a:off x="3684148" y="3493808"/>
                <a:ext cx="55899" cy="55899"/>
              </a:xfrm>
              <a:custGeom>
                <a:avLst/>
                <a:gdLst>
                  <a:gd name="connsiteX0" fmla="*/ 29580 w 55899"/>
                  <a:gd name="connsiteY0" fmla="*/ 27892 h 55899"/>
                  <a:gd name="connsiteX1" fmla="*/ 1631 w 55899"/>
                  <a:gd name="connsiteY1" fmla="*/ 55841 h 55899"/>
                  <a:gd name="connsiteX2" fmla="*/ -26319 w 55899"/>
                  <a:gd name="connsiteY2" fmla="*/ 27892 h 55899"/>
                  <a:gd name="connsiteX3" fmla="*/ 1631 w 55899"/>
                  <a:gd name="connsiteY3" fmla="*/ -58 h 55899"/>
                  <a:gd name="connsiteX4" fmla="*/ 29580 w 55899"/>
                  <a:gd name="connsiteY4" fmla="*/ 27892 h 5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9" h="55899">
                    <a:moveTo>
                      <a:pt x="29580" y="27892"/>
                    </a:moveTo>
                    <a:cubicBezTo>
                      <a:pt x="29580" y="43327"/>
                      <a:pt x="17186" y="55841"/>
                      <a:pt x="1631" y="55841"/>
                    </a:cubicBezTo>
                    <a:cubicBezTo>
                      <a:pt x="-13683" y="55841"/>
                      <a:pt x="-26319" y="43327"/>
                      <a:pt x="-26319" y="27892"/>
                    </a:cubicBezTo>
                    <a:cubicBezTo>
                      <a:pt x="-26319" y="12456"/>
                      <a:pt x="-13683" y="-58"/>
                      <a:pt x="1631" y="-58"/>
                    </a:cubicBezTo>
                    <a:cubicBezTo>
                      <a:pt x="17186" y="-58"/>
                      <a:pt x="29580" y="12456"/>
                      <a:pt x="29580" y="27892"/>
                    </a:cubicBezTo>
                    <a:close/>
                  </a:path>
                </a:pathLst>
              </a:custGeom>
              <a:solidFill>
                <a:srgbClr val="000000">
                  <a:alpha val="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1290" name="Graphic 3">
              <a:extLst>
                <a:ext uri="{FF2B5EF4-FFF2-40B4-BE49-F238E27FC236}">
                  <a16:creationId xmlns:a16="http://schemas.microsoft.com/office/drawing/2014/main" id="{AEC22A8E-6C8A-8912-814B-9DD3DEB1D22E}"/>
                </a:ext>
              </a:extLst>
            </p:cNvPr>
            <p:cNvGrpSpPr/>
            <p:nvPr/>
          </p:nvGrpSpPr>
          <p:grpSpPr>
            <a:xfrm>
              <a:off x="3539242" y="2236833"/>
              <a:ext cx="2194229" cy="2116070"/>
              <a:chOff x="3292854" y="2181392"/>
              <a:chExt cx="1978344" cy="1907875"/>
            </a:xfrm>
            <a:solidFill>
              <a:srgbClr val="E54060">
                <a:alpha val="60000"/>
              </a:srgbClr>
            </a:solidFill>
          </p:grpSpPr>
          <p:sp>
            <p:nvSpPr>
              <p:cNvPr id="1291" name="Freeform: Shape 1290">
                <a:extLst>
                  <a:ext uri="{FF2B5EF4-FFF2-40B4-BE49-F238E27FC236}">
                    <a16:creationId xmlns:a16="http://schemas.microsoft.com/office/drawing/2014/main" id="{CED4314D-4FE9-7A63-E4BF-9CC5893417C8}"/>
                  </a:ext>
                </a:extLst>
              </p:cNvPr>
              <p:cNvSpPr/>
              <p:nvPr/>
            </p:nvSpPr>
            <p:spPr>
              <a:xfrm>
                <a:off x="4320913" y="31559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2" name="Freeform: Shape 1291">
                <a:extLst>
                  <a:ext uri="{FF2B5EF4-FFF2-40B4-BE49-F238E27FC236}">
                    <a16:creationId xmlns:a16="http://schemas.microsoft.com/office/drawing/2014/main" id="{DBC38603-C460-1154-D345-B725203B84AB}"/>
                  </a:ext>
                </a:extLst>
              </p:cNvPr>
              <p:cNvSpPr/>
              <p:nvPr/>
            </p:nvSpPr>
            <p:spPr>
              <a:xfrm>
                <a:off x="4201823" y="343790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3" name="Freeform: Shape 1292">
                <a:extLst>
                  <a:ext uri="{FF2B5EF4-FFF2-40B4-BE49-F238E27FC236}">
                    <a16:creationId xmlns:a16="http://schemas.microsoft.com/office/drawing/2014/main" id="{ED4A5AED-C89E-2F23-FA50-BF14B8D1DA67}"/>
                  </a:ext>
                </a:extLst>
              </p:cNvPr>
              <p:cNvSpPr/>
              <p:nvPr/>
            </p:nvSpPr>
            <p:spPr>
              <a:xfrm>
                <a:off x="4179950" y="30757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4" name="Freeform: Shape 1293">
                <a:extLst>
                  <a:ext uri="{FF2B5EF4-FFF2-40B4-BE49-F238E27FC236}">
                    <a16:creationId xmlns:a16="http://schemas.microsoft.com/office/drawing/2014/main" id="{DE24AED1-C6D1-8900-5475-D5EC202BBC30}"/>
                  </a:ext>
                </a:extLst>
              </p:cNvPr>
              <p:cNvSpPr/>
              <p:nvPr/>
            </p:nvSpPr>
            <p:spPr>
              <a:xfrm>
                <a:off x="4296609" y="29178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5" name="Freeform: Shape 1294">
                <a:extLst>
                  <a:ext uri="{FF2B5EF4-FFF2-40B4-BE49-F238E27FC236}">
                    <a16:creationId xmlns:a16="http://schemas.microsoft.com/office/drawing/2014/main" id="{76B29EFC-74F3-A1FA-DA23-8C76FCCFF29C}"/>
                  </a:ext>
                </a:extLst>
              </p:cNvPr>
              <p:cNvSpPr/>
              <p:nvPr/>
            </p:nvSpPr>
            <p:spPr>
              <a:xfrm>
                <a:off x="4367091" y="309522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6" name="Freeform: Shape 1295">
                <a:extLst>
                  <a:ext uri="{FF2B5EF4-FFF2-40B4-BE49-F238E27FC236}">
                    <a16:creationId xmlns:a16="http://schemas.microsoft.com/office/drawing/2014/main" id="{618762C1-245B-B2A4-F48A-F51D57DC8942}"/>
                  </a:ext>
                </a:extLst>
              </p:cNvPr>
              <p:cNvSpPr/>
              <p:nvPr/>
            </p:nvSpPr>
            <p:spPr>
              <a:xfrm>
                <a:off x="4303900" y="329208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7" name="Freeform: Shape 1296">
                <a:extLst>
                  <a:ext uri="{FF2B5EF4-FFF2-40B4-BE49-F238E27FC236}">
                    <a16:creationId xmlns:a16="http://schemas.microsoft.com/office/drawing/2014/main" id="{C7225AF2-3288-5586-746F-B5AB6EBCA9AA}"/>
                  </a:ext>
                </a:extLst>
              </p:cNvPr>
              <p:cNvSpPr/>
              <p:nvPr/>
            </p:nvSpPr>
            <p:spPr>
              <a:xfrm>
                <a:off x="4593118" y="29178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8" name="Freeform: Shape 1297">
                <a:extLst>
                  <a:ext uri="{FF2B5EF4-FFF2-40B4-BE49-F238E27FC236}">
                    <a16:creationId xmlns:a16="http://schemas.microsoft.com/office/drawing/2014/main" id="{0BDF6211-2BAE-E5AE-8D41-4BBC7CD9A217}"/>
                  </a:ext>
                </a:extLst>
              </p:cNvPr>
              <p:cNvSpPr/>
              <p:nvPr/>
            </p:nvSpPr>
            <p:spPr>
              <a:xfrm>
                <a:off x="4201823" y="297856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299" name="Freeform: Shape 1298">
                <a:extLst>
                  <a:ext uri="{FF2B5EF4-FFF2-40B4-BE49-F238E27FC236}">
                    <a16:creationId xmlns:a16="http://schemas.microsoft.com/office/drawing/2014/main" id="{343FD40A-5072-2D64-9171-66CFC1F0E4AA}"/>
                  </a:ext>
                </a:extLst>
              </p:cNvPr>
              <p:cNvSpPr/>
              <p:nvPr/>
            </p:nvSpPr>
            <p:spPr>
              <a:xfrm>
                <a:off x="4386534" y="3207023"/>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0" name="Freeform: Shape 1299">
                <a:extLst>
                  <a:ext uri="{FF2B5EF4-FFF2-40B4-BE49-F238E27FC236}">
                    <a16:creationId xmlns:a16="http://schemas.microsoft.com/office/drawing/2014/main" id="{4C6A9046-912C-7F07-6D4D-204E4357DDA3}"/>
                  </a:ext>
                </a:extLst>
              </p:cNvPr>
              <p:cNvSpPr/>
              <p:nvPr/>
            </p:nvSpPr>
            <p:spPr>
              <a:xfrm>
                <a:off x="3798377" y="36201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1" name="Freeform: Shape 1300">
                <a:extLst>
                  <a:ext uri="{FF2B5EF4-FFF2-40B4-BE49-F238E27FC236}">
                    <a16:creationId xmlns:a16="http://schemas.microsoft.com/office/drawing/2014/main" id="{68FCBF49-EC45-8496-3143-3B5BFE583917}"/>
                  </a:ext>
                </a:extLst>
              </p:cNvPr>
              <p:cNvSpPr/>
              <p:nvPr/>
            </p:nvSpPr>
            <p:spPr>
              <a:xfrm>
                <a:off x="4104608" y="35254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2" name="Freeform: Shape 1301">
                <a:extLst>
                  <a:ext uri="{FF2B5EF4-FFF2-40B4-BE49-F238E27FC236}">
                    <a16:creationId xmlns:a16="http://schemas.microsoft.com/office/drawing/2014/main" id="{B302ED2A-D140-3B6B-2507-D55C3AB5B2F7}"/>
                  </a:ext>
                </a:extLst>
              </p:cNvPr>
              <p:cNvSpPr/>
              <p:nvPr/>
            </p:nvSpPr>
            <p:spPr>
              <a:xfrm>
                <a:off x="3769212" y="355214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3" name="Freeform: Shape 1302">
                <a:extLst>
                  <a:ext uri="{FF2B5EF4-FFF2-40B4-BE49-F238E27FC236}">
                    <a16:creationId xmlns:a16="http://schemas.microsoft.com/office/drawing/2014/main" id="{F3C4E12E-2DDF-3E7B-58DB-9A6891893E7E}"/>
                  </a:ext>
                </a:extLst>
              </p:cNvPr>
              <p:cNvSpPr/>
              <p:nvPr/>
            </p:nvSpPr>
            <p:spPr>
              <a:xfrm>
                <a:off x="4286887" y="35472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4" name="Freeform: Shape 1303">
                <a:extLst>
                  <a:ext uri="{FF2B5EF4-FFF2-40B4-BE49-F238E27FC236}">
                    <a16:creationId xmlns:a16="http://schemas.microsoft.com/office/drawing/2014/main" id="{051EE0B7-530D-50A8-C463-EAFBE607D16C}"/>
                  </a:ext>
                </a:extLst>
              </p:cNvPr>
              <p:cNvSpPr/>
              <p:nvPr/>
            </p:nvSpPr>
            <p:spPr>
              <a:xfrm>
                <a:off x="4308761" y="347679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5" name="Freeform: Shape 1304">
                <a:extLst>
                  <a:ext uri="{FF2B5EF4-FFF2-40B4-BE49-F238E27FC236}">
                    <a16:creationId xmlns:a16="http://schemas.microsoft.com/office/drawing/2014/main" id="{2B7BF915-D6A5-23C0-E30D-A80402E774D9}"/>
                  </a:ext>
                </a:extLst>
              </p:cNvPr>
              <p:cNvSpPr/>
              <p:nvPr/>
            </p:nvSpPr>
            <p:spPr>
              <a:xfrm>
                <a:off x="3825112" y="3919128"/>
                <a:ext cx="43747" cy="43759"/>
              </a:xfrm>
              <a:custGeom>
                <a:avLst/>
                <a:gdLst>
                  <a:gd name="connsiteX0" fmla="*/ 17428 w 43747"/>
                  <a:gd name="connsiteY0" fmla="*/ 21816 h 43759"/>
                  <a:gd name="connsiteX1" fmla="*/ -4445 w 43747"/>
                  <a:gd name="connsiteY1" fmla="*/ 43701 h 43759"/>
                  <a:gd name="connsiteX2" fmla="*/ -26319 w 43747"/>
                  <a:gd name="connsiteY2" fmla="*/ 21816 h 43759"/>
                  <a:gd name="connsiteX3" fmla="*/ -4445 w 43747"/>
                  <a:gd name="connsiteY3" fmla="*/ -58 h 43759"/>
                  <a:gd name="connsiteX4" fmla="*/ 17428 w 43747"/>
                  <a:gd name="connsiteY4" fmla="*/ 21816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16"/>
                    </a:moveTo>
                    <a:cubicBezTo>
                      <a:pt x="17428" y="33897"/>
                      <a:pt x="7707" y="43701"/>
                      <a:pt x="-4445" y="43701"/>
                    </a:cubicBezTo>
                    <a:cubicBezTo>
                      <a:pt x="-16597" y="43701"/>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6" name="Freeform: Shape 1305">
                <a:extLst>
                  <a:ext uri="{FF2B5EF4-FFF2-40B4-BE49-F238E27FC236}">
                    <a16:creationId xmlns:a16="http://schemas.microsoft.com/office/drawing/2014/main" id="{3670F71F-18EB-D49D-E3F3-E28E896E3878}"/>
                  </a:ext>
                </a:extLst>
              </p:cNvPr>
              <p:cNvSpPr/>
              <p:nvPr/>
            </p:nvSpPr>
            <p:spPr>
              <a:xfrm>
                <a:off x="3915036" y="349380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7" name="Freeform: Shape 1306">
                <a:extLst>
                  <a:ext uri="{FF2B5EF4-FFF2-40B4-BE49-F238E27FC236}">
                    <a16:creationId xmlns:a16="http://schemas.microsoft.com/office/drawing/2014/main" id="{6F0A2B41-5986-7B96-286F-5CCB578D94A5}"/>
                  </a:ext>
                </a:extLst>
              </p:cNvPr>
              <p:cNvSpPr/>
              <p:nvPr/>
            </p:nvSpPr>
            <p:spPr>
              <a:xfrm>
                <a:off x="4661169" y="40455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8" name="Freeform: Shape 1307">
                <a:extLst>
                  <a:ext uri="{FF2B5EF4-FFF2-40B4-BE49-F238E27FC236}">
                    <a16:creationId xmlns:a16="http://schemas.microsoft.com/office/drawing/2014/main" id="{A0E7784E-E0FF-30F1-F914-A2ECCD9D1ED1}"/>
                  </a:ext>
                </a:extLst>
              </p:cNvPr>
              <p:cNvSpPr/>
              <p:nvPr/>
            </p:nvSpPr>
            <p:spPr>
              <a:xfrm>
                <a:off x="4413268" y="34792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09" name="Freeform: Shape 1308">
                <a:extLst>
                  <a:ext uri="{FF2B5EF4-FFF2-40B4-BE49-F238E27FC236}">
                    <a16:creationId xmlns:a16="http://schemas.microsoft.com/office/drawing/2014/main" id="{B95D1D71-9695-70AC-7B98-F6FF30EDA8ED}"/>
                  </a:ext>
                </a:extLst>
              </p:cNvPr>
              <p:cNvSpPr/>
              <p:nvPr/>
            </p:nvSpPr>
            <p:spPr>
              <a:xfrm>
                <a:off x="4566383" y="310008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0" name="Freeform: Shape 1309">
                <a:extLst>
                  <a:ext uri="{FF2B5EF4-FFF2-40B4-BE49-F238E27FC236}">
                    <a16:creationId xmlns:a16="http://schemas.microsoft.com/office/drawing/2014/main" id="{A0C7C3A4-7F1B-C7E3-BE30-4639EA7B28E7}"/>
                  </a:ext>
                </a:extLst>
              </p:cNvPr>
              <p:cNvSpPr/>
              <p:nvPr/>
            </p:nvSpPr>
            <p:spPr>
              <a:xfrm>
                <a:off x="4243140" y="30077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1" name="Freeform: Shape 1310">
                <a:extLst>
                  <a:ext uri="{FF2B5EF4-FFF2-40B4-BE49-F238E27FC236}">
                    <a16:creationId xmlns:a16="http://schemas.microsoft.com/office/drawing/2014/main" id="{F3CDB0FA-7D37-9830-E473-78BCA0E4E2CA}"/>
                  </a:ext>
                </a:extLst>
              </p:cNvPr>
              <p:cNvSpPr/>
              <p:nvPr/>
            </p:nvSpPr>
            <p:spPr>
              <a:xfrm>
                <a:off x="4182380" y="325076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2" name="Freeform: Shape 1311">
                <a:extLst>
                  <a:ext uri="{FF2B5EF4-FFF2-40B4-BE49-F238E27FC236}">
                    <a16:creationId xmlns:a16="http://schemas.microsoft.com/office/drawing/2014/main" id="{A14867A9-285B-1D09-20A9-354EE04351F1}"/>
                  </a:ext>
                </a:extLst>
              </p:cNvPr>
              <p:cNvSpPr/>
              <p:nvPr/>
            </p:nvSpPr>
            <p:spPr>
              <a:xfrm>
                <a:off x="4814284" y="27403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3" name="Freeform: Shape 1312">
                <a:extLst>
                  <a:ext uri="{FF2B5EF4-FFF2-40B4-BE49-F238E27FC236}">
                    <a16:creationId xmlns:a16="http://schemas.microsoft.com/office/drawing/2014/main" id="{C3CF4E72-7AA1-0959-35B8-30DB9B1000E4}"/>
                  </a:ext>
                </a:extLst>
              </p:cNvPr>
              <p:cNvSpPr/>
              <p:nvPr/>
            </p:nvSpPr>
            <p:spPr>
              <a:xfrm>
                <a:off x="4408407" y="307821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4" name="Freeform: Shape 1313">
                <a:extLst>
                  <a:ext uri="{FF2B5EF4-FFF2-40B4-BE49-F238E27FC236}">
                    <a16:creationId xmlns:a16="http://schemas.microsoft.com/office/drawing/2014/main" id="{CBBF18A4-F370-47BB-69DD-70AA5BCAE629}"/>
                  </a:ext>
                </a:extLst>
              </p:cNvPr>
              <p:cNvSpPr/>
              <p:nvPr/>
            </p:nvSpPr>
            <p:spPr>
              <a:xfrm>
                <a:off x="4296609" y="31559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5" name="Freeform: Shape 1314">
                <a:extLst>
                  <a:ext uri="{FF2B5EF4-FFF2-40B4-BE49-F238E27FC236}">
                    <a16:creationId xmlns:a16="http://schemas.microsoft.com/office/drawing/2014/main" id="{9E5746A4-63A3-F00B-4236-97BED81F6D70}"/>
                  </a:ext>
                </a:extLst>
              </p:cNvPr>
              <p:cNvSpPr/>
              <p:nvPr/>
            </p:nvSpPr>
            <p:spPr>
              <a:xfrm>
                <a:off x="4107038" y="3357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6" name="Freeform: Shape 1315">
                <a:extLst>
                  <a:ext uri="{FF2B5EF4-FFF2-40B4-BE49-F238E27FC236}">
                    <a16:creationId xmlns:a16="http://schemas.microsoft.com/office/drawing/2014/main" id="{929BC25D-CDCC-EC7F-AA31-4DDC7DD715C7}"/>
                  </a:ext>
                </a:extLst>
              </p:cNvPr>
              <p:cNvSpPr/>
              <p:nvPr/>
            </p:nvSpPr>
            <p:spPr>
              <a:xfrm>
                <a:off x="3689009" y="31559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7" name="Freeform: Shape 1316">
                <a:extLst>
                  <a:ext uri="{FF2B5EF4-FFF2-40B4-BE49-F238E27FC236}">
                    <a16:creationId xmlns:a16="http://schemas.microsoft.com/office/drawing/2014/main" id="{1A3A6FC5-EAE5-1DFB-4E66-6C4EA664B8A8}"/>
                  </a:ext>
                </a:extLst>
              </p:cNvPr>
              <p:cNvSpPr/>
              <p:nvPr/>
            </p:nvSpPr>
            <p:spPr>
              <a:xfrm>
                <a:off x="4250431" y="325806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8" name="Freeform: Shape 1317">
                <a:extLst>
                  <a:ext uri="{FF2B5EF4-FFF2-40B4-BE49-F238E27FC236}">
                    <a16:creationId xmlns:a16="http://schemas.microsoft.com/office/drawing/2014/main" id="{D0F459C8-2FFB-72F6-766D-FDB819E6DFB8}"/>
                  </a:ext>
                </a:extLst>
              </p:cNvPr>
              <p:cNvSpPr/>
              <p:nvPr/>
            </p:nvSpPr>
            <p:spPr>
              <a:xfrm>
                <a:off x="3805668" y="36274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19" name="Freeform: Shape 1318">
                <a:extLst>
                  <a:ext uri="{FF2B5EF4-FFF2-40B4-BE49-F238E27FC236}">
                    <a16:creationId xmlns:a16="http://schemas.microsoft.com/office/drawing/2014/main" id="{40F1A793-1D31-8CBA-9C46-DC815EEEA1C5}"/>
                  </a:ext>
                </a:extLst>
              </p:cNvPr>
              <p:cNvSpPr/>
              <p:nvPr/>
            </p:nvSpPr>
            <p:spPr>
              <a:xfrm>
                <a:off x="3771643" y="363234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0" name="Freeform: Shape 1319">
                <a:extLst>
                  <a:ext uri="{FF2B5EF4-FFF2-40B4-BE49-F238E27FC236}">
                    <a16:creationId xmlns:a16="http://schemas.microsoft.com/office/drawing/2014/main" id="{8CBB8A52-9EA9-F992-82AA-6789EA1812FB}"/>
                  </a:ext>
                </a:extLst>
              </p:cNvPr>
              <p:cNvSpPr/>
              <p:nvPr/>
            </p:nvSpPr>
            <p:spPr>
              <a:xfrm>
                <a:off x="3421665" y="346464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1" name="Freeform: Shape 1320">
                <a:extLst>
                  <a:ext uri="{FF2B5EF4-FFF2-40B4-BE49-F238E27FC236}">
                    <a16:creationId xmlns:a16="http://schemas.microsoft.com/office/drawing/2014/main" id="{2CA63F18-D32F-C303-6692-13AEBAC06329}"/>
                  </a:ext>
                </a:extLst>
              </p:cNvPr>
              <p:cNvSpPr/>
              <p:nvPr/>
            </p:nvSpPr>
            <p:spPr>
              <a:xfrm>
                <a:off x="3557768" y="366879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2" name="Freeform: Shape 1321">
                <a:extLst>
                  <a:ext uri="{FF2B5EF4-FFF2-40B4-BE49-F238E27FC236}">
                    <a16:creationId xmlns:a16="http://schemas.microsoft.com/office/drawing/2014/main" id="{26FC8B47-9706-D3AA-48E6-08DE5F5A7A44}"/>
                  </a:ext>
                </a:extLst>
              </p:cNvPr>
              <p:cNvSpPr/>
              <p:nvPr/>
            </p:nvSpPr>
            <p:spPr>
              <a:xfrm>
                <a:off x="3856707" y="365664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3" name="Freeform: Shape 1322">
                <a:extLst>
                  <a:ext uri="{FF2B5EF4-FFF2-40B4-BE49-F238E27FC236}">
                    <a16:creationId xmlns:a16="http://schemas.microsoft.com/office/drawing/2014/main" id="{9E90E1DE-303A-393D-8D9B-48485FDC29B1}"/>
                  </a:ext>
                </a:extLst>
              </p:cNvPr>
              <p:cNvSpPr/>
              <p:nvPr/>
            </p:nvSpPr>
            <p:spPr>
              <a:xfrm>
                <a:off x="3603945" y="305390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4" name="Freeform: Shape 1323">
                <a:extLst>
                  <a:ext uri="{FF2B5EF4-FFF2-40B4-BE49-F238E27FC236}">
                    <a16:creationId xmlns:a16="http://schemas.microsoft.com/office/drawing/2014/main" id="{6C2C3332-3717-6508-4F95-2C3BE6FA07CF}"/>
                  </a:ext>
                </a:extLst>
              </p:cNvPr>
              <p:cNvSpPr/>
              <p:nvPr/>
            </p:nvSpPr>
            <p:spPr>
              <a:xfrm>
                <a:off x="4206684" y="3447633"/>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5" name="Freeform: Shape 1324">
                <a:extLst>
                  <a:ext uri="{FF2B5EF4-FFF2-40B4-BE49-F238E27FC236}">
                    <a16:creationId xmlns:a16="http://schemas.microsoft.com/office/drawing/2014/main" id="{B0758340-30E2-7668-3B4B-503AC1034F23}"/>
                  </a:ext>
                </a:extLst>
              </p:cNvPr>
              <p:cNvSpPr/>
              <p:nvPr/>
            </p:nvSpPr>
            <p:spPr>
              <a:xfrm>
                <a:off x="3915036" y="349380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6" name="Freeform: Shape 1325">
                <a:extLst>
                  <a:ext uri="{FF2B5EF4-FFF2-40B4-BE49-F238E27FC236}">
                    <a16:creationId xmlns:a16="http://schemas.microsoft.com/office/drawing/2014/main" id="{AC4BC58D-3A1A-E9C4-CBA3-097A7598FC4C}"/>
                  </a:ext>
                </a:extLst>
              </p:cNvPr>
              <p:cNvSpPr/>
              <p:nvPr/>
            </p:nvSpPr>
            <p:spPr>
              <a:xfrm>
                <a:off x="4243140" y="340388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7" name="Freeform: Shape 1326">
                <a:extLst>
                  <a:ext uri="{FF2B5EF4-FFF2-40B4-BE49-F238E27FC236}">
                    <a16:creationId xmlns:a16="http://schemas.microsoft.com/office/drawing/2014/main" id="{2618535C-9ED2-A3FC-289A-B5A282209623}"/>
                  </a:ext>
                </a:extLst>
              </p:cNvPr>
              <p:cNvSpPr/>
              <p:nvPr/>
            </p:nvSpPr>
            <p:spPr>
              <a:xfrm>
                <a:off x="3292854" y="37344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8" name="Freeform: Shape 1327">
                <a:extLst>
                  <a:ext uri="{FF2B5EF4-FFF2-40B4-BE49-F238E27FC236}">
                    <a16:creationId xmlns:a16="http://schemas.microsoft.com/office/drawing/2014/main" id="{1907D881-5255-EE30-C008-17CD76A7EC0D}"/>
                  </a:ext>
                </a:extLst>
              </p:cNvPr>
              <p:cNvSpPr/>
              <p:nvPr/>
            </p:nvSpPr>
            <p:spPr>
              <a:xfrm>
                <a:off x="4004961" y="360803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29" name="Freeform: Shape 1328">
                <a:extLst>
                  <a:ext uri="{FF2B5EF4-FFF2-40B4-BE49-F238E27FC236}">
                    <a16:creationId xmlns:a16="http://schemas.microsoft.com/office/drawing/2014/main" id="{F8D650DE-CAA9-8356-FCAF-DF118998ED1A}"/>
                  </a:ext>
                </a:extLst>
              </p:cNvPr>
              <p:cNvSpPr/>
              <p:nvPr/>
            </p:nvSpPr>
            <p:spPr>
              <a:xfrm>
                <a:off x="4269875" y="349867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0" name="Freeform: Shape 1329">
                <a:extLst>
                  <a:ext uri="{FF2B5EF4-FFF2-40B4-BE49-F238E27FC236}">
                    <a16:creationId xmlns:a16="http://schemas.microsoft.com/office/drawing/2014/main" id="{3FEFD88B-9CFE-4A86-4121-DF8D4EBF8190}"/>
                  </a:ext>
                </a:extLst>
              </p:cNvPr>
              <p:cNvSpPr/>
              <p:nvPr/>
            </p:nvSpPr>
            <p:spPr>
              <a:xfrm>
                <a:off x="3878580" y="36396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1" name="Freeform: Shape 1330">
                <a:extLst>
                  <a:ext uri="{FF2B5EF4-FFF2-40B4-BE49-F238E27FC236}">
                    <a16:creationId xmlns:a16="http://schemas.microsoft.com/office/drawing/2014/main" id="{02C1CC8A-4221-8590-3DCC-774E7AADD4EF}"/>
                  </a:ext>
                </a:extLst>
              </p:cNvPr>
              <p:cNvSpPr/>
              <p:nvPr/>
            </p:nvSpPr>
            <p:spPr>
              <a:xfrm>
                <a:off x="3885872" y="35448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2" name="Freeform: Shape 1331">
                <a:extLst>
                  <a:ext uri="{FF2B5EF4-FFF2-40B4-BE49-F238E27FC236}">
                    <a16:creationId xmlns:a16="http://schemas.microsoft.com/office/drawing/2014/main" id="{5BDD0DF1-9963-8625-4638-BCBF7A809248}"/>
                  </a:ext>
                </a:extLst>
              </p:cNvPr>
              <p:cNvSpPr/>
              <p:nvPr/>
            </p:nvSpPr>
            <p:spPr>
              <a:xfrm>
                <a:off x="3871289" y="37733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3" name="Freeform: Shape 1332">
                <a:extLst>
                  <a:ext uri="{FF2B5EF4-FFF2-40B4-BE49-F238E27FC236}">
                    <a16:creationId xmlns:a16="http://schemas.microsoft.com/office/drawing/2014/main" id="{22AD6E39-2EE3-4644-2B09-017E55B37BB9}"/>
                  </a:ext>
                </a:extLst>
              </p:cNvPr>
              <p:cNvSpPr/>
              <p:nvPr/>
            </p:nvSpPr>
            <p:spPr>
              <a:xfrm>
                <a:off x="3910176" y="35351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4" name="Freeform: Shape 1333">
                <a:extLst>
                  <a:ext uri="{FF2B5EF4-FFF2-40B4-BE49-F238E27FC236}">
                    <a16:creationId xmlns:a16="http://schemas.microsoft.com/office/drawing/2014/main" id="{87CD59F5-1393-F1AE-BC15-895213F485EB}"/>
                  </a:ext>
                </a:extLst>
              </p:cNvPr>
              <p:cNvSpPr/>
              <p:nvPr/>
            </p:nvSpPr>
            <p:spPr>
              <a:xfrm>
                <a:off x="3795947" y="276954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5" name="Freeform: Shape 1334">
                <a:extLst>
                  <a:ext uri="{FF2B5EF4-FFF2-40B4-BE49-F238E27FC236}">
                    <a16:creationId xmlns:a16="http://schemas.microsoft.com/office/drawing/2014/main" id="{B5C2841D-7F0F-773F-D052-66ADC1254BEE}"/>
                  </a:ext>
                </a:extLst>
              </p:cNvPr>
              <p:cNvSpPr/>
              <p:nvPr/>
            </p:nvSpPr>
            <p:spPr>
              <a:xfrm>
                <a:off x="4004961" y="3569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6" name="Freeform: Shape 1335">
                <a:extLst>
                  <a:ext uri="{FF2B5EF4-FFF2-40B4-BE49-F238E27FC236}">
                    <a16:creationId xmlns:a16="http://schemas.microsoft.com/office/drawing/2014/main" id="{D6B5B5BA-70B2-FD61-F829-AA6113D2CEE4}"/>
                  </a:ext>
                </a:extLst>
              </p:cNvPr>
              <p:cNvSpPr/>
              <p:nvPr/>
            </p:nvSpPr>
            <p:spPr>
              <a:xfrm>
                <a:off x="3436248" y="336256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7" name="Freeform: Shape 1336">
                <a:extLst>
                  <a:ext uri="{FF2B5EF4-FFF2-40B4-BE49-F238E27FC236}">
                    <a16:creationId xmlns:a16="http://schemas.microsoft.com/office/drawing/2014/main" id="{997C0239-72C5-C120-F86C-A98CACB865D9}"/>
                  </a:ext>
                </a:extLst>
              </p:cNvPr>
              <p:cNvSpPr/>
              <p:nvPr/>
            </p:nvSpPr>
            <p:spPr>
              <a:xfrm>
                <a:off x="4179950" y="288135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8" name="Freeform: Shape 1337">
                <a:extLst>
                  <a:ext uri="{FF2B5EF4-FFF2-40B4-BE49-F238E27FC236}">
                    <a16:creationId xmlns:a16="http://schemas.microsoft.com/office/drawing/2014/main" id="{453F2D76-C99B-40B8-AE0E-F3B7C472912D}"/>
                  </a:ext>
                </a:extLst>
              </p:cNvPr>
              <p:cNvSpPr/>
              <p:nvPr/>
            </p:nvSpPr>
            <p:spPr>
              <a:xfrm>
                <a:off x="3861568" y="349624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39" name="Freeform: Shape 1338">
                <a:extLst>
                  <a:ext uri="{FF2B5EF4-FFF2-40B4-BE49-F238E27FC236}">
                    <a16:creationId xmlns:a16="http://schemas.microsoft.com/office/drawing/2014/main" id="{0F068E5F-9064-F3D6-E096-943E4269D92C}"/>
                  </a:ext>
                </a:extLst>
              </p:cNvPr>
              <p:cNvSpPr/>
              <p:nvPr/>
            </p:nvSpPr>
            <p:spPr>
              <a:xfrm>
                <a:off x="4167798" y="29858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0" name="Freeform: Shape 1339">
                <a:extLst>
                  <a:ext uri="{FF2B5EF4-FFF2-40B4-BE49-F238E27FC236}">
                    <a16:creationId xmlns:a16="http://schemas.microsoft.com/office/drawing/2014/main" id="{269EB39F-1C44-6E2F-0009-3D384AF1F696}"/>
                  </a:ext>
                </a:extLst>
              </p:cNvPr>
              <p:cNvSpPr/>
              <p:nvPr/>
            </p:nvSpPr>
            <p:spPr>
              <a:xfrm>
                <a:off x="3453261" y="336013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1" name="Freeform: Shape 1340">
                <a:extLst>
                  <a:ext uri="{FF2B5EF4-FFF2-40B4-BE49-F238E27FC236}">
                    <a16:creationId xmlns:a16="http://schemas.microsoft.com/office/drawing/2014/main" id="{2FC0427B-24D9-8031-700F-50652C31D054}"/>
                  </a:ext>
                </a:extLst>
              </p:cNvPr>
              <p:cNvSpPr/>
              <p:nvPr/>
            </p:nvSpPr>
            <p:spPr>
              <a:xfrm>
                <a:off x="4230988" y="35156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2" name="Freeform: Shape 1341">
                <a:extLst>
                  <a:ext uri="{FF2B5EF4-FFF2-40B4-BE49-F238E27FC236}">
                    <a16:creationId xmlns:a16="http://schemas.microsoft.com/office/drawing/2014/main" id="{678B8970-F585-01C2-5237-749AEF59015F}"/>
                  </a:ext>
                </a:extLst>
              </p:cNvPr>
              <p:cNvSpPr/>
              <p:nvPr/>
            </p:nvSpPr>
            <p:spPr>
              <a:xfrm>
                <a:off x="4034126" y="336013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3" name="Freeform: Shape 1342">
                <a:extLst>
                  <a:ext uri="{FF2B5EF4-FFF2-40B4-BE49-F238E27FC236}">
                    <a16:creationId xmlns:a16="http://schemas.microsoft.com/office/drawing/2014/main" id="{492F6587-DD4E-E185-C10F-0F0D16C007D0}"/>
                  </a:ext>
                </a:extLst>
              </p:cNvPr>
              <p:cNvSpPr/>
              <p:nvPr/>
            </p:nvSpPr>
            <p:spPr>
              <a:xfrm>
                <a:off x="4038987" y="33504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4" name="Freeform: Shape 1343">
                <a:extLst>
                  <a:ext uri="{FF2B5EF4-FFF2-40B4-BE49-F238E27FC236}">
                    <a16:creationId xmlns:a16="http://schemas.microsoft.com/office/drawing/2014/main" id="{122CA939-7956-D6E7-D757-076B2EF08CCC}"/>
                  </a:ext>
                </a:extLst>
              </p:cNvPr>
              <p:cNvSpPr/>
              <p:nvPr/>
            </p:nvSpPr>
            <p:spPr>
              <a:xfrm>
                <a:off x="4216406" y="349624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5" name="Freeform: Shape 1344">
                <a:extLst>
                  <a:ext uri="{FF2B5EF4-FFF2-40B4-BE49-F238E27FC236}">
                    <a16:creationId xmlns:a16="http://schemas.microsoft.com/office/drawing/2014/main" id="{A46B895A-A75B-FC2B-BC6B-D0DE289C07FD}"/>
                  </a:ext>
                </a:extLst>
              </p:cNvPr>
              <p:cNvSpPr/>
              <p:nvPr/>
            </p:nvSpPr>
            <p:spPr>
              <a:xfrm>
                <a:off x="3939340" y="370039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6" name="Freeform: Shape 1345">
                <a:extLst>
                  <a:ext uri="{FF2B5EF4-FFF2-40B4-BE49-F238E27FC236}">
                    <a16:creationId xmlns:a16="http://schemas.microsoft.com/office/drawing/2014/main" id="{427FB075-1ED1-681B-E9AB-42E6A4AAE3E7}"/>
                  </a:ext>
                </a:extLst>
              </p:cNvPr>
              <p:cNvSpPr/>
              <p:nvPr/>
            </p:nvSpPr>
            <p:spPr>
              <a:xfrm>
                <a:off x="4175089" y="35861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7" name="Freeform: Shape 1346">
                <a:extLst>
                  <a:ext uri="{FF2B5EF4-FFF2-40B4-BE49-F238E27FC236}">
                    <a16:creationId xmlns:a16="http://schemas.microsoft.com/office/drawing/2014/main" id="{72E85444-12BA-FC74-AE2F-86A9578C43F0}"/>
                  </a:ext>
                </a:extLst>
              </p:cNvPr>
              <p:cNvSpPr/>
              <p:nvPr/>
            </p:nvSpPr>
            <p:spPr>
              <a:xfrm>
                <a:off x="3533464" y="36493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8" name="Freeform: Shape 1347">
                <a:extLst>
                  <a:ext uri="{FF2B5EF4-FFF2-40B4-BE49-F238E27FC236}">
                    <a16:creationId xmlns:a16="http://schemas.microsoft.com/office/drawing/2014/main" id="{61383187-C317-DE79-8C41-ACB7BDCB5520}"/>
                  </a:ext>
                </a:extLst>
              </p:cNvPr>
              <p:cNvSpPr/>
              <p:nvPr/>
            </p:nvSpPr>
            <p:spPr>
              <a:xfrm>
                <a:off x="4500763" y="324590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49" name="Freeform: Shape 1348">
                <a:extLst>
                  <a:ext uri="{FF2B5EF4-FFF2-40B4-BE49-F238E27FC236}">
                    <a16:creationId xmlns:a16="http://schemas.microsoft.com/office/drawing/2014/main" id="{50DC6FDB-04CA-6FA9-9DAF-1FB00585F1DF}"/>
                  </a:ext>
                </a:extLst>
              </p:cNvPr>
              <p:cNvSpPr/>
              <p:nvPr/>
            </p:nvSpPr>
            <p:spPr>
              <a:xfrm>
                <a:off x="4034126" y="32750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0" name="Freeform: Shape 1349">
                <a:extLst>
                  <a:ext uri="{FF2B5EF4-FFF2-40B4-BE49-F238E27FC236}">
                    <a16:creationId xmlns:a16="http://schemas.microsoft.com/office/drawing/2014/main" id="{F2D6CD4D-E8DA-94BA-EF47-E35E7175B776}"/>
                  </a:ext>
                </a:extLst>
              </p:cNvPr>
              <p:cNvSpPr/>
              <p:nvPr/>
            </p:nvSpPr>
            <p:spPr>
              <a:xfrm>
                <a:off x="3754630" y="30855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1" name="Freeform: Shape 1350">
                <a:extLst>
                  <a:ext uri="{FF2B5EF4-FFF2-40B4-BE49-F238E27FC236}">
                    <a16:creationId xmlns:a16="http://schemas.microsoft.com/office/drawing/2014/main" id="{85DA34FD-5FB3-AC2C-2FCD-806ACA6423A7}"/>
                  </a:ext>
                </a:extLst>
              </p:cNvPr>
              <p:cNvSpPr/>
              <p:nvPr/>
            </p:nvSpPr>
            <p:spPr>
              <a:xfrm>
                <a:off x="4508054" y="333826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2" name="Freeform: Shape 1351">
                <a:extLst>
                  <a:ext uri="{FF2B5EF4-FFF2-40B4-BE49-F238E27FC236}">
                    <a16:creationId xmlns:a16="http://schemas.microsoft.com/office/drawing/2014/main" id="{C4F7DFBC-2F37-DCB0-2633-04E9DFDF8017}"/>
                  </a:ext>
                </a:extLst>
              </p:cNvPr>
              <p:cNvSpPr/>
              <p:nvPr/>
            </p:nvSpPr>
            <p:spPr>
              <a:xfrm>
                <a:off x="3618528" y="32945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3" name="Freeform: Shape 1352">
                <a:extLst>
                  <a:ext uri="{FF2B5EF4-FFF2-40B4-BE49-F238E27FC236}">
                    <a16:creationId xmlns:a16="http://schemas.microsoft.com/office/drawing/2014/main" id="{1273218D-6B56-F2CA-665C-9FC1F18D03EB}"/>
                  </a:ext>
                </a:extLst>
              </p:cNvPr>
              <p:cNvSpPr/>
              <p:nvPr/>
            </p:nvSpPr>
            <p:spPr>
              <a:xfrm>
                <a:off x="4337926" y="302717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4" name="Freeform: Shape 1353">
                <a:extLst>
                  <a:ext uri="{FF2B5EF4-FFF2-40B4-BE49-F238E27FC236}">
                    <a16:creationId xmlns:a16="http://schemas.microsoft.com/office/drawing/2014/main" id="{617E64B5-0D01-4F08-8055-592D20655280}"/>
                  </a:ext>
                </a:extLst>
              </p:cNvPr>
              <p:cNvSpPr/>
              <p:nvPr/>
            </p:nvSpPr>
            <p:spPr>
              <a:xfrm>
                <a:off x="4299039" y="3209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5" name="Freeform: Shape 1354">
                <a:extLst>
                  <a:ext uri="{FF2B5EF4-FFF2-40B4-BE49-F238E27FC236}">
                    <a16:creationId xmlns:a16="http://schemas.microsoft.com/office/drawing/2014/main" id="{1BFD2801-67E4-9DFE-B42A-BA862D4249A1}"/>
                  </a:ext>
                </a:extLst>
              </p:cNvPr>
              <p:cNvSpPr/>
              <p:nvPr/>
            </p:nvSpPr>
            <p:spPr>
              <a:xfrm>
                <a:off x="4238279" y="32750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6" name="Freeform: Shape 1355">
                <a:extLst>
                  <a:ext uri="{FF2B5EF4-FFF2-40B4-BE49-F238E27FC236}">
                    <a16:creationId xmlns:a16="http://schemas.microsoft.com/office/drawing/2014/main" id="{D66B905A-0143-CA48-3A4C-C5661F2D2523}"/>
                  </a:ext>
                </a:extLst>
              </p:cNvPr>
              <p:cNvSpPr/>
              <p:nvPr/>
            </p:nvSpPr>
            <p:spPr>
              <a:xfrm>
                <a:off x="4391395" y="301745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7" name="Freeform: Shape 1356">
                <a:extLst>
                  <a:ext uri="{FF2B5EF4-FFF2-40B4-BE49-F238E27FC236}">
                    <a16:creationId xmlns:a16="http://schemas.microsoft.com/office/drawing/2014/main" id="{E249DE1E-75FC-3820-F53C-EC6DDE9BB9FF}"/>
                  </a:ext>
                </a:extLst>
              </p:cNvPr>
              <p:cNvSpPr/>
              <p:nvPr/>
            </p:nvSpPr>
            <p:spPr>
              <a:xfrm>
                <a:off x="4282027" y="35205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8" name="Freeform: Shape 1357">
                <a:extLst>
                  <a:ext uri="{FF2B5EF4-FFF2-40B4-BE49-F238E27FC236}">
                    <a16:creationId xmlns:a16="http://schemas.microsoft.com/office/drawing/2014/main" id="{FF506DF3-1FC2-A703-D0B1-3DEB44A63C3B}"/>
                  </a:ext>
                </a:extLst>
              </p:cNvPr>
              <p:cNvSpPr/>
              <p:nvPr/>
            </p:nvSpPr>
            <p:spPr>
              <a:xfrm>
                <a:off x="4308761" y="288621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59" name="Freeform: Shape 1358">
                <a:extLst>
                  <a:ext uri="{FF2B5EF4-FFF2-40B4-BE49-F238E27FC236}">
                    <a16:creationId xmlns:a16="http://schemas.microsoft.com/office/drawing/2014/main" id="{784380BE-EF83-8E28-673F-6302AB1B50C1}"/>
                  </a:ext>
                </a:extLst>
              </p:cNvPr>
              <p:cNvSpPr/>
              <p:nvPr/>
            </p:nvSpPr>
            <p:spPr>
              <a:xfrm>
                <a:off x="4393825" y="30660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0" name="Freeform: Shape 1359">
                <a:extLst>
                  <a:ext uri="{FF2B5EF4-FFF2-40B4-BE49-F238E27FC236}">
                    <a16:creationId xmlns:a16="http://schemas.microsoft.com/office/drawing/2014/main" id="{A87DE938-15F8-AAF7-1C55-71DB059485C2}"/>
                  </a:ext>
                </a:extLst>
              </p:cNvPr>
              <p:cNvSpPr/>
              <p:nvPr/>
            </p:nvSpPr>
            <p:spPr>
              <a:xfrm>
                <a:off x="4087595" y="33018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1" name="Freeform: Shape 1360">
                <a:extLst>
                  <a:ext uri="{FF2B5EF4-FFF2-40B4-BE49-F238E27FC236}">
                    <a16:creationId xmlns:a16="http://schemas.microsoft.com/office/drawing/2014/main" id="{E2EFA2C2-4AB4-C755-0DF1-671B51316703}"/>
                  </a:ext>
                </a:extLst>
              </p:cNvPr>
              <p:cNvSpPr/>
              <p:nvPr/>
            </p:nvSpPr>
            <p:spPr>
              <a:xfrm>
                <a:off x="4430281" y="325319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2" name="Freeform: Shape 1361">
                <a:extLst>
                  <a:ext uri="{FF2B5EF4-FFF2-40B4-BE49-F238E27FC236}">
                    <a16:creationId xmlns:a16="http://schemas.microsoft.com/office/drawing/2014/main" id="{8C817E4F-336E-97E2-B6A7-4944575176D0}"/>
                  </a:ext>
                </a:extLst>
              </p:cNvPr>
              <p:cNvSpPr/>
              <p:nvPr/>
            </p:nvSpPr>
            <p:spPr>
              <a:xfrm>
                <a:off x="4090025" y="335284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3" name="Freeform: Shape 1362">
                <a:extLst>
                  <a:ext uri="{FF2B5EF4-FFF2-40B4-BE49-F238E27FC236}">
                    <a16:creationId xmlns:a16="http://schemas.microsoft.com/office/drawing/2014/main" id="{7E99CF55-44F0-55E1-4B15-F9F05AF978D1}"/>
                  </a:ext>
                </a:extLst>
              </p:cNvPr>
              <p:cNvSpPr/>
              <p:nvPr/>
            </p:nvSpPr>
            <p:spPr>
              <a:xfrm>
                <a:off x="4255292" y="32118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4" name="Freeform: Shape 1363">
                <a:extLst>
                  <a:ext uri="{FF2B5EF4-FFF2-40B4-BE49-F238E27FC236}">
                    <a16:creationId xmlns:a16="http://schemas.microsoft.com/office/drawing/2014/main" id="{C82AB69A-A3BD-B64A-F945-5B6BD5D0AC02}"/>
                  </a:ext>
                </a:extLst>
              </p:cNvPr>
              <p:cNvSpPr/>
              <p:nvPr/>
            </p:nvSpPr>
            <p:spPr>
              <a:xfrm>
                <a:off x="4350078" y="33334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5" name="Freeform: Shape 1364">
                <a:extLst>
                  <a:ext uri="{FF2B5EF4-FFF2-40B4-BE49-F238E27FC236}">
                    <a16:creationId xmlns:a16="http://schemas.microsoft.com/office/drawing/2014/main" id="{AB525CEC-BD45-FEA9-4837-21737AEE1B49}"/>
                  </a:ext>
                </a:extLst>
              </p:cNvPr>
              <p:cNvSpPr/>
              <p:nvPr/>
            </p:nvSpPr>
            <p:spPr>
              <a:xfrm>
                <a:off x="4653878" y="32118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6" name="Freeform: Shape 1365">
                <a:extLst>
                  <a:ext uri="{FF2B5EF4-FFF2-40B4-BE49-F238E27FC236}">
                    <a16:creationId xmlns:a16="http://schemas.microsoft.com/office/drawing/2014/main" id="{C5821C5D-866B-E57B-1370-E5484B78A5E0}"/>
                  </a:ext>
                </a:extLst>
              </p:cNvPr>
              <p:cNvSpPr/>
              <p:nvPr/>
            </p:nvSpPr>
            <p:spPr>
              <a:xfrm>
                <a:off x="4418129" y="316570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7" name="Freeform: Shape 1366">
                <a:extLst>
                  <a:ext uri="{FF2B5EF4-FFF2-40B4-BE49-F238E27FC236}">
                    <a16:creationId xmlns:a16="http://schemas.microsoft.com/office/drawing/2014/main" id="{89ECF581-1AB6-E9C3-4430-7A139EAC74D9}"/>
                  </a:ext>
                </a:extLst>
              </p:cNvPr>
              <p:cNvSpPr/>
              <p:nvPr/>
            </p:nvSpPr>
            <p:spPr>
              <a:xfrm>
                <a:off x="4133772" y="319486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8" name="Freeform: Shape 1367">
                <a:extLst>
                  <a:ext uri="{FF2B5EF4-FFF2-40B4-BE49-F238E27FC236}">
                    <a16:creationId xmlns:a16="http://schemas.microsoft.com/office/drawing/2014/main" id="{4F21323E-B2C3-D4AA-A1C7-4E631A0B3CED}"/>
                  </a:ext>
                </a:extLst>
              </p:cNvPr>
              <p:cNvSpPr/>
              <p:nvPr/>
            </p:nvSpPr>
            <p:spPr>
              <a:xfrm>
                <a:off x="4104608" y="371497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69" name="Freeform: Shape 1368">
                <a:extLst>
                  <a:ext uri="{FF2B5EF4-FFF2-40B4-BE49-F238E27FC236}">
                    <a16:creationId xmlns:a16="http://schemas.microsoft.com/office/drawing/2014/main" id="{E6382A3B-8FC8-013C-C73A-557C503A1331}"/>
                  </a:ext>
                </a:extLst>
              </p:cNvPr>
              <p:cNvSpPr/>
              <p:nvPr/>
            </p:nvSpPr>
            <p:spPr>
              <a:xfrm>
                <a:off x="4153216" y="336499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0" name="Freeform: Shape 1369">
                <a:extLst>
                  <a:ext uri="{FF2B5EF4-FFF2-40B4-BE49-F238E27FC236}">
                    <a16:creationId xmlns:a16="http://schemas.microsoft.com/office/drawing/2014/main" id="{3623BB79-5EA4-8311-43EF-A2F4A5D67F3A}"/>
                  </a:ext>
                </a:extLst>
              </p:cNvPr>
              <p:cNvSpPr/>
              <p:nvPr/>
            </p:nvSpPr>
            <p:spPr>
              <a:xfrm>
                <a:off x="4347647" y="362261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1" name="Freeform: Shape 1370">
                <a:extLst>
                  <a:ext uri="{FF2B5EF4-FFF2-40B4-BE49-F238E27FC236}">
                    <a16:creationId xmlns:a16="http://schemas.microsoft.com/office/drawing/2014/main" id="{20ED6B2E-CD3D-E90F-D872-AFC5A623F533}"/>
                  </a:ext>
                </a:extLst>
              </p:cNvPr>
              <p:cNvSpPr/>
              <p:nvPr/>
            </p:nvSpPr>
            <p:spPr>
              <a:xfrm>
                <a:off x="3659845" y="309036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2" name="Freeform: Shape 1371">
                <a:extLst>
                  <a:ext uri="{FF2B5EF4-FFF2-40B4-BE49-F238E27FC236}">
                    <a16:creationId xmlns:a16="http://schemas.microsoft.com/office/drawing/2014/main" id="{C1532D5A-51B8-C659-30D1-B1D8A6C28A73}"/>
                  </a:ext>
                </a:extLst>
              </p:cNvPr>
              <p:cNvSpPr/>
              <p:nvPr/>
            </p:nvSpPr>
            <p:spPr>
              <a:xfrm>
                <a:off x="4097316" y="35472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3" name="Freeform: Shape 1372">
                <a:extLst>
                  <a:ext uri="{FF2B5EF4-FFF2-40B4-BE49-F238E27FC236}">
                    <a16:creationId xmlns:a16="http://schemas.microsoft.com/office/drawing/2014/main" id="{FAE16A3E-6474-A074-AA09-FA4405F874F3}"/>
                  </a:ext>
                </a:extLst>
              </p:cNvPr>
              <p:cNvSpPr/>
              <p:nvPr/>
            </p:nvSpPr>
            <p:spPr>
              <a:xfrm>
                <a:off x="4056000" y="359831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4" name="Freeform: Shape 1373">
                <a:extLst>
                  <a:ext uri="{FF2B5EF4-FFF2-40B4-BE49-F238E27FC236}">
                    <a16:creationId xmlns:a16="http://schemas.microsoft.com/office/drawing/2014/main" id="{4775ACDB-A7A8-5C6F-F788-DE21749E824D}"/>
                  </a:ext>
                </a:extLst>
              </p:cNvPr>
              <p:cNvSpPr/>
              <p:nvPr/>
            </p:nvSpPr>
            <p:spPr>
              <a:xfrm>
                <a:off x="4060860" y="33285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5" name="Freeform: Shape 1374">
                <a:extLst>
                  <a:ext uri="{FF2B5EF4-FFF2-40B4-BE49-F238E27FC236}">
                    <a16:creationId xmlns:a16="http://schemas.microsoft.com/office/drawing/2014/main" id="{33F51E01-CC1F-3543-C97C-20D7EB39815F}"/>
                  </a:ext>
                </a:extLst>
              </p:cNvPr>
              <p:cNvSpPr/>
              <p:nvPr/>
            </p:nvSpPr>
            <p:spPr>
              <a:xfrm>
                <a:off x="3987948" y="360317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6" name="Freeform: Shape 1375">
                <a:extLst>
                  <a:ext uri="{FF2B5EF4-FFF2-40B4-BE49-F238E27FC236}">
                    <a16:creationId xmlns:a16="http://schemas.microsoft.com/office/drawing/2014/main" id="{988381A4-C44F-C60C-B4FC-D118119E85BF}"/>
                  </a:ext>
                </a:extLst>
              </p:cNvPr>
              <p:cNvSpPr/>
              <p:nvPr/>
            </p:nvSpPr>
            <p:spPr>
              <a:xfrm>
                <a:off x="3822681" y="3593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7" name="Freeform: Shape 1376">
                <a:extLst>
                  <a:ext uri="{FF2B5EF4-FFF2-40B4-BE49-F238E27FC236}">
                    <a16:creationId xmlns:a16="http://schemas.microsoft.com/office/drawing/2014/main" id="{10045EE1-56B0-6EA5-928C-F1EF6F00474B}"/>
                  </a:ext>
                </a:extLst>
              </p:cNvPr>
              <p:cNvSpPr/>
              <p:nvPr/>
            </p:nvSpPr>
            <p:spPr>
              <a:xfrm>
                <a:off x="4376812" y="347679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8" name="Freeform: Shape 1377">
                <a:extLst>
                  <a:ext uri="{FF2B5EF4-FFF2-40B4-BE49-F238E27FC236}">
                    <a16:creationId xmlns:a16="http://schemas.microsoft.com/office/drawing/2014/main" id="{0E34E76F-A299-6E38-4203-2B447214F358}"/>
                  </a:ext>
                </a:extLst>
              </p:cNvPr>
              <p:cNvSpPr/>
              <p:nvPr/>
            </p:nvSpPr>
            <p:spPr>
              <a:xfrm>
                <a:off x="4021974" y="355214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79" name="Freeform: Shape 1378">
                <a:extLst>
                  <a:ext uri="{FF2B5EF4-FFF2-40B4-BE49-F238E27FC236}">
                    <a16:creationId xmlns:a16="http://schemas.microsoft.com/office/drawing/2014/main" id="{6D7D95E5-7B3B-715C-5828-0E0B3EA8FA93}"/>
                  </a:ext>
                </a:extLst>
              </p:cNvPr>
              <p:cNvSpPr/>
              <p:nvPr/>
            </p:nvSpPr>
            <p:spPr>
              <a:xfrm>
                <a:off x="4410838" y="33747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0" name="Freeform: Shape 1379">
                <a:extLst>
                  <a:ext uri="{FF2B5EF4-FFF2-40B4-BE49-F238E27FC236}">
                    <a16:creationId xmlns:a16="http://schemas.microsoft.com/office/drawing/2014/main" id="{8B4F1674-5758-C5BF-A7AB-23A82668D38C}"/>
                  </a:ext>
                </a:extLst>
              </p:cNvPr>
              <p:cNvSpPr/>
              <p:nvPr/>
            </p:nvSpPr>
            <p:spPr>
              <a:xfrm>
                <a:off x="4673321" y="32653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1" name="Freeform: Shape 1380">
                <a:extLst>
                  <a:ext uri="{FF2B5EF4-FFF2-40B4-BE49-F238E27FC236}">
                    <a16:creationId xmlns:a16="http://schemas.microsoft.com/office/drawing/2014/main" id="{C7AC8C35-8E13-DAF4-C1E8-71A79CE95344}"/>
                  </a:ext>
                </a:extLst>
              </p:cNvPr>
              <p:cNvSpPr/>
              <p:nvPr/>
            </p:nvSpPr>
            <p:spPr>
              <a:xfrm>
                <a:off x="3769212" y="342089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2" name="Freeform: Shape 1381">
                <a:extLst>
                  <a:ext uri="{FF2B5EF4-FFF2-40B4-BE49-F238E27FC236}">
                    <a16:creationId xmlns:a16="http://schemas.microsoft.com/office/drawing/2014/main" id="{C3990831-A797-00AB-37C1-144F161A6A20}"/>
                  </a:ext>
                </a:extLst>
              </p:cNvPr>
              <p:cNvSpPr/>
              <p:nvPr/>
            </p:nvSpPr>
            <p:spPr>
              <a:xfrm>
                <a:off x="4182380" y="36639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3" name="Freeform: Shape 1382">
                <a:extLst>
                  <a:ext uri="{FF2B5EF4-FFF2-40B4-BE49-F238E27FC236}">
                    <a16:creationId xmlns:a16="http://schemas.microsoft.com/office/drawing/2014/main" id="{15896C31-D0FD-8B85-9C66-4006DB02E77F}"/>
                  </a:ext>
                </a:extLst>
              </p:cNvPr>
              <p:cNvSpPr/>
              <p:nvPr/>
            </p:nvSpPr>
            <p:spPr>
              <a:xfrm>
                <a:off x="3907745" y="328722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4" name="Freeform: Shape 1383">
                <a:extLst>
                  <a:ext uri="{FF2B5EF4-FFF2-40B4-BE49-F238E27FC236}">
                    <a16:creationId xmlns:a16="http://schemas.microsoft.com/office/drawing/2014/main" id="{F7C431EA-4CC1-C9CC-6758-617F21A53CF6}"/>
                  </a:ext>
                </a:extLst>
              </p:cNvPr>
              <p:cNvSpPr/>
              <p:nvPr/>
            </p:nvSpPr>
            <p:spPr>
              <a:xfrm>
                <a:off x="4294179" y="32653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5" name="Freeform: Shape 1384">
                <a:extLst>
                  <a:ext uri="{FF2B5EF4-FFF2-40B4-BE49-F238E27FC236}">
                    <a16:creationId xmlns:a16="http://schemas.microsoft.com/office/drawing/2014/main" id="{508DA59A-6362-F0AA-296F-1DEE680A626A}"/>
                  </a:ext>
                </a:extLst>
              </p:cNvPr>
              <p:cNvSpPr/>
              <p:nvPr/>
            </p:nvSpPr>
            <p:spPr>
              <a:xfrm>
                <a:off x="3540755" y="36955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6" name="Freeform: Shape 1385">
                <a:extLst>
                  <a:ext uri="{FF2B5EF4-FFF2-40B4-BE49-F238E27FC236}">
                    <a16:creationId xmlns:a16="http://schemas.microsoft.com/office/drawing/2014/main" id="{7A1C076A-644C-C734-F086-BAE0CD744D4C}"/>
                  </a:ext>
                </a:extLst>
              </p:cNvPr>
              <p:cNvSpPr/>
              <p:nvPr/>
            </p:nvSpPr>
            <p:spPr>
              <a:xfrm>
                <a:off x="3521312" y="35254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7" name="Freeform: Shape 1386">
                <a:extLst>
                  <a:ext uri="{FF2B5EF4-FFF2-40B4-BE49-F238E27FC236}">
                    <a16:creationId xmlns:a16="http://schemas.microsoft.com/office/drawing/2014/main" id="{49AE1A1F-6E1D-9898-8BA7-F7A38EAFBC1A}"/>
                  </a:ext>
                </a:extLst>
              </p:cNvPr>
              <p:cNvSpPr/>
              <p:nvPr/>
            </p:nvSpPr>
            <p:spPr>
              <a:xfrm>
                <a:off x="4111899" y="353269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8" name="Freeform: Shape 1387">
                <a:extLst>
                  <a:ext uri="{FF2B5EF4-FFF2-40B4-BE49-F238E27FC236}">
                    <a16:creationId xmlns:a16="http://schemas.microsoft.com/office/drawing/2014/main" id="{E59EDAF5-168C-A995-BCE3-CCBBC6BB12A0}"/>
                  </a:ext>
                </a:extLst>
              </p:cNvPr>
              <p:cNvSpPr/>
              <p:nvPr/>
            </p:nvSpPr>
            <p:spPr>
              <a:xfrm>
                <a:off x="4080304" y="37587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89" name="Freeform: Shape 1388">
                <a:extLst>
                  <a:ext uri="{FF2B5EF4-FFF2-40B4-BE49-F238E27FC236}">
                    <a16:creationId xmlns:a16="http://schemas.microsoft.com/office/drawing/2014/main" id="{0AED285F-0DD5-3C83-EFAF-925C708E3CC9}"/>
                  </a:ext>
                </a:extLst>
              </p:cNvPr>
              <p:cNvSpPr/>
              <p:nvPr/>
            </p:nvSpPr>
            <p:spPr>
              <a:xfrm>
                <a:off x="4012252" y="338444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0" name="Freeform: Shape 1389">
                <a:extLst>
                  <a:ext uri="{FF2B5EF4-FFF2-40B4-BE49-F238E27FC236}">
                    <a16:creationId xmlns:a16="http://schemas.microsoft.com/office/drawing/2014/main" id="{F89C9D40-440B-40D1-C6BD-150191896C91}"/>
                  </a:ext>
                </a:extLst>
              </p:cNvPr>
              <p:cNvSpPr/>
              <p:nvPr/>
            </p:nvSpPr>
            <p:spPr>
              <a:xfrm>
                <a:off x="4303900" y="37295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1" name="Freeform: Shape 1390">
                <a:extLst>
                  <a:ext uri="{FF2B5EF4-FFF2-40B4-BE49-F238E27FC236}">
                    <a16:creationId xmlns:a16="http://schemas.microsoft.com/office/drawing/2014/main" id="{AA319C48-16AC-C6F1-9564-50ACA8679A66}"/>
                  </a:ext>
                </a:extLst>
              </p:cNvPr>
              <p:cNvSpPr/>
              <p:nvPr/>
            </p:nvSpPr>
            <p:spPr>
              <a:xfrm>
                <a:off x="4182380" y="33698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2" name="Freeform: Shape 1391">
                <a:extLst>
                  <a:ext uri="{FF2B5EF4-FFF2-40B4-BE49-F238E27FC236}">
                    <a16:creationId xmlns:a16="http://schemas.microsoft.com/office/drawing/2014/main" id="{22E7BF5C-6069-8EEC-2F4D-10E987E952F7}"/>
                  </a:ext>
                </a:extLst>
              </p:cNvPr>
              <p:cNvSpPr/>
              <p:nvPr/>
            </p:nvSpPr>
            <p:spPr>
              <a:xfrm>
                <a:off x="4279596" y="33747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3" name="Freeform: Shape 1392">
                <a:extLst>
                  <a:ext uri="{FF2B5EF4-FFF2-40B4-BE49-F238E27FC236}">
                    <a16:creationId xmlns:a16="http://schemas.microsoft.com/office/drawing/2014/main" id="{ACA25362-FC6C-2905-84B9-3ED6EC11D295}"/>
                  </a:ext>
                </a:extLst>
              </p:cNvPr>
              <p:cNvSpPr/>
              <p:nvPr/>
            </p:nvSpPr>
            <p:spPr>
              <a:xfrm>
                <a:off x="4486180" y="34695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4" name="Freeform: Shape 1393">
                <a:extLst>
                  <a:ext uri="{FF2B5EF4-FFF2-40B4-BE49-F238E27FC236}">
                    <a16:creationId xmlns:a16="http://schemas.microsoft.com/office/drawing/2014/main" id="{94C071A2-4AE1-5211-6C36-11909F64A1AE}"/>
                  </a:ext>
                </a:extLst>
              </p:cNvPr>
              <p:cNvSpPr/>
              <p:nvPr/>
            </p:nvSpPr>
            <p:spPr>
              <a:xfrm>
                <a:off x="3876150" y="347193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5" name="Freeform: Shape 1394">
                <a:extLst>
                  <a:ext uri="{FF2B5EF4-FFF2-40B4-BE49-F238E27FC236}">
                    <a16:creationId xmlns:a16="http://schemas.microsoft.com/office/drawing/2014/main" id="{35BB06DB-2C8B-5AEB-6A1B-0675F3B8D71C}"/>
                  </a:ext>
                </a:extLst>
              </p:cNvPr>
              <p:cNvSpPr/>
              <p:nvPr/>
            </p:nvSpPr>
            <p:spPr>
              <a:xfrm>
                <a:off x="4325774" y="35205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6" name="Freeform: Shape 1395">
                <a:extLst>
                  <a:ext uri="{FF2B5EF4-FFF2-40B4-BE49-F238E27FC236}">
                    <a16:creationId xmlns:a16="http://schemas.microsoft.com/office/drawing/2014/main" id="{3F59ED6D-1190-7ABF-8DA9-E677483F142B}"/>
                  </a:ext>
                </a:extLst>
              </p:cNvPr>
              <p:cNvSpPr/>
              <p:nvPr/>
            </p:nvSpPr>
            <p:spPr>
              <a:xfrm>
                <a:off x="4175089" y="341117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7" name="Freeform: Shape 1396">
                <a:extLst>
                  <a:ext uri="{FF2B5EF4-FFF2-40B4-BE49-F238E27FC236}">
                    <a16:creationId xmlns:a16="http://schemas.microsoft.com/office/drawing/2014/main" id="{86C63AD8-BC02-BF4A-0EF7-362CEC49A0EB}"/>
                  </a:ext>
                </a:extLst>
              </p:cNvPr>
              <p:cNvSpPr/>
              <p:nvPr/>
            </p:nvSpPr>
            <p:spPr>
              <a:xfrm>
                <a:off x="4204254" y="360074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8" name="Freeform: Shape 1397">
                <a:extLst>
                  <a:ext uri="{FF2B5EF4-FFF2-40B4-BE49-F238E27FC236}">
                    <a16:creationId xmlns:a16="http://schemas.microsoft.com/office/drawing/2014/main" id="{F77A90E9-0702-EF11-4CDB-91169223DCF9}"/>
                  </a:ext>
                </a:extLst>
              </p:cNvPr>
              <p:cNvSpPr/>
              <p:nvPr/>
            </p:nvSpPr>
            <p:spPr>
              <a:xfrm>
                <a:off x="4075443" y="30101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399" name="Freeform: Shape 1398">
                <a:extLst>
                  <a:ext uri="{FF2B5EF4-FFF2-40B4-BE49-F238E27FC236}">
                    <a16:creationId xmlns:a16="http://schemas.microsoft.com/office/drawing/2014/main" id="{792FEFC2-F4C8-88D1-12DF-5709FF8CAAB3}"/>
                  </a:ext>
                </a:extLst>
              </p:cNvPr>
              <p:cNvSpPr/>
              <p:nvPr/>
            </p:nvSpPr>
            <p:spPr>
              <a:xfrm>
                <a:off x="3927188" y="358130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0" name="Freeform: Shape 1399">
                <a:extLst>
                  <a:ext uri="{FF2B5EF4-FFF2-40B4-BE49-F238E27FC236}">
                    <a16:creationId xmlns:a16="http://schemas.microsoft.com/office/drawing/2014/main" id="{51CBEE71-A6C7-4C56-67D7-DC7045960A13}"/>
                  </a:ext>
                </a:extLst>
              </p:cNvPr>
              <p:cNvSpPr/>
              <p:nvPr/>
            </p:nvSpPr>
            <p:spPr>
              <a:xfrm>
                <a:off x="4306331" y="30514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1" name="Freeform: Shape 1400">
                <a:extLst>
                  <a:ext uri="{FF2B5EF4-FFF2-40B4-BE49-F238E27FC236}">
                    <a16:creationId xmlns:a16="http://schemas.microsoft.com/office/drawing/2014/main" id="{EED20C3E-C45B-5EC4-8380-3A85400C7B00}"/>
                  </a:ext>
                </a:extLst>
              </p:cNvPr>
              <p:cNvSpPr/>
              <p:nvPr/>
            </p:nvSpPr>
            <p:spPr>
              <a:xfrm>
                <a:off x="4017113" y="363477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2" name="Freeform: Shape 1401">
                <a:extLst>
                  <a:ext uri="{FF2B5EF4-FFF2-40B4-BE49-F238E27FC236}">
                    <a16:creationId xmlns:a16="http://schemas.microsoft.com/office/drawing/2014/main" id="{773F9142-B6FC-100D-6AED-F93643239FD9}"/>
                  </a:ext>
                </a:extLst>
              </p:cNvPr>
              <p:cNvSpPr/>
              <p:nvPr/>
            </p:nvSpPr>
            <p:spPr>
              <a:xfrm>
                <a:off x="4216406" y="360317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3" name="Freeform: Shape 1402">
                <a:extLst>
                  <a:ext uri="{FF2B5EF4-FFF2-40B4-BE49-F238E27FC236}">
                    <a16:creationId xmlns:a16="http://schemas.microsoft.com/office/drawing/2014/main" id="{E1EDB0C4-5D59-1D48-4713-E4E8B7900380}"/>
                  </a:ext>
                </a:extLst>
              </p:cNvPr>
              <p:cNvSpPr/>
              <p:nvPr/>
            </p:nvSpPr>
            <p:spPr>
              <a:xfrm>
                <a:off x="4026835" y="354971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4" name="Freeform: Shape 1403">
                <a:extLst>
                  <a:ext uri="{FF2B5EF4-FFF2-40B4-BE49-F238E27FC236}">
                    <a16:creationId xmlns:a16="http://schemas.microsoft.com/office/drawing/2014/main" id="{0856113B-F386-23C7-A089-D73504B0F80A}"/>
                  </a:ext>
                </a:extLst>
              </p:cNvPr>
              <p:cNvSpPr/>
              <p:nvPr/>
            </p:nvSpPr>
            <p:spPr>
              <a:xfrm>
                <a:off x="4768106" y="31195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5" name="Freeform: Shape 1404">
                <a:extLst>
                  <a:ext uri="{FF2B5EF4-FFF2-40B4-BE49-F238E27FC236}">
                    <a16:creationId xmlns:a16="http://schemas.microsoft.com/office/drawing/2014/main" id="{344F300A-993C-6D30-2E2C-C2C6644A4746}"/>
                  </a:ext>
                </a:extLst>
              </p:cNvPr>
              <p:cNvSpPr/>
              <p:nvPr/>
            </p:nvSpPr>
            <p:spPr>
              <a:xfrm>
                <a:off x="4673321" y="315841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6" name="Freeform: Shape 1405">
                <a:extLst>
                  <a:ext uri="{FF2B5EF4-FFF2-40B4-BE49-F238E27FC236}">
                    <a16:creationId xmlns:a16="http://schemas.microsoft.com/office/drawing/2014/main" id="{DDF3A8D6-EAB5-7F01-B47F-D6527EF29C47}"/>
                  </a:ext>
                </a:extLst>
              </p:cNvPr>
              <p:cNvSpPr/>
              <p:nvPr/>
            </p:nvSpPr>
            <p:spPr>
              <a:xfrm>
                <a:off x="4374382" y="309522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7" name="Freeform: Shape 1406">
                <a:extLst>
                  <a:ext uri="{FF2B5EF4-FFF2-40B4-BE49-F238E27FC236}">
                    <a16:creationId xmlns:a16="http://schemas.microsoft.com/office/drawing/2014/main" id="{9E94F815-F011-929A-5118-F929B9954957}"/>
                  </a:ext>
                </a:extLst>
              </p:cNvPr>
              <p:cNvSpPr/>
              <p:nvPr/>
            </p:nvSpPr>
            <p:spPr>
              <a:xfrm>
                <a:off x="4289318" y="38535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8" name="Freeform: Shape 1407">
                <a:extLst>
                  <a:ext uri="{FF2B5EF4-FFF2-40B4-BE49-F238E27FC236}">
                    <a16:creationId xmlns:a16="http://schemas.microsoft.com/office/drawing/2014/main" id="{354AF88A-8D88-C545-8D2C-2D453FE24141}"/>
                  </a:ext>
                </a:extLst>
              </p:cNvPr>
              <p:cNvSpPr/>
              <p:nvPr/>
            </p:nvSpPr>
            <p:spPr>
              <a:xfrm>
                <a:off x="4153216" y="32191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09" name="Freeform: Shape 1408">
                <a:extLst>
                  <a:ext uri="{FF2B5EF4-FFF2-40B4-BE49-F238E27FC236}">
                    <a16:creationId xmlns:a16="http://schemas.microsoft.com/office/drawing/2014/main" id="{EA957E2D-0F26-E941-E992-61731486F12D}"/>
                  </a:ext>
                </a:extLst>
              </p:cNvPr>
              <p:cNvSpPr/>
              <p:nvPr/>
            </p:nvSpPr>
            <p:spPr>
              <a:xfrm>
                <a:off x="3968505" y="31705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0" name="Freeform: Shape 1409">
                <a:extLst>
                  <a:ext uri="{FF2B5EF4-FFF2-40B4-BE49-F238E27FC236}">
                    <a16:creationId xmlns:a16="http://schemas.microsoft.com/office/drawing/2014/main" id="{D93B3484-F2B5-478D-A8BB-FBC0DC202029}"/>
                  </a:ext>
                </a:extLst>
              </p:cNvPr>
              <p:cNvSpPr/>
              <p:nvPr/>
            </p:nvSpPr>
            <p:spPr>
              <a:xfrm>
                <a:off x="4619852" y="29275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1" name="Freeform: Shape 1410">
                <a:extLst>
                  <a:ext uri="{FF2B5EF4-FFF2-40B4-BE49-F238E27FC236}">
                    <a16:creationId xmlns:a16="http://schemas.microsoft.com/office/drawing/2014/main" id="{052B084B-B8BC-AFEF-D466-16CA1E9D781D}"/>
                  </a:ext>
                </a:extLst>
              </p:cNvPr>
              <p:cNvSpPr/>
              <p:nvPr/>
            </p:nvSpPr>
            <p:spPr>
              <a:xfrm>
                <a:off x="4272305" y="339173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2" name="Freeform: Shape 1411">
                <a:extLst>
                  <a:ext uri="{FF2B5EF4-FFF2-40B4-BE49-F238E27FC236}">
                    <a16:creationId xmlns:a16="http://schemas.microsoft.com/office/drawing/2014/main" id="{8306F51F-E751-C28F-237D-2DC7F040B264}"/>
                  </a:ext>
                </a:extLst>
              </p:cNvPr>
              <p:cNvSpPr/>
              <p:nvPr/>
            </p:nvSpPr>
            <p:spPr>
              <a:xfrm>
                <a:off x="4286887" y="31997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3" name="Freeform: Shape 1412">
                <a:extLst>
                  <a:ext uri="{FF2B5EF4-FFF2-40B4-BE49-F238E27FC236}">
                    <a16:creationId xmlns:a16="http://schemas.microsoft.com/office/drawing/2014/main" id="{6F8E3011-1F22-2FB4-E9F1-8F42BF83B1E0}"/>
                  </a:ext>
                </a:extLst>
              </p:cNvPr>
              <p:cNvSpPr/>
              <p:nvPr/>
            </p:nvSpPr>
            <p:spPr>
              <a:xfrm>
                <a:off x="4048708" y="325806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4" name="Freeform: Shape 1413">
                <a:extLst>
                  <a:ext uri="{FF2B5EF4-FFF2-40B4-BE49-F238E27FC236}">
                    <a16:creationId xmlns:a16="http://schemas.microsoft.com/office/drawing/2014/main" id="{6C9024BE-F143-24E5-01C3-12591435A8C1}"/>
                  </a:ext>
                </a:extLst>
              </p:cNvPr>
              <p:cNvSpPr/>
              <p:nvPr/>
            </p:nvSpPr>
            <p:spPr>
              <a:xfrm>
                <a:off x="5227452" y="32896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5" name="Freeform: Shape 1414">
                <a:extLst>
                  <a:ext uri="{FF2B5EF4-FFF2-40B4-BE49-F238E27FC236}">
                    <a16:creationId xmlns:a16="http://schemas.microsoft.com/office/drawing/2014/main" id="{BD51735E-E206-2B92-0078-A4B294DBC832}"/>
                  </a:ext>
                </a:extLst>
              </p:cNvPr>
              <p:cNvSpPr/>
              <p:nvPr/>
            </p:nvSpPr>
            <p:spPr>
              <a:xfrm>
                <a:off x="4342787" y="297127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6" name="Freeform: Shape 1415">
                <a:extLst>
                  <a:ext uri="{FF2B5EF4-FFF2-40B4-BE49-F238E27FC236}">
                    <a16:creationId xmlns:a16="http://schemas.microsoft.com/office/drawing/2014/main" id="{636B9522-618E-789E-95E9-F01DB477E9FA}"/>
                  </a:ext>
                </a:extLst>
              </p:cNvPr>
              <p:cNvSpPr/>
              <p:nvPr/>
            </p:nvSpPr>
            <p:spPr>
              <a:xfrm>
                <a:off x="4340356" y="34257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7" name="Freeform: Shape 1416">
                <a:extLst>
                  <a:ext uri="{FF2B5EF4-FFF2-40B4-BE49-F238E27FC236}">
                    <a16:creationId xmlns:a16="http://schemas.microsoft.com/office/drawing/2014/main" id="{508A1775-FAEB-3EBF-C8AD-21760DAC481E}"/>
                  </a:ext>
                </a:extLst>
              </p:cNvPr>
              <p:cNvSpPr/>
              <p:nvPr/>
            </p:nvSpPr>
            <p:spPr>
              <a:xfrm>
                <a:off x="5115653" y="312195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8" name="Freeform: Shape 1417">
                <a:extLst>
                  <a:ext uri="{FF2B5EF4-FFF2-40B4-BE49-F238E27FC236}">
                    <a16:creationId xmlns:a16="http://schemas.microsoft.com/office/drawing/2014/main" id="{FAFC72C4-CC51-72C2-3BD3-D052E0199649}"/>
                  </a:ext>
                </a:extLst>
              </p:cNvPr>
              <p:cNvSpPr/>
              <p:nvPr/>
            </p:nvSpPr>
            <p:spPr>
              <a:xfrm>
                <a:off x="4634434" y="313896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19" name="Freeform: Shape 1418">
                <a:extLst>
                  <a:ext uri="{FF2B5EF4-FFF2-40B4-BE49-F238E27FC236}">
                    <a16:creationId xmlns:a16="http://schemas.microsoft.com/office/drawing/2014/main" id="{D0958399-921F-1B91-0073-596914FA91C7}"/>
                  </a:ext>
                </a:extLst>
              </p:cNvPr>
              <p:cNvSpPr/>
              <p:nvPr/>
            </p:nvSpPr>
            <p:spPr>
              <a:xfrm>
                <a:off x="3956353" y="325563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0" name="Freeform: Shape 1419">
                <a:extLst>
                  <a:ext uri="{FF2B5EF4-FFF2-40B4-BE49-F238E27FC236}">
                    <a16:creationId xmlns:a16="http://schemas.microsoft.com/office/drawing/2014/main" id="{DB257436-6825-5386-9031-B6DEBEFF089E}"/>
                  </a:ext>
                </a:extLst>
              </p:cNvPr>
              <p:cNvSpPr/>
              <p:nvPr/>
            </p:nvSpPr>
            <p:spPr>
              <a:xfrm>
                <a:off x="4262583" y="34281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1" name="Freeform: Shape 1420">
                <a:extLst>
                  <a:ext uri="{FF2B5EF4-FFF2-40B4-BE49-F238E27FC236}">
                    <a16:creationId xmlns:a16="http://schemas.microsoft.com/office/drawing/2014/main" id="{8E73E7D9-9CF1-7184-6F25-614E0D96B4C4}"/>
                  </a:ext>
                </a:extLst>
              </p:cNvPr>
              <p:cNvSpPr/>
              <p:nvPr/>
            </p:nvSpPr>
            <p:spPr>
              <a:xfrm>
                <a:off x="4884766" y="362261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2" name="Freeform: Shape 1421">
                <a:extLst>
                  <a:ext uri="{FF2B5EF4-FFF2-40B4-BE49-F238E27FC236}">
                    <a16:creationId xmlns:a16="http://schemas.microsoft.com/office/drawing/2014/main" id="{408E965C-40AE-2465-5751-71D1285A9C0E}"/>
                  </a:ext>
                </a:extLst>
              </p:cNvPr>
              <p:cNvSpPr/>
              <p:nvPr/>
            </p:nvSpPr>
            <p:spPr>
              <a:xfrm>
                <a:off x="4590687" y="276468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3" name="Freeform: Shape 1422">
                <a:extLst>
                  <a:ext uri="{FF2B5EF4-FFF2-40B4-BE49-F238E27FC236}">
                    <a16:creationId xmlns:a16="http://schemas.microsoft.com/office/drawing/2014/main" id="{2AB32609-36CB-C3E4-AD5D-DCEB3E6902EB}"/>
                  </a:ext>
                </a:extLst>
              </p:cNvPr>
              <p:cNvSpPr/>
              <p:nvPr/>
            </p:nvSpPr>
            <p:spPr>
              <a:xfrm>
                <a:off x="4235849" y="31875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4" name="Freeform: Shape 1423">
                <a:extLst>
                  <a:ext uri="{FF2B5EF4-FFF2-40B4-BE49-F238E27FC236}">
                    <a16:creationId xmlns:a16="http://schemas.microsoft.com/office/drawing/2014/main" id="{60448958-A57A-8833-6093-E94907BCE300}"/>
                  </a:ext>
                </a:extLst>
              </p:cNvPr>
              <p:cNvSpPr/>
              <p:nvPr/>
            </p:nvSpPr>
            <p:spPr>
              <a:xfrm>
                <a:off x="3842124" y="338930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5" name="Freeform: Shape 1424">
                <a:extLst>
                  <a:ext uri="{FF2B5EF4-FFF2-40B4-BE49-F238E27FC236}">
                    <a16:creationId xmlns:a16="http://schemas.microsoft.com/office/drawing/2014/main" id="{90CCC162-06CF-EF24-2977-7C7E1C2D6776}"/>
                  </a:ext>
                </a:extLst>
              </p:cNvPr>
              <p:cNvSpPr/>
              <p:nvPr/>
            </p:nvSpPr>
            <p:spPr>
              <a:xfrm>
                <a:off x="4262583" y="31146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6" name="Freeform: Shape 1425">
                <a:extLst>
                  <a:ext uri="{FF2B5EF4-FFF2-40B4-BE49-F238E27FC236}">
                    <a16:creationId xmlns:a16="http://schemas.microsoft.com/office/drawing/2014/main" id="{F45C8D6F-CFBD-C5B6-71DB-B9B681625F20}"/>
                  </a:ext>
                </a:extLst>
              </p:cNvPr>
              <p:cNvSpPr/>
              <p:nvPr/>
            </p:nvSpPr>
            <p:spPr>
              <a:xfrm>
                <a:off x="5008716" y="29469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7" name="Freeform: Shape 1426">
                <a:extLst>
                  <a:ext uri="{FF2B5EF4-FFF2-40B4-BE49-F238E27FC236}">
                    <a16:creationId xmlns:a16="http://schemas.microsoft.com/office/drawing/2014/main" id="{84B5A79D-4030-B830-66ED-FE55BF0F85C6}"/>
                  </a:ext>
                </a:extLst>
              </p:cNvPr>
              <p:cNvSpPr/>
              <p:nvPr/>
            </p:nvSpPr>
            <p:spPr>
              <a:xfrm>
                <a:off x="4578535" y="292023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8" name="Freeform: Shape 1427">
                <a:extLst>
                  <a:ext uri="{FF2B5EF4-FFF2-40B4-BE49-F238E27FC236}">
                    <a16:creationId xmlns:a16="http://schemas.microsoft.com/office/drawing/2014/main" id="{B8363B17-34DA-C036-B0F5-40F49172DE18}"/>
                  </a:ext>
                </a:extLst>
              </p:cNvPr>
              <p:cNvSpPr/>
              <p:nvPr/>
            </p:nvSpPr>
            <p:spPr>
              <a:xfrm>
                <a:off x="4678182" y="32216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29" name="Freeform: Shape 1428">
                <a:extLst>
                  <a:ext uri="{FF2B5EF4-FFF2-40B4-BE49-F238E27FC236}">
                    <a16:creationId xmlns:a16="http://schemas.microsoft.com/office/drawing/2014/main" id="{40DBC6B8-9D6A-9766-2A9C-0AE6D51F5E73}"/>
                  </a:ext>
                </a:extLst>
              </p:cNvPr>
              <p:cNvSpPr/>
              <p:nvPr/>
            </p:nvSpPr>
            <p:spPr>
              <a:xfrm>
                <a:off x="4398686" y="309036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0" name="Freeform: Shape 1429">
                <a:extLst>
                  <a:ext uri="{FF2B5EF4-FFF2-40B4-BE49-F238E27FC236}">
                    <a16:creationId xmlns:a16="http://schemas.microsoft.com/office/drawing/2014/main" id="{1722CE07-F144-8A62-FA52-294E6B1F9D22}"/>
                  </a:ext>
                </a:extLst>
              </p:cNvPr>
              <p:cNvSpPr/>
              <p:nvPr/>
            </p:nvSpPr>
            <p:spPr>
              <a:xfrm>
                <a:off x="3825112" y="30855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1" name="Freeform: Shape 1430">
                <a:extLst>
                  <a:ext uri="{FF2B5EF4-FFF2-40B4-BE49-F238E27FC236}">
                    <a16:creationId xmlns:a16="http://schemas.microsoft.com/office/drawing/2014/main" id="{4B2439EA-F21C-F664-BACF-AD1448F9BEAA}"/>
                  </a:ext>
                </a:extLst>
              </p:cNvPr>
              <p:cNvSpPr/>
              <p:nvPr/>
            </p:nvSpPr>
            <p:spPr>
              <a:xfrm>
                <a:off x="4379243" y="339416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2" name="Freeform: Shape 1431">
                <a:extLst>
                  <a:ext uri="{FF2B5EF4-FFF2-40B4-BE49-F238E27FC236}">
                    <a16:creationId xmlns:a16="http://schemas.microsoft.com/office/drawing/2014/main" id="{855222C6-D7D8-EAFF-6BDB-0514335E0825}"/>
                  </a:ext>
                </a:extLst>
              </p:cNvPr>
              <p:cNvSpPr/>
              <p:nvPr/>
            </p:nvSpPr>
            <p:spPr>
              <a:xfrm>
                <a:off x="4243140" y="340388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3" name="Freeform: Shape 1432">
                <a:extLst>
                  <a:ext uri="{FF2B5EF4-FFF2-40B4-BE49-F238E27FC236}">
                    <a16:creationId xmlns:a16="http://schemas.microsoft.com/office/drawing/2014/main" id="{B45B4DD8-8174-FFC4-86DF-EB699A6C40D1}"/>
                  </a:ext>
                </a:extLst>
              </p:cNvPr>
              <p:cNvSpPr/>
              <p:nvPr/>
            </p:nvSpPr>
            <p:spPr>
              <a:xfrm>
                <a:off x="4539649" y="332125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4" name="Freeform: Shape 1433">
                <a:extLst>
                  <a:ext uri="{FF2B5EF4-FFF2-40B4-BE49-F238E27FC236}">
                    <a16:creationId xmlns:a16="http://schemas.microsoft.com/office/drawing/2014/main" id="{84E73562-4A9C-715B-3E2C-03AD3CBABC83}"/>
                  </a:ext>
                </a:extLst>
              </p:cNvPr>
              <p:cNvSpPr/>
              <p:nvPr/>
            </p:nvSpPr>
            <p:spPr>
              <a:xfrm>
                <a:off x="4405977" y="3209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5" name="Freeform: Shape 1434">
                <a:extLst>
                  <a:ext uri="{FF2B5EF4-FFF2-40B4-BE49-F238E27FC236}">
                    <a16:creationId xmlns:a16="http://schemas.microsoft.com/office/drawing/2014/main" id="{C915160A-E008-4C35-CC1F-CD7A46AD7643}"/>
                  </a:ext>
                </a:extLst>
              </p:cNvPr>
              <p:cNvSpPr/>
              <p:nvPr/>
            </p:nvSpPr>
            <p:spPr>
              <a:xfrm>
                <a:off x="4704916" y="31632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6" name="Freeform: Shape 1435">
                <a:extLst>
                  <a:ext uri="{FF2B5EF4-FFF2-40B4-BE49-F238E27FC236}">
                    <a16:creationId xmlns:a16="http://schemas.microsoft.com/office/drawing/2014/main" id="{F56A23EF-EFB6-55C5-AB9F-06D586A55B4D}"/>
                  </a:ext>
                </a:extLst>
              </p:cNvPr>
              <p:cNvSpPr/>
              <p:nvPr/>
            </p:nvSpPr>
            <p:spPr>
              <a:xfrm>
                <a:off x="4935804" y="355457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7" name="Freeform: Shape 1436">
                <a:extLst>
                  <a:ext uri="{FF2B5EF4-FFF2-40B4-BE49-F238E27FC236}">
                    <a16:creationId xmlns:a16="http://schemas.microsoft.com/office/drawing/2014/main" id="{A282CDF2-1F9F-4931-A1DD-9634875E409B}"/>
                  </a:ext>
                </a:extLst>
              </p:cNvPr>
              <p:cNvSpPr/>
              <p:nvPr/>
            </p:nvSpPr>
            <p:spPr>
              <a:xfrm>
                <a:off x="4403547" y="3209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8" name="Freeform: Shape 1437">
                <a:extLst>
                  <a:ext uri="{FF2B5EF4-FFF2-40B4-BE49-F238E27FC236}">
                    <a16:creationId xmlns:a16="http://schemas.microsoft.com/office/drawing/2014/main" id="{967C6478-93DF-5D53-7A76-103D83114D85}"/>
                  </a:ext>
                </a:extLst>
              </p:cNvPr>
              <p:cNvSpPr/>
              <p:nvPr/>
            </p:nvSpPr>
            <p:spPr>
              <a:xfrm>
                <a:off x="4119190" y="325806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39" name="Freeform: Shape 1438">
                <a:extLst>
                  <a:ext uri="{FF2B5EF4-FFF2-40B4-BE49-F238E27FC236}">
                    <a16:creationId xmlns:a16="http://schemas.microsoft.com/office/drawing/2014/main" id="{93A2F19B-93C7-C6A5-1902-D94E1C691524}"/>
                  </a:ext>
                </a:extLst>
              </p:cNvPr>
              <p:cNvSpPr/>
              <p:nvPr/>
            </p:nvSpPr>
            <p:spPr>
              <a:xfrm>
                <a:off x="4641726" y="33965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0" name="Freeform: Shape 1439">
                <a:extLst>
                  <a:ext uri="{FF2B5EF4-FFF2-40B4-BE49-F238E27FC236}">
                    <a16:creationId xmlns:a16="http://schemas.microsoft.com/office/drawing/2014/main" id="{6534E54D-05FA-8182-0284-C2CA125DC1F4}"/>
                  </a:ext>
                </a:extLst>
              </p:cNvPr>
              <p:cNvSpPr/>
              <p:nvPr/>
            </p:nvSpPr>
            <p:spPr>
              <a:xfrm>
                <a:off x="4294179" y="31292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1" name="Freeform: Shape 1440">
                <a:extLst>
                  <a:ext uri="{FF2B5EF4-FFF2-40B4-BE49-F238E27FC236}">
                    <a16:creationId xmlns:a16="http://schemas.microsoft.com/office/drawing/2014/main" id="{7DACBE65-D3C9-E713-B92B-0FF5FADBEA92}"/>
                  </a:ext>
                </a:extLst>
              </p:cNvPr>
              <p:cNvSpPr/>
              <p:nvPr/>
            </p:nvSpPr>
            <p:spPr>
              <a:xfrm>
                <a:off x="4413268" y="29250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2" name="Freeform: Shape 1441">
                <a:extLst>
                  <a:ext uri="{FF2B5EF4-FFF2-40B4-BE49-F238E27FC236}">
                    <a16:creationId xmlns:a16="http://schemas.microsoft.com/office/drawing/2014/main" id="{433DC438-5F9B-C85D-D1E6-EA9A975F654B}"/>
                  </a:ext>
                </a:extLst>
              </p:cNvPr>
              <p:cNvSpPr/>
              <p:nvPr/>
            </p:nvSpPr>
            <p:spPr>
              <a:xfrm>
                <a:off x="4755954" y="29858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3" name="Freeform: Shape 1442">
                <a:extLst>
                  <a:ext uri="{FF2B5EF4-FFF2-40B4-BE49-F238E27FC236}">
                    <a16:creationId xmlns:a16="http://schemas.microsoft.com/office/drawing/2014/main" id="{201EDB8F-5A25-EFD1-E5EB-617A8B4492C4}"/>
                  </a:ext>
                </a:extLst>
              </p:cNvPr>
              <p:cNvSpPr/>
              <p:nvPr/>
            </p:nvSpPr>
            <p:spPr>
              <a:xfrm>
                <a:off x="4158076" y="314869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4" name="Freeform: Shape 1443">
                <a:extLst>
                  <a:ext uri="{FF2B5EF4-FFF2-40B4-BE49-F238E27FC236}">
                    <a16:creationId xmlns:a16="http://schemas.microsoft.com/office/drawing/2014/main" id="{0EACA731-EF03-EDCF-0ED3-3CF3B79A9D9E}"/>
                  </a:ext>
                </a:extLst>
              </p:cNvPr>
              <p:cNvSpPr/>
              <p:nvPr/>
            </p:nvSpPr>
            <p:spPr>
              <a:xfrm>
                <a:off x="4704916" y="282058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5" name="Freeform: Shape 1444">
                <a:extLst>
                  <a:ext uri="{FF2B5EF4-FFF2-40B4-BE49-F238E27FC236}">
                    <a16:creationId xmlns:a16="http://schemas.microsoft.com/office/drawing/2014/main" id="{964058E0-43B0-826B-0578-3BC7E5A5C1C8}"/>
                  </a:ext>
                </a:extLst>
              </p:cNvPr>
              <p:cNvSpPr/>
              <p:nvPr/>
            </p:nvSpPr>
            <p:spPr>
              <a:xfrm>
                <a:off x="4267444" y="34087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6" name="Freeform: Shape 1445">
                <a:extLst>
                  <a:ext uri="{FF2B5EF4-FFF2-40B4-BE49-F238E27FC236}">
                    <a16:creationId xmlns:a16="http://schemas.microsoft.com/office/drawing/2014/main" id="{55A8672E-8FFD-D635-B1C2-297D40C26A01}"/>
                  </a:ext>
                </a:extLst>
              </p:cNvPr>
              <p:cNvSpPr/>
              <p:nvPr/>
            </p:nvSpPr>
            <p:spPr>
              <a:xfrm>
                <a:off x="4546940" y="28254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7" name="Freeform: Shape 1446">
                <a:extLst>
                  <a:ext uri="{FF2B5EF4-FFF2-40B4-BE49-F238E27FC236}">
                    <a16:creationId xmlns:a16="http://schemas.microsoft.com/office/drawing/2014/main" id="{7DB7D590-5388-4915-D07F-EB3A3D385F28}"/>
                  </a:ext>
                </a:extLst>
              </p:cNvPr>
              <p:cNvSpPr/>
              <p:nvPr/>
            </p:nvSpPr>
            <p:spPr>
              <a:xfrm>
                <a:off x="4401116" y="318271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8" name="Freeform: Shape 1447">
                <a:extLst>
                  <a:ext uri="{FF2B5EF4-FFF2-40B4-BE49-F238E27FC236}">
                    <a16:creationId xmlns:a16="http://schemas.microsoft.com/office/drawing/2014/main" id="{1F02F19C-55C0-A153-60B3-AEF588E98163}"/>
                  </a:ext>
                </a:extLst>
              </p:cNvPr>
              <p:cNvSpPr/>
              <p:nvPr/>
            </p:nvSpPr>
            <p:spPr>
              <a:xfrm>
                <a:off x="4512915" y="34281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49" name="Freeform: Shape 1448">
                <a:extLst>
                  <a:ext uri="{FF2B5EF4-FFF2-40B4-BE49-F238E27FC236}">
                    <a16:creationId xmlns:a16="http://schemas.microsoft.com/office/drawing/2014/main" id="{0E37A467-584D-D4EF-1307-1EE1C3E2140B}"/>
                  </a:ext>
                </a:extLst>
              </p:cNvPr>
              <p:cNvSpPr/>
              <p:nvPr/>
            </p:nvSpPr>
            <p:spPr>
              <a:xfrm>
                <a:off x="4736511" y="292023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0" name="Freeform: Shape 1449">
                <a:extLst>
                  <a:ext uri="{FF2B5EF4-FFF2-40B4-BE49-F238E27FC236}">
                    <a16:creationId xmlns:a16="http://schemas.microsoft.com/office/drawing/2014/main" id="{4F4925BD-DD40-ED62-AD2D-5D3D8E89D063}"/>
                  </a:ext>
                </a:extLst>
              </p:cNvPr>
              <p:cNvSpPr/>
              <p:nvPr/>
            </p:nvSpPr>
            <p:spPr>
              <a:xfrm>
                <a:off x="4204254" y="28521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1" name="Freeform: Shape 1450">
                <a:extLst>
                  <a:ext uri="{FF2B5EF4-FFF2-40B4-BE49-F238E27FC236}">
                    <a16:creationId xmlns:a16="http://schemas.microsoft.com/office/drawing/2014/main" id="{8EF6579A-6139-9F61-CCFF-26C9450C39F5}"/>
                  </a:ext>
                </a:extLst>
              </p:cNvPr>
              <p:cNvSpPr/>
              <p:nvPr/>
            </p:nvSpPr>
            <p:spPr>
              <a:xfrm>
                <a:off x="5047602" y="28230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2" name="Freeform: Shape 1451">
                <a:extLst>
                  <a:ext uri="{FF2B5EF4-FFF2-40B4-BE49-F238E27FC236}">
                    <a16:creationId xmlns:a16="http://schemas.microsoft.com/office/drawing/2014/main" id="{052BF855-C8F3-4F2C-9050-936822487D40}"/>
                  </a:ext>
                </a:extLst>
              </p:cNvPr>
              <p:cNvSpPr/>
              <p:nvPr/>
            </p:nvSpPr>
            <p:spPr>
              <a:xfrm>
                <a:off x="4566383" y="301988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3" name="Freeform: Shape 1452">
                <a:extLst>
                  <a:ext uri="{FF2B5EF4-FFF2-40B4-BE49-F238E27FC236}">
                    <a16:creationId xmlns:a16="http://schemas.microsoft.com/office/drawing/2014/main" id="{8FF32A2D-0F83-ED53-4338-89D51580EDA5}"/>
                  </a:ext>
                </a:extLst>
              </p:cNvPr>
              <p:cNvSpPr/>
              <p:nvPr/>
            </p:nvSpPr>
            <p:spPr>
              <a:xfrm>
                <a:off x="4862892" y="30806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4" name="Freeform: Shape 1453">
                <a:extLst>
                  <a:ext uri="{FF2B5EF4-FFF2-40B4-BE49-F238E27FC236}">
                    <a16:creationId xmlns:a16="http://schemas.microsoft.com/office/drawing/2014/main" id="{B9FFF61B-16C2-25FA-72A7-976D974870E2}"/>
                  </a:ext>
                </a:extLst>
              </p:cNvPr>
              <p:cNvSpPr/>
              <p:nvPr/>
            </p:nvSpPr>
            <p:spPr>
              <a:xfrm>
                <a:off x="4495902" y="286433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5" name="Freeform: Shape 1454">
                <a:extLst>
                  <a:ext uri="{FF2B5EF4-FFF2-40B4-BE49-F238E27FC236}">
                    <a16:creationId xmlns:a16="http://schemas.microsoft.com/office/drawing/2014/main" id="{A559AF9E-DDB0-93B2-6359-68682AB545C9}"/>
                  </a:ext>
                </a:extLst>
              </p:cNvPr>
              <p:cNvSpPr/>
              <p:nvPr/>
            </p:nvSpPr>
            <p:spPr>
              <a:xfrm>
                <a:off x="4175089" y="23904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6" name="Freeform: Shape 1455">
                <a:extLst>
                  <a:ext uri="{FF2B5EF4-FFF2-40B4-BE49-F238E27FC236}">
                    <a16:creationId xmlns:a16="http://schemas.microsoft.com/office/drawing/2014/main" id="{7AFCDAC4-2F9F-B1DB-3694-D5C8E948EB02}"/>
                  </a:ext>
                </a:extLst>
              </p:cNvPr>
              <p:cNvSpPr/>
              <p:nvPr/>
            </p:nvSpPr>
            <p:spPr>
              <a:xfrm>
                <a:off x="4442433" y="29007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7" name="Freeform: Shape 1456">
                <a:extLst>
                  <a:ext uri="{FF2B5EF4-FFF2-40B4-BE49-F238E27FC236}">
                    <a16:creationId xmlns:a16="http://schemas.microsoft.com/office/drawing/2014/main" id="{9FF0A514-CB95-6F95-9D95-6A11BEC16AE1}"/>
                  </a:ext>
                </a:extLst>
              </p:cNvPr>
              <p:cNvSpPr/>
              <p:nvPr/>
            </p:nvSpPr>
            <p:spPr>
              <a:xfrm>
                <a:off x="4408407" y="29250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8" name="Freeform: Shape 1457">
                <a:extLst>
                  <a:ext uri="{FF2B5EF4-FFF2-40B4-BE49-F238E27FC236}">
                    <a16:creationId xmlns:a16="http://schemas.microsoft.com/office/drawing/2014/main" id="{3935BBEB-1562-4F14-10C0-15C3941F20CE}"/>
                  </a:ext>
                </a:extLst>
              </p:cNvPr>
              <p:cNvSpPr/>
              <p:nvPr/>
            </p:nvSpPr>
            <p:spPr>
              <a:xfrm>
                <a:off x="4542079" y="29007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59" name="Freeform: Shape 1458">
                <a:extLst>
                  <a:ext uri="{FF2B5EF4-FFF2-40B4-BE49-F238E27FC236}">
                    <a16:creationId xmlns:a16="http://schemas.microsoft.com/office/drawing/2014/main" id="{61458CE8-81A9-0979-183D-B795929A821D}"/>
                  </a:ext>
                </a:extLst>
              </p:cNvPr>
              <p:cNvSpPr/>
              <p:nvPr/>
            </p:nvSpPr>
            <p:spPr>
              <a:xfrm>
                <a:off x="4675751" y="324347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0" name="Freeform: Shape 1459">
                <a:extLst>
                  <a:ext uri="{FF2B5EF4-FFF2-40B4-BE49-F238E27FC236}">
                    <a16:creationId xmlns:a16="http://schemas.microsoft.com/office/drawing/2014/main" id="{DB878A83-057C-21D0-F205-4009CC8548B8}"/>
                  </a:ext>
                </a:extLst>
              </p:cNvPr>
              <p:cNvSpPr/>
              <p:nvPr/>
            </p:nvSpPr>
            <p:spPr>
              <a:xfrm>
                <a:off x="4051139" y="218139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1" name="Freeform: Shape 1460">
                <a:extLst>
                  <a:ext uri="{FF2B5EF4-FFF2-40B4-BE49-F238E27FC236}">
                    <a16:creationId xmlns:a16="http://schemas.microsoft.com/office/drawing/2014/main" id="{2C156CE6-3E24-3B83-4A91-DE4E2EC128AD}"/>
                  </a:ext>
                </a:extLst>
              </p:cNvPr>
              <p:cNvSpPr/>
              <p:nvPr/>
            </p:nvSpPr>
            <p:spPr>
              <a:xfrm>
                <a:off x="4464307" y="30757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2" name="Freeform: Shape 1461">
                <a:extLst>
                  <a:ext uri="{FF2B5EF4-FFF2-40B4-BE49-F238E27FC236}">
                    <a16:creationId xmlns:a16="http://schemas.microsoft.com/office/drawing/2014/main" id="{5E449733-6CDE-C317-840B-6D404380555D}"/>
                  </a:ext>
                </a:extLst>
              </p:cNvPr>
              <p:cNvSpPr/>
              <p:nvPr/>
            </p:nvSpPr>
            <p:spPr>
              <a:xfrm>
                <a:off x="4510484" y="299314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3" name="Freeform: Shape 1462">
                <a:extLst>
                  <a:ext uri="{FF2B5EF4-FFF2-40B4-BE49-F238E27FC236}">
                    <a16:creationId xmlns:a16="http://schemas.microsoft.com/office/drawing/2014/main" id="{4D7A5F85-32B2-7F45-4731-E943CE3F0602}"/>
                  </a:ext>
                </a:extLst>
              </p:cNvPr>
              <p:cNvSpPr/>
              <p:nvPr/>
            </p:nvSpPr>
            <p:spPr>
              <a:xfrm>
                <a:off x="4422990" y="3209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4" name="Freeform: Shape 1463">
                <a:extLst>
                  <a:ext uri="{FF2B5EF4-FFF2-40B4-BE49-F238E27FC236}">
                    <a16:creationId xmlns:a16="http://schemas.microsoft.com/office/drawing/2014/main" id="{AAA98D31-80D3-48FF-FB15-338F8C8C3715}"/>
                  </a:ext>
                </a:extLst>
              </p:cNvPr>
              <p:cNvSpPr/>
              <p:nvPr/>
            </p:nvSpPr>
            <p:spPr>
              <a:xfrm>
                <a:off x="3905315" y="33188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5" name="Freeform: Shape 1464">
                <a:extLst>
                  <a:ext uri="{FF2B5EF4-FFF2-40B4-BE49-F238E27FC236}">
                    <a16:creationId xmlns:a16="http://schemas.microsoft.com/office/drawing/2014/main" id="{FE239AF8-B28A-4462-C8FA-222BF684AD88}"/>
                  </a:ext>
                </a:extLst>
              </p:cNvPr>
              <p:cNvSpPr/>
              <p:nvPr/>
            </p:nvSpPr>
            <p:spPr>
              <a:xfrm>
                <a:off x="4133772" y="29275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6" name="Freeform: Shape 1465">
                <a:extLst>
                  <a:ext uri="{FF2B5EF4-FFF2-40B4-BE49-F238E27FC236}">
                    <a16:creationId xmlns:a16="http://schemas.microsoft.com/office/drawing/2014/main" id="{E0969764-20B0-0722-4C6A-450A76715E7A}"/>
                  </a:ext>
                </a:extLst>
              </p:cNvPr>
              <p:cNvSpPr/>
              <p:nvPr/>
            </p:nvSpPr>
            <p:spPr>
              <a:xfrm>
                <a:off x="4403547" y="304661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7" name="Freeform: Shape 1466">
                <a:extLst>
                  <a:ext uri="{FF2B5EF4-FFF2-40B4-BE49-F238E27FC236}">
                    <a16:creationId xmlns:a16="http://schemas.microsoft.com/office/drawing/2014/main" id="{D524D581-CA9F-C1C5-06B3-F57164ABBD42}"/>
                  </a:ext>
                </a:extLst>
              </p:cNvPr>
              <p:cNvSpPr/>
              <p:nvPr/>
            </p:nvSpPr>
            <p:spPr>
              <a:xfrm>
                <a:off x="4051139" y="289593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8" name="Freeform: Shape 1467">
                <a:extLst>
                  <a:ext uri="{FF2B5EF4-FFF2-40B4-BE49-F238E27FC236}">
                    <a16:creationId xmlns:a16="http://schemas.microsoft.com/office/drawing/2014/main" id="{76F18C49-78A9-F1C0-2649-1B7E00A8C0B0}"/>
                  </a:ext>
                </a:extLst>
              </p:cNvPr>
              <p:cNvSpPr/>
              <p:nvPr/>
            </p:nvSpPr>
            <p:spPr>
              <a:xfrm>
                <a:off x="4175089" y="310251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69" name="Freeform: Shape 1468">
                <a:extLst>
                  <a:ext uri="{FF2B5EF4-FFF2-40B4-BE49-F238E27FC236}">
                    <a16:creationId xmlns:a16="http://schemas.microsoft.com/office/drawing/2014/main" id="{2F7F5EBA-E5E2-5234-C8A4-A809CD550316}"/>
                  </a:ext>
                </a:extLst>
              </p:cNvPr>
              <p:cNvSpPr/>
              <p:nvPr/>
            </p:nvSpPr>
            <p:spPr>
              <a:xfrm>
                <a:off x="4303900" y="31608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0" name="Freeform: Shape 1469">
                <a:extLst>
                  <a:ext uri="{FF2B5EF4-FFF2-40B4-BE49-F238E27FC236}">
                    <a16:creationId xmlns:a16="http://schemas.microsoft.com/office/drawing/2014/main" id="{D9D37020-D533-B2F3-BE3E-0294EFE774B8}"/>
                  </a:ext>
                </a:extLst>
              </p:cNvPr>
              <p:cNvSpPr/>
              <p:nvPr/>
            </p:nvSpPr>
            <p:spPr>
              <a:xfrm>
                <a:off x="4131342" y="304904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1" name="Freeform: Shape 1470">
                <a:extLst>
                  <a:ext uri="{FF2B5EF4-FFF2-40B4-BE49-F238E27FC236}">
                    <a16:creationId xmlns:a16="http://schemas.microsoft.com/office/drawing/2014/main" id="{B058F409-23CF-3C37-6267-0E6E3CEEDF01}"/>
                  </a:ext>
                </a:extLst>
              </p:cNvPr>
              <p:cNvSpPr/>
              <p:nvPr/>
            </p:nvSpPr>
            <p:spPr>
              <a:xfrm>
                <a:off x="4367091" y="307821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2" name="Freeform: Shape 1471">
                <a:extLst>
                  <a:ext uri="{FF2B5EF4-FFF2-40B4-BE49-F238E27FC236}">
                    <a16:creationId xmlns:a16="http://schemas.microsoft.com/office/drawing/2014/main" id="{060BBCC9-6E6D-FB7B-E4F3-B11098D52909}"/>
                  </a:ext>
                </a:extLst>
              </p:cNvPr>
              <p:cNvSpPr/>
              <p:nvPr/>
            </p:nvSpPr>
            <p:spPr>
              <a:xfrm>
                <a:off x="4529927" y="284975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3" name="Freeform: Shape 1472">
                <a:extLst>
                  <a:ext uri="{FF2B5EF4-FFF2-40B4-BE49-F238E27FC236}">
                    <a16:creationId xmlns:a16="http://schemas.microsoft.com/office/drawing/2014/main" id="{F0468B8C-5B0B-43F4-FEA3-13BE1B66F4F4}"/>
                  </a:ext>
                </a:extLst>
              </p:cNvPr>
              <p:cNvSpPr/>
              <p:nvPr/>
            </p:nvSpPr>
            <p:spPr>
              <a:xfrm>
                <a:off x="3888302" y="316570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4" name="Freeform: Shape 1473">
                <a:extLst>
                  <a:ext uri="{FF2B5EF4-FFF2-40B4-BE49-F238E27FC236}">
                    <a16:creationId xmlns:a16="http://schemas.microsoft.com/office/drawing/2014/main" id="{0CE825A9-55EC-1938-386B-6897B5C328A7}"/>
                  </a:ext>
                </a:extLst>
              </p:cNvPr>
              <p:cNvSpPr/>
              <p:nvPr/>
            </p:nvSpPr>
            <p:spPr>
              <a:xfrm>
                <a:off x="4238279" y="331153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5" name="Freeform: Shape 1474">
                <a:extLst>
                  <a:ext uri="{FF2B5EF4-FFF2-40B4-BE49-F238E27FC236}">
                    <a16:creationId xmlns:a16="http://schemas.microsoft.com/office/drawing/2014/main" id="{8F8A23FE-82EF-B658-F1F5-88950EED20B3}"/>
                  </a:ext>
                </a:extLst>
              </p:cNvPr>
              <p:cNvSpPr/>
              <p:nvPr/>
            </p:nvSpPr>
            <p:spPr>
              <a:xfrm>
                <a:off x="4704916" y="284246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6" name="Freeform: Shape 1475">
                <a:extLst>
                  <a:ext uri="{FF2B5EF4-FFF2-40B4-BE49-F238E27FC236}">
                    <a16:creationId xmlns:a16="http://schemas.microsoft.com/office/drawing/2014/main" id="{31D092C3-1561-BA49-63FB-9F78CF5211E0}"/>
                  </a:ext>
                </a:extLst>
              </p:cNvPr>
              <p:cNvSpPr/>
              <p:nvPr/>
            </p:nvSpPr>
            <p:spPr>
              <a:xfrm>
                <a:off x="4644156" y="271851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7" name="Freeform: Shape 1476">
                <a:extLst>
                  <a:ext uri="{FF2B5EF4-FFF2-40B4-BE49-F238E27FC236}">
                    <a16:creationId xmlns:a16="http://schemas.microsoft.com/office/drawing/2014/main" id="{67FB919F-38AF-4412-8BDA-C7E34089701D}"/>
                  </a:ext>
                </a:extLst>
              </p:cNvPr>
              <p:cNvSpPr/>
              <p:nvPr/>
            </p:nvSpPr>
            <p:spPr>
              <a:xfrm>
                <a:off x="4126481" y="274281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8" name="Freeform: Shape 1477">
                <a:extLst>
                  <a:ext uri="{FF2B5EF4-FFF2-40B4-BE49-F238E27FC236}">
                    <a16:creationId xmlns:a16="http://schemas.microsoft.com/office/drawing/2014/main" id="{B9743BDB-069F-B796-5FA7-37FC811399B3}"/>
                  </a:ext>
                </a:extLst>
              </p:cNvPr>
              <p:cNvSpPr/>
              <p:nvPr/>
            </p:nvSpPr>
            <p:spPr>
              <a:xfrm>
                <a:off x="4457015" y="295912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79" name="Freeform: Shape 1478">
                <a:extLst>
                  <a:ext uri="{FF2B5EF4-FFF2-40B4-BE49-F238E27FC236}">
                    <a16:creationId xmlns:a16="http://schemas.microsoft.com/office/drawing/2014/main" id="{6175C71F-EA6B-9419-C6E8-712D35252566}"/>
                  </a:ext>
                </a:extLst>
              </p:cNvPr>
              <p:cNvSpPr/>
              <p:nvPr/>
            </p:nvSpPr>
            <p:spPr>
              <a:xfrm>
                <a:off x="4563953" y="304661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0" name="Freeform: Shape 1479">
                <a:extLst>
                  <a:ext uri="{FF2B5EF4-FFF2-40B4-BE49-F238E27FC236}">
                    <a16:creationId xmlns:a16="http://schemas.microsoft.com/office/drawing/2014/main" id="{0D1FDA11-3861-26FA-D838-595B8CBE657C}"/>
                  </a:ext>
                </a:extLst>
              </p:cNvPr>
              <p:cNvSpPr/>
              <p:nvPr/>
            </p:nvSpPr>
            <p:spPr>
              <a:xfrm>
                <a:off x="4755954" y="275253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1" name="Freeform: Shape 1480">
                <a:extLst>
                  <a:ext uri="{FF2B5EF4-FFF2-40B4-BE49-F238E27FC236}">
                    <a16:creationId xmlns:a16="http://schemas.microsoft.com/office/drawing/2014/main" id="{2A3DDC5D-8B5E-D4F4-9DE4-5EDD143AAD76}"/>
                  </a:ext>
                </a:extLst>
              </p:cNvPr>
              <p:cNvSpPr/>
              <p:nvPr/>
            </p:nvSpPr>
            <p:spPr>
              <a:xfrm>
                <a:off x="4430281" y="290565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2" name="Freeform: Shape 1481">
                <a:extLst>
                  <a:ext uri="{FF2B5EF4-FFF2-40B4-BE49-F238E27FC236}">
                    <a16:creationId xmlns:a16="http://schemas.microsoft.com/office/drawing/2014/main" id="{A7BB5A78-8895-EA1A-DACD-12F7D188CD7A}"/>
                  </a:ext>
                </a:extLst>
              </p:cNvPr>
              <p:cNvSpPr/>
              <p:nvPr/>
            </p:nvSpPr>
            <p:spPr>
              <a:xfrm>
                <a:off x="4250431" y="28983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3" name="Freeform: Shape 1482">
                <a:extLst>
                  <a:ext uri="{FF2B5EF4-FFF2-40B4-BE49-F238E27FC236}">
                    <a16:creationId xmlns:a16="http://schemas.microsoft.com/office/drawing/2014/main" id="{79F452D7-7BB3-1835-821A-63E0AEE60F54}"/>
                  </a:ext>
                </a:extLst>
              </p:cNvPr>
              <p:cNvSpPr/>
              <p:nvPr/>
            </p:nvSpPr>
            <p:spPr>
              <a:xfrm>
                <a:off x="4422990" y="272823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4" name="Freeform: Shape 1483">
                <a:extLst>
                  <a:ext uri="{FF2B5EF4-FFF2-40B4-BE49-F238E27FC236}">
                    <a16:creationId xmlns:a16="http://schemas.microsoft.com/office/drawing/2014/main" id="{B2A10841-F3CE-F74D-437D-8E1A646570D3}"/>
                  </a:ext>
                </a:extLst>
              </p:cNvPr>
              <p:cNvSpPr/>
              <p:nvPr/>
            </p:nvSpPr>
            <p:spPr>
              <a:xfrm>
                <a:off x="4165367" y="30636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5" name="Freeform: Shape 1484">
                <a:extLst>
                  <a:ext uri="{FF2B5EF4-FFF2-40B4-BE49-F238E27FC236}">
                    <a16:creationId xmlns:a16="http://schemas.microsoft.com/office/drawing/2014/main" id="{AC0F4AA4-C0E2-1D2A-0FE0-03550162C052}"/>
                  </a:ext>
                </a:extLst>
              </p:cNvPr>
              <p:cNvSpPr/>
              <p:nvPr/>
            </p:nvSpPr>
            <p:spPr>
              <a:xfrm>
                <a:off x="4269875" y="28473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6" name="Freeform: Shape 1485">
                <a:extLst>
                  <a:ext uri="{FF2B5EF4-FFF2-40B4-BE49-F238E27FC236}">
                    <a16:creationId xmlns:a16="http://schemas.microsoft.com/office/drawing/2014/main" id="{5BBFF3B8-1A7F-1EB3-253F-A9B40DEEB0BC}"/>
                  </a:ext>
                </a:extLst>
              </p:cNvPr>
              <p:cNvSpPr/>
              <p:nvPr/>
            </p:nvSpPr>
            <p:spPr>
              <a:xfrm>
                <a:off x="4218836" y="303203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7" name="Freeform: Shape 1486">
                <a:extLst>
                  <a:ext uri="{FF2B5EF4-FFF2-40B4-BE49-F238E27FC236}">
                    <a16:creationId xmlns:a16="http://schemas.microsoft.com/office/drawing/2014/main" id="{E255CFE4-AFDE-CD85-85F8-54073250C839}"/>
                  </a:ext>
                </a:extLst>
              </p:cNvPr>
              <p:cNvSpPr/>
              <p:nvPr/>
            </p:nvSpPr>
            <p:spPr>
              <a:xfrm>
                <a:off x="4260153" y="28473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8" name="Freeform: Shape 1487">
                <a:extLst>
                  <a:ext uri="{FF2B5EF4-FFF2-40B4-BE49-F238E27FC236}">
                    <a16:creationId xmlns:a16="http://schemas.microsoft.com/office/drawing/2014/main" id="{27E4AE8A-E3D7-4736-0708-CED8B940E5FF}"/>
                  </a:ext>
                </a:extLst>
              </p:cNvPr>
              <p:cNvSpPr/>
              <p:nvPr/>
            </p:nvSpPr>
            <p:spPr>
              <a:xfrm>
                <a:off x="4165367" y="297613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89" name="Freeform: Shape 1488">
                <a:extLst>
                  <a:ext uri="{FF2B5EF4-FFF2-40B4-BE49-F238E27FC236}">
                    <a16:creationId xmlns:a16="http://schemas.microsoft.com/office/drawing/2014/main" id="{284B578A-182E-7FD7-442E-CE47EA02671F}"/>
                  </a:ext>
                </a:extLst>
              </p:cNvPr>
              <p:cNvSpPr/>
              <p:nvPr/>
            </p:nvSpPr>
            <p:spPr>
              <a:xfrm>
                <a:off x="4228558" y="27306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0" name="Freeform: Shape 1489">
                <a:extLst>
                  <a:ext uri="{FF2B5EF4-FFF2-40B4-BE49-F238E27FC236}">
                    <a16:creationId xmlns:a16="http://schemas.microsoft.com/office/drawing/2014/main" id="{70DE1248-12E6-46A4-55AE-2F8FE32EA61C}"/>
                  </a:ext>
                </a:extLst>
              </p:cNvPr>
              <p:cNvSpPr/>
              <p:nvPr/>
            </p:nvSpPr>
            <p:spPr>
              <a:xfrm>
                <a:off x="4041417" y="304904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1" name="Freeform: Shape 1490">
                <a:extLst>
                  <a:ext uri="{FF2B5EF4-FFF2-40B4-BE49-F238E27FC236}">
                    <a16:creationId xmlns:a16="http://schemas.microsoft.com/office/drawing/2014/main" id="{F2EEE332-4831-96C0-10FE-73A9A34BDA14}"/>
                  </a:ext>
                </a:extLst>
              </p:cNvPr>
              <p:cNvSpPr/>
              <p:nvPr/>
            </p:nvSpPr>
            <p:spPr>
              <a:xfrm>
                <a:off x="4444863" y="299314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1492" name="Graphic 3">
              <a:extLst>
                <a:ext uri="{FF2B5EF4-FFF2-40B4-BE49-F238E27FC236}">
                  <a16:creationId xmlns:a16="http://schemas.microsoft.com/office/drawing/2014/main" id="{602C53C2-5F1C-2B3B-A1C5-AE47645831ED}"/>
                </a:ext>
              </a:extLst>
            </p:cNvPr>
            <p:cNvGrpSpPr/>
            <p:nvPr/>
          </p:nvGrpSpPr>
          <p:grpSpPr>
            <a:xfrm>
              <a:off x="3779152" y="2560307"/>
              <a:ext cx="1776409" cy="1806075"/>
              <a:chOff x="3509160" y="2473040"/>
              <a:chExt cx="1601632" cy="1628380"/>
            </a:xfrm>
            <a:solidFill>
              <a:srgbClr val="E54060">
                <a:alpha val="60000"/>
              </a:srgbClr>
            </a:solidFill>
          </p:grpSpPr>
          <p:sp>
            <p:nvSpPr>
              <p:cNvPr id="1493" name="Freeform: Shape 1492">
                <a:extLst>
                  <a:ext uri="{FF2B5EF4-FFF2-40B4-BE49-F238E27FC236}">
                    <a16:creationId xmlns:a16="http://schemas.microsoft.com/office/drawing/2014/main" id="{52813324-6FC4-B90D-C421-ACEFCA8BFCE4}"/>
                  </a:ext>
                </a:extLst>
              </p:cNvPr>
              <p:cNvSpPr/>
              <p:nvPr/>
            </p:nvSpPr>
            <p:spPr>
              <a:xfrm>
                <a:off x="4529927" y="3185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4" name="Freeform: Shape 1493">
                <a:extLst>
                  <a:ext uri="{FF2B5EF4-FFF2-40B4-BE49-F238E27FC236}">
                    <a16:creationId xmlns:a16="http://schemas.microsoft.com/office/drawing/2014/main" id="{6C3054FD-4B75-C744-C198-7A4BC093E227}"/>
                  </a:ext>
                </a:extLst>
              </p:cNvPr>
              <p:cNvSpPr/>
              <p:nvPr/>
            </p:nvSpPr>
            <p:spPr>
              <a:xfrm>
                <a:off x="4658738" y="28157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5" name="Freeform: Shape 1494">
                <a:extLst>
                  <a:ext uri="{FF2B5EF4-FFF2-40B4-BE49-F238E27FC236}">
                    <a16:creationId xmlns:a16="http://schemas.microsoft.com/office/drawing/2014/main" id="{D14627E3-E71F-9B30-3398-C51954DAAF4F}"/>
                  </a:ext>
                </a:extLst>
              </p:cNvPr>
              <p:cNvSpPr/>
              <p:nvPr/>
            </p:nvSpPr>
            <p:spPr>
              <a:xfrm>
                <a:off x="4216406" y="30636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6" name="Freeform: Shape 1495">
                <a:extLst>
                  <a:ext uri="{FF2B5EF4-FFF2-40B4-BE49-F238E27FC236}">
                    <a16:creationId xmlns:a16="http://schemas.microsoft.com/office/drawing/2014/main" id="{53FB3D21-617A-8388-F037-F679B3C9E931}"/>
                  </a:ext>
                </a:extLst>
              </p:cNvPr>
              <p:cNvSpPr/>
              <p:nvPr/>
            </p:nvSpPr>
            <p:spPr>
              <a:xfrm>
                <a:off x="4619852" y="29566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7" name="Freeform: Shape 1496">
                <a:extLst>
                  <a:ext uri="{FF2B5EF4-FFF2-40B4-BE49-F238E27FC236}">
                    <a16:creationId xmlns:a16="http://schemas.microsoft.com/office/drawing/2014/main" id="{4E9F8275-6AEF-3DA8-E92A-5E80447A18A3}"/>
                  </a:ext>
                </a:extLst>
              </p:cNvPr>
              <p:cNvSpPr/>
              <p:nvPr/>
            </p:nvSpPr>
            <p:spPr>
              <a:xfrm>
                <a:off x="4522636" y="27914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8" name="Freeform: Shape 1497">
                <a:extLst>
                  <a:ext uri="{FF2B5EF4-FFF2-40B4-BE49-F238E27FC236}">
                    <a16:creationId xmlns:a16="http://schemas.microsoft.com/office/drawing/2014/main" id="{013D4976-A45D-F664-0AD5-C10626B236DC}"/>
                  </a:ext>
                </a:extLst>
              </p:cNvPr>
              <p:cNvSpPr/>
              <p:nvPr/>
            </p:nvSpPr>
            <p:spPr>
              <a:xfrm>
                <a:off x="4593118" y="30636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499" name="Freeform: Shape 1498">
                <a:extLst>
                  <a:ext uri="{FF2B5EF4-FFF2-40B4-BE49-F238E27FC236}">
                    <a16:creationId xmlns:a16="http://schemas.microsoft.com/office/drawing/2014/main" id="{C8C8DC44-596D-D9A2-94DB-B2015341BAFB}"/>
                  </a:ext>
                </a:extLst>
              </p:cNvPr>
              <p:cNvSpPr/>
              <p:nvPr/>
            </p:nvSpPr>
            <p:spPr>
              <a:xfrm>
                <a:off x="4235849" y="304175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0" name="Freeform: Shape 1499">
                <a:extLst>
                  <a:ext uri="{FF2B5EF4-FFF2-40B4-BE49-F238E27FC236}">
                    <a16:creationId xmlns:a16="http://schemas.microsoft.com/office/drawing/2014/main" id="{A04DD704-AE9C-4A49-5725-89AE0943A009}"/>
                  </a:ext>
                </a:extLst>
              </p:cNvPr>
              <p:cNvSpPr/>
              <p:nvPr/>
            </p:nvSpPr>
            <p:spPr>
              <a:xfrm>
                <a:off x="4879905" y="29955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1" name="Freeform: Shape 1500">
                <a:extLst>
                  <a:ext uri="{FF2B5EF4-FFF2-40B4-BE49-F238E27FC236}">
                    <a16:creationId xmlns:a16="http://schemas.microsoft.com/office/drawing/2014/main" id="{BE77449A-4F67-34E6-47AB-5DC2EEF730A8}"/>
                  </a:ext>
                </a:extLst>
              </p:cNvPr>
              <p:cNvSpPr/>
              <p:nvPr/>
            </p:nvSpPr>
            <p:spPr>
              <a:xfrm>
                <a:off x="4802132" y="3313961"/>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2" name="Freeform: Shape 1501">
                <a:extLst>
                  <a:ext uri="{FF2B5EF4-FFF2-40B4-BE49-F238E27FC236}">
                    <a16:creationId xmlns:a16="http://schemas.microsoft.com/office/drawing/2014/main" id="{F5A7F269-018F-6689-D333-4938B4EC21ED}"/>
                  </a:ext>
                </a:extLst>
              </p:cNvPr>
              <p:cNvSpPr/>
              <p:nvPr/>
            </p:nvSpPr>
            <p:spPr>
              <a:xfrm>
                <a:off x="4167798" y="324590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3" name="Freeform: Shape 1502">
                <a:extLst>
                  <a:ext uri="{FF2B5EF4-FFF2-40B4-BE49-F238E27FC236}">
                    <a16:creationId xmlns:a16="http://schemas.microsoft.com/office/drawing/2014/main" id="{6EA7803F-2390-C2C4-F787-C89FF901195D}"/>
                  </a:ext>
                </a:extLst>
              </p:cNvPr>
              <p:cNvSpPr/>
              <p:nvPr/>
            </p:nvSpPr>
            <p:spPr>
              <a:xfrm>
                <a:off x="4063291" y="31924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4" name="Freeform: Shape 1503">
                <a:extLst>
                  <a:ext uri="{FF2B5EF4-FFF2-40B4-BE49-F238E27FC236}">
                    <a16:creationId xmlns:a16="http://schemas.microsoft.com/office/drawing/2014/main" id="{61E113CA-1179-4932-9561-BE32D18AB795}"/>
                  </a:ext>
                </a:extLst>
              </p:cNvPr>
              <p:cNvSpPr/>
              <p:nvPr/>
            </p:nvSpPr>
            <p:spPr>
              <a:xfrm>
                <a:off x="4420559" y="277197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5" name="Freeform: Shape 1504">
                <a:extLst>
                  <a:ext uri="{FF2B5EF4-FFF2-40B4-BE49-F238E27FC236}">
                    <a16:creationId xmlns:a16="http://schemas.microsoft.com/office/drawing/2014/main" id="{7A7A4C5E-8E7D-FBB0-EFD2-73CC07BB5AA3}"/>
                  </a:ext>
                </a:extLst>
              </p:cNvPr>
              <p:cNvSpPr/>
              <p:nvPr/>
            </p:nvSpPr>
            <p:spPr>
              <a:xfrm>
                <a:off x="4243140" y="31875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6" name="Freeform: Shape 1505">
                <a:extLst>
                  <a:ext uri="{FF2B5EF4-FFF2-40B4-BE49-F238E27FC236}">
                    <a16:creationId xmlns:a16="http://schemas.microsoft.com/office/drawing/2014/main" id="{43B98FEC-2804-1524-2672-B640CF9FB2D5}"/>
                  </a:ext>
                </a:extLst>
              </p:cNvPr>
              <p:cNvSpPr/>
              <p:nvPr/>
            </p:nvSpPr>
            <p:spPr>
              <a:xfrm>
                <a:off x="4386534" y="323618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7" name="Freeform: Shape 1506">
                <a:extLst>
                  <a:ext uri="{FF2B5EF4-FFF2-40B4-BE49-F238E27FC236}">
                    <a16:creationId xmlns:a16="http://schemas.microsoft.com/office/drawing/2014/main" id="{B104043E-9815-F809-AAE2-B6E27FBB8EF1}"/>
                  </a:ext>
                </a:extLst>
              </p:cNvPr>
              <p:cNvSpPr/>
              <p:nvPr/>
            </p:nvSpPr>
            <p:spPr>
              <a:xfrm>
                <a:off x="4043848" y="34136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8" name="Freeform: Shape 1507">
                <a:extLst>
                  <a:ext uri="{FF2B5EF4-FFF2-40B4-BE49-F238E27FC236}">
                    <a16:creationId xmlns:a16="http://schemas.microsoft.com/office/drawing/2014/main" id="{53D0C64A-57FB-6F02-3537-C1B0AEA02D52}"/>
                  </a:ext>
                </a:extLst>
              </p:cNvPr>
              <p:cNvSpPr/>
              <p:nvPr/>
            </p:nvSpPr>
            <p:spPr>
              <a:xfrm>
                <a:off x="4772967" y="286919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09" name="Freeform: Shape 1508">
                <a:extLst>
                  <a:ext uri="{FF2B5EF4-FFF2-40B4-BE49-F238E27FC236}">
                    <a16:creationId xmlns:a16="http://schemas.microsoft.com/office/drawing/2014/main" id="{2080F76C-9289-0D47-DCCE-2F2835311962}"/>
                  </a:ext>
                </a:extLst>
              </p:cNvPr>
              <p:cNvSpPr/>
              <p:nvPr/>
            </p:nvSpPr>
            <p:spPr>
              <a:xfrm>
                <a:off x="4063291" y="330910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0" name="Freeform: Shape 1509">
                <a:extLst>
                  <a:ext uri="{FF2B5EF4-FFF2-40B4-BE49-F238E27FC236}">
                    <a16:creationId xmlns:a16="http://schemas.microsoft.com/office/drawing/2014/main" id="{BEAF914B-A814-CAD6-C232-ACE4749958B9}"/>
                  </a:ext>
                </a:extLst>
              </p:cNvPr>
              <p:cNvSpPr/>
              <p:nvPr/>
            </p:nvSpPr>
            <p:spPr>
              <a:xfrm>
                <a:off x="4544510" y="285947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1" name="Freeform: Shape 1510">
                <a:extLst>
                  <a:ext uri="{FF2B5EF4-FFF2-40B4-BE49-F238E27FC236}">
                    <a16:creationId xmlns:a16="http://schemas.microsoft.com/office/drawing/2014/main" id="{FBCE7EFF-4E99-AF93-9382-8E4C412C2196}"/>
                  </a:ext>
                </a:extLst>
              </p:cNvPr>
              <p:cNvSpPr/>
              <p:nvPr/>
            </p:nvSpPr>
            <p:spPr>
              <a:xfrm>
                <a:off x="4260153" y="296155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2" name="Freeform: Shape 1511">
                <a:extLst>
                  <a:ext uri="{FF2B5EF4-FFF2-40B4-BE49-F238E27FC236}">
                    <a16:creationId xmlns:a16="http://schemas.microsoft.com/office/drawing/2014/main" id="{5142BA6D-8B01-16B1-A6F8-C3DBE4483489}"/>
                  </a:ext>
                </a:extLst>
              </p:cNvPr>
              <p:cNvSpPr/>
              <p:nvPr/>
            </p:nvSpPr>
            <p:spPr>
              <a:xfrm>
                <a:off x="4391395" y="30855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3" name="Freeform: Shape 1512">
                <a:extLst>
                  <a:ext uri="{FF2B5EF4-FFF2-40B4-BE49-F238E27FC236}">
                    <a16:creationId xmlns:a16="http://schemas.microsoft.com/office/drawing/2014/main" id="{F7F44A8F-1C47-CD9E-2B37-930B3DC509D3}"/>
                  </a:ext>
                </a:extLst>
              </p:cNvPr>
              <p:cNvSpPr/>
              <p:nvPr/>
            </p:nvSpPr>
            <p:spPr>
              <a:xfrm>
                <a:off x="4318483" y="370768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4" name="Freeform: Shape 1513">
                <a:extLst>
                  <a:ext uri="{FF2B5EF4-FFF2-40B4-BE49-F238E27FC236}">
                    <a16:creationId xmlns:a16="http://schemas.microsoft.com/office/drawing/2014/main" id="{5F7D570C-B1A7-F0B6-71E2-FE97A5C19D9F}"/>
                  </a:ext>
                </a:extLst>
              </p:cNvPr>
              <p:cNvSpPr/>
              <p:nvPr/>
            </p:nvSpPr>
            <p:spPr>
              <a:xfrm>
                <a:off x="4841018" y="297613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5" name="Freeform: Shape 1514">
                <a:extLst>
                  <a:ext uri="{FF2B5EF4-FFF2-40B4-BE49-F238E27FC236}">
                    <a16:creationId xmlns:a16="http://schemas.microsoft.com/office/drawing/2014/main" id="{D0DAB4E0-63AF-0004-F682-3AA4FC095670}"/>
                  </a:ext>
                </a:extLst>
              </p:cNvPr>
              <p:cNvSpPr/>
              <p:nvPr/>
            </p:nvSpPr>
            <p:spPr>
              <a:xfrm>
                <a:off x="4286887" y="266261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6" name="Freeform: Shape 1515">
                <a:extLst>
                  <a:ext uri="{FF2B5EF4-FFF2-40B4-BE49-F238E27FC236}">
                    <a16:creationId xmlns:a16="http://schemas.microsoft.com/office/drawing/2014/main" id="{6E092EAF-2B4D-49BC-2E93-4D3232ADEB90}"/>
                  </a:ext>
                </a:extLst>
              </p:cNvPr>
              <p:cNvSpPr/>
              <p:nvPr/>
            </p:nvSpPr>
            <p:spPr>
              <a:xfrm>
                <a:off x="4559092" y="26042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7" name="Freeform: Shape 1516">
                <a:extLst>
                  <a:ext uri="{FF2B5EF4-FFF2-40B4-BE49-F238E27FC236}">
                    <a16:creationId xmlns:a16="http://schemas.microsoft.com/office/drawing/2014/main" id="{F5FB6F4B-107E-B9B8-14D8-7F2DBC8A2DA1}"/>
                  </a:ext>
                </a:extLst>
              </p:cNvPr>
              <p:cNvSpPr/>
              <p:nvPr/>
            </p:nvSpPr>
            <p:spPr>
              <a:xfrm>
                <a:off x="4841018" y="281086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8" name="Freeform: Shape 1517">
                <a:extLst>
                  <a:ext uri="{FF2B5EF4-FFF2-40B4-BE49-F238E27FC236}">
                    <a16:creationId xmlns:a16="http://schemas.microsoft.com/office/drawing/2014/main" id="{92198196-E250-792B-BCBD-6EC9B70A9879}"/>
                  </a:ext>
                </a:extLst>
              </p:cNvPr>
              <p:cNvSpPr/>
              <p:nvPr/>
            </p:nvSpPr>
            <p:spPr>
              <a:xfrm>
                <a:off x="4303900" y="297856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19" name="Freeform: Shape 1518">
                <a:extLst>
                  <a:ext uri="{FF2B5EF4-FFF2-40B4-BE49-F238E27FC236}">
                    <a16:creationId xmlns:a16="http://schemas.microsoft.com/office/drawing/2014/main" id="{42B777F3-9D57-5970-84E6-D6B2FDBF6DA4}"/>
                  </a:ext>
                </a:extLst>
              </p:cNvPr>
              <p:cNvSpPr/>
              <p:nvPr/>
            </p:nvSpPr>
            <p:spPr>
              <a:xfrm>
                <a:off x="4418129" y="358130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0" name="Freeform: Shape 1519">
                <a:extLst>
                  <a:ext uri="{FF2B5EF4-FFF2-40B4-BE49-F238E27FC236}">
                    <a16:creationId xmlns:a16="http://schemas.microsoft.com/office/drawing/2014/main" id="{E5CB5B3D-0664-3B26-96D6-130AFDE2EE7C}"/>
                  </a:ext>
                </a:extLst>
              </p:cNvPr>
              <p:cNvSpPr/>
              <p:nvPr/>
            </p:nvSpPr>
            <p:spPr>
              <a:xfrm>
                <a:off x="4211545" y="365664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1" name="Freeform: Shape 1520">
                <a:extLst>
                  <a:ext uri="{FF2B5EF4-FFF2-40B4-BE49-F238E27FC236}">
                    <a16:creationId xmlns:a16="http://schemas.microsoft.com/office/drawing/2014/main" id="{E7F06F16-A256-8A83-DDFF-9AB6A270B879}"/>
                  </a:ext>
                </a:extLst>
              </p:cNvPr>
              <p:cNvSpPr/>
              <p:nvPr/>
            </p:nvSpPr>
            <p:spPr>
              <a:xfrm>
                <a:off x="4128912" y="35083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2" name="Freeform: Shape 1521">
                <a:extLst>
                  <a:ext uri="{FF2B5EF4-FFF2-40B4-BE49-F238E27FC236}">
                    <a16:creationId xmlns:a16="http://schemas.microsoft.com/office/drawing/2014/main" id="{40EC39A1-A016-E4F1-7C25-CA2DFFFCD9B1}"/>
                  </a:ext>
                </a:extLst>
              </p:cNvPr>
              <p:cNvSpPr/>
              <p:nvPr/>
            </p:nvSpPr>
            <p:spPr>
              <a:xfrm>
                <a:off x="4388964" y="336743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3" name="Freeform: Shape 1522">
                <a:extLst>
                  <a:ext uri="{FF2B5EF4-FFF2-40B4-BE49-F238E27FC236}">
                    <a16:creationId xmlns:a16="http://schemas.microsoft.com/office/drawing/2014/main" id="{9D577073-347B-87CC-7C50-FF407F3E9873}"/>
                  </a:ext>
                </a:extLst>
              </p:cNvPr>
              <p:cNvSpPr/>
              <p:nvPr/>
            </p:nvSpPr>
            <p:spPr>
              <a:xfrm>
                <a:off x="4126481" y="349624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4" name="Freeform: Shape 1523">
                <a:extLst>
                  <a:ext uri="{FF2B5EF4-FFF2-40B4-BE49-F238E27FC236}">
                    <a16:creationId xmlns:a16="http://schemas.microsoft.com/office/drawing/2014/main" id="{51EC7829-03C5-F5C0-9082-FF473C789821}"/>
                  </a:ext>
                </a:extLst>
              </p:cNvPr>
              <p:cNvSpPr/>
              <p:nvPr/>
            </p:nvSpPr>
            <p:spPr>
              <a:xfrm>
                <a:off x="4043848" y="39653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5" name="Freeform: Shape 1524">
                <a:extLst>
                  <a:ext uri="{FF2B5EF4-FFF2-40B4-BE49-F238E27FC236}">
                    <a16:creationId xmlns:a16="http://schemas.microsoft.com/office/drawing/2014/main" id="{CCDB2A8B-9AD3-3168-91FA-4D75312D9E60}"/>
                  </a:ext>
                </a:extLst>
              </p:cNvPr>
              <p:cNvSpPr/>
              <p:nvPr/>
            </p:nvSpPr>
            <p:spPr>
              <a:xfrm>
                <a:off x="4418129" y="38073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6" name="Freeform: Shape 1525">
                <a:extLst>
                  <a:ext uri="{FF2B5EF4-FFF2-40B4-BE49-F238E27FC236}">
                    <a16:creationId xmlns:a16="http://schemas.microsoft.com/office/drawing/2014/main" id="{B677986E-DE00-35B8-592F-393248E36AFD}"/>
                  </a:ext>
                </a:extLst>
              </p:cNvPr>
              <p:cNvSpPr/>
              <p:nvPr/>
            </p:nvSpPr>
            <p:spPr>
              <a:xfrm>
                <a:off x="4408407" y="35861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7" name="Freeform: Shape 1526">
                <a:extLst>
                  <a:ext uri="{FF2B5EF4-FFF2-40B4-BE49-F238E27FC236}">
                    <a16:creationId xmlns:a16="http://schemas.microsoft.com/office/drawing/2014/main" id="{38EB55FE-B43C-F443-678A-F65092B680AF}"/>
                  </a:ext>
                </a:extLst>
              </p:cNvPr>
              <p:cNvSpPr/>
              <p:nvPr/>
            </p:nvSpPr>
            <p:spPr>
              <a:xfrm>
                <a:off x="4551801" y="36396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8" name="Freeform: Shape 1527">
                <a:extLst>
                  <a:ext uri="{FF2B5EF4-FFF2-40B4-BE49-F238E27FC236}">
                    <a16:creationId xmlns:a16="http://schemas.microsoft.com/office/drawing/2014/main" id="{C16FA8BF-9619-1705-8F96-108FF6B37B1A}"/>
                  </a:ext>
                </a:extLst>
              </p:cNvPr>
              <p:cNvSpPr/>
              <p:nvPr/>
            </p:nvSpPr>
            <p:spPr>
              <a:xfrm>
                <a:off x="3949062" y="35472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29" name="Freeform: Shape 1528">
                <a:extLst>
                  <a:ext uri="{FF2B5EF4-FFF2-40B4-BE49-F238E27FC236}">
                    <a16:creationId xmlns:a16="http://schemas.microsoft.com/office/drawing/2014/main" id="{E0E5ED0A-E159-7C2B-55F0-BFD5032D0ED9}"/>
                  </a:ext>
                </a:extLst>
              </p:cNvPr>
              <p:cNvSpPr/>
              <p:nvPr/>
            </p:nvSpPr>
            <p:spPr>
              <a:xfrm>
                <a:off x="4391395" y="370768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0" name="Freeform: Shape 1529">
                <a:extLst>
                  <a:ext uri="{FF2B5EF4-FFF2-40B4-BE49-F238E27FC236}">
                    <a16:creationId xmlns:a16="http://schemas.microsoft.com/office/drawing/2014/main" id="{D93A474C-B7AB-CC9D-F206-8E28C08D1B23}"/>
                  </a:ext>
                </a:extLst>
              </p:cNvPr>
              <p:cNvSpPr/>
              <p:nvPr/>
            </p:nvSpPr>
            <p:spPr>
              <a:xfrm>
                <a:off x="4522636" y="345006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1" name="Freeform: Shape 1530">
                <a:extLst>
                  <a:ext uri="{FF2B5EF4-FFF2-40B4-BE49-F238E27FC236}">
                    <a16:creationId xmlns:a16="http://schemas.microsoft.com/office/drawing/2014/main" id="{D5DA6364-1A75-EC02-F24A-158C2BB2BBA5}"/>
                  </a:ext>
                </a:extLst>
              </p:cNvPr>
              <p:cNvSpPr/>
              <p:nvPr/>
            </p:nvSpPr>
            <p:spPr>
              <a:xfrm>
                <a:off x="4388964" y="371740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2" name="Freeform: Shape 1531">
                <a:extLst>
                  <a:ext uri="{FF2B5EF4-FFF2-40B4-BE49-F238E27FC236}">
                    <a16:creationId xmlns:a16="http://schemas.microsoft.com/office/drawing/2014/main" id="{ED0699D0-FF37-E989-553E-3BD5EA588993}"/>
                  </a:ext>
                </a:extLst>
              </p:cNvPr>
              <p:cNvSpPr/>
              <p:nvPr/>
            </p:nvSpPr>
            <p:spPr>
              <a:xfrm>
                <a:off x="4408407" y="36906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3" name="Freeform: Shape 1532">
                <a:extLst>
                  <a:ext uri="{FF2B5EF4-FFF2-40B4-BE49-F238E27FC236}">
                    <a16:creationId xmlns:a16="http://schemas.microsoft.com/office/drawing/2014/main" id="{DE3E38FA-7BAC-51F6-12E8-A1F614FF8733}"/>
                  </a:ext>
                </a:extLst>
              </p:cNvPr>
              <p:cNvSpPr/>
              <p:nvPr/>
            </p:nvSpPr>
            <p:spPr>
              <a:xfrm>
                <a:off x="4542079" y="297613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4" name="Freeform: Shape 1533">
                <a:extLst>
                  <a:ext uri="{FF2B5EF4-FFF2-40B4-BE49-F238E27FC236}">
                    <a16:creationId xmlns:a16="http://schemas.microsoft.com/office/drawing/2014/main" id="{B87E5265-C348-1D5F-206A-458ED1BA64BD}"/>
                  </a:ext>
                </a:extLst>
              </p:cNvPr>
              <p:cNvSpPr/>
              <p:nvPr/>
            </p:nvSpPr>
            <p:spPr>
              <a:xfrm>
                <a:off x="4559092" y="287648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5" name="Freeform: Shape 1534">
                <a:extLst>
                  <a:ext uri="{FF2B5EF4-FFF2-40B4-BE49-F238E27FC236}">
                    <a16:creationId xmlns:a16="http://schemas.microsoft.com/office/drawing/2014/main" id="{67879AD9-6A11-07B2-09D2-F9611187DE36}"/>
                  </a:ext>
                </a:extLst>
              </p:cNvPr>
              <p:cNvSpPr/>
              <p:nvPr/>
            </p:nvSpPr>
            <p:spPr>
              <a:xfrm>
                <a:off x="4697625" y="32629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6" name="Freeform: Shape 1535">
                <a:extLst>
                  <a:ext uri="{FF2B5EF4-FFF2-40B4-BE49-F238E27FC236}">
                    <a16:creationId xmlns:a16="http://schemas.microsoft.com/office/drawing/2014/main" id="{03735737-3B6D-35D3-DA79-772FC9AF3FCA}"/>
                  </a:ext>
                </a:extLst>
              </p:cNvPr>
              <p:cNvSpPr/>
              <p:nvPr/>
            </p:nvSpPr>
            <p:spPr>
              <a:xfrm>
                <a:off x="4430281" y="282788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7" name="Freeform: Shape 1536">
                <a:extLst>
                  <a:ext uri="{FF2B5EF4-FFF2-40B4-BE49-F238E27FC236}">
                    <a16:creationId xmlns:a16="http://schemas.microsoft.com/office/drawing/2014/main" id="{DC6BB98E-A79B-4E31-D130-B5B92749AB94}"/>
                  </a:ext>
                </a:extLst>
              </p:cNvPr>
              <p:cNvSpPr/>
              <p:nvPr/>
            </p:nvSpPr>
            <p:spPr>
              <a:xfrm>
                <a:off x="4498332" y="31049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8" name="Freeform: Shape 1537">
                <a:extLst>
                  <a:ext uri="{FF2B5EF4-FFF2-40B4-BE49-F238E27FC236}">
                    <a16:creationId xmlns:a16="http://schemas.microsoft.com/office/drawing/2014/main" id="{A33B9319-EC65-2A7C-9A05-42A1FB0C53E8}"/>
                  </a:ext>
                </a:extLst>
              </p:cNvPr>
              <p:cNvSpPr/>
              <p:nvPr/>
            </p:nvSpPr>
            <p:spPr>
              <a:xfrm>
                <a:off x="4133772" y="30636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39" name="Freeform: Shape 1538">
                <a:extLst>
                  <a:ext uri="{FF2B5EF4-FFF2-40B4-BE49-F238E27FC236}">
                    <a16:creationId xmlns:a16="http://schemas.microsoft.com/office/drawing/2014/main" id="{94BBBE6C-B052-1A93-B104-D5281A40E1A9}"/>
                  </a:ext>
                </a:extLst>
              </p:cNvPr>
              <p:cNvSpPr/>
              <p:nvPr/>
            </p:nvSpPr>
            <p:spPr>
              <a:xfrm>
                <a:off x="4614991" y="307821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0" name="Freeform: Shape 1539">
                <a:extLst>
                  <a:ext uri="{FF2B5EF4-FFF2-40B4-BE49-F238E27FC236}">
                    <a16:creationId xmlns:a16="http://schemas.microsoft.com/office/drawing/2014/main" id="{B5CA5ECE-E3D2-4734-6B0C-34E4C24FA27A}"/>
                  </a:ext>
                </a:extLst>
              </p:cNvPr>
              <p:cNvSpPr/>
              <p:nvPr/>
            </p:nvSpPr>
            <p:spPr>
              <a:xfrm>
                <a:off x="4614991" y="298828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1" name="Freeform: Shape 1540">
                <a:extLst>
                  <a:ext uri="{FF2B5EF4-FFF2-40B4-BE49-F238E27FC236}">
                    <a16:creationId xmlns:a16="http://schemas.microsoft.com/office/drawing/2014/main" id="{D6BD50A8-445B-3B91-111F-A8B42750BE18}"/>
                  </a:ext>
                </a:extLst>
              </p:cNvPr>
              <p:cNvSpPr/>
              <p:nvPr/>
            </p:nvSpPr>
            <p:spPr>
              <a:xfrm>
                <a:off x="4549371" y="30636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2" name="Freeform: Shape 1541">
                <a:extLst>
                  <a:ext uri="{FF2B5EF4-FFF2-40B4-BE49-F238E27FC236}">
                    <a16:creationId xmlns:a16="http://schemas.microsoft.com/office/drawing/2014/main" id="{88324E2B-E3F2-A255-E8B3-09A8C9D4ADA4}"/>
                  </a:ext>
                </a:extLst>
              </p:cNvPr>
              <p:cNvSpPr/>
              <p:nvPr/>
            </p:nvSpPr>
            <p:spPr>
              <a:xfrm>
                <a:off x="4318483" y="292023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3" name="Freeform: Shape 1542">
                <a:extLst>
                  <a:ext uri="{FF2B5EF4-FFF2-40B4-BE49-F238E27FC236}">
                    <a16:creationId xmlns:a16="http://schemas.microsoft.com/office/drawing/2014/main" id="{F567C12A-99DE-CBF8-F40F-616790434885}"/>
                  </a:ext>
                </a:extLst>
              </p:cNvPr>
              <p:cNvSpPr/>
              <p:nvPr/>
            </p:nvSpPr>
            <p:spPr>
              <a:xfrm>
                <a:off x="4500763" y="31608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4" name="Freeform: Shape 1543">
                <a:extLst>
                  <a:ext uri="{FF2B5EF4-FFF2-40B4-BE49-F238E27FC236}">
                    <a16:creationId xmlns:a16="http://schemas.microsoft.com/office/drawing/2014/main" id="{9B706FE7-2C81-6561-DCF0-FD424922483D}"/>
                  </a:ext>
                </a:extLst>
              </p:cNvPr>
              <p:cNvSpPr/>
              <p:nvPr/>
            </p:nvSpPr>
            <p:spPr>
              <a:xfrm>
                <a:off x="4768106" y="26358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5" name="Freeform: Shape 1544">
                <a:extLst>
                  <a:ext uri="{FF2B5EF4-FFF2-40B4-BE49-F238E27FC236}">
                    <a16:creationId xmlns:a16="http://schemas.microsoft.com/office/drawing/2014/main" id="{B32485A4-404E-722C-C979-2AA784C37545}"/>
                  </a:ext>
                </a:extLst>
              </p:cNvPr>
              <p:cNvSpPr/>
              <p:nvPr/>
            </p:nvSpPr>
            <p:spPr>
              <a:xfrm>
                <a:off x="4670890" y="25678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6" name="Freeform: Shape 1545">
                <a:extLst>
                  <a:ext uri="{FF2B5EF4-FFF2-40B4-BE49-F238E27FC236}">
                    <a16:creationId xmlns:a16="http://schemas.microsoft.com/office/drawing/2014/main" id="{A029A314-9B19-E2B0-2579-D3EB963DC76F}"/>
                  </a:ext>
                </a:extLst>
              </p:cNvPr>
              <p:cNvSpPr/>
              <p:nvPr/>
            </p:nvSpPr>
            <p:spPr>
              <a:xfrm>
                <a:off x="4495902" y="29688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7" name="Freeform: Shape 1546">
                <a:extLst>
                  <a:ext uri="{FF2B5EF4-FFF2-40B4-BE49-F238E27FC236}">
                    <a16:creationId xmlns:a16="http://schemas.microsoft.com/office/drawing/2014/main" id="{BD4B38DF-36CB-BF46-F8CB-94FD07D4E15A}"/>
                  </a:ext>
                </a:extLst>
              </p:cNvPr>
              <p:cNvSpPr/>
              <p:nvPr/>
            </p:nvSpPr>
            <p:spPr>
              <a:xfrm>
                <a:off x="4267444" y="296398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8" name="Freeform: Shape 1547">
                <a:extLst>
                  <a:ext uri="{FF2B5EF4-FFF2-40B4-BE49-F238E27FC236}">
                    <a16:creationId xmlns:a16="http://schemas.microsoft.com/office/drawing/2014/main" id="{7B95E528-D9AC-5CD9-7D0C-96FB29971FE4}"/>
                  </a:ext>
                </a:extLst>
              </p:cNvPr>
              <p:cNvSpPr/>
              <p:nvPr/>
            </p:nvSpPr>
            <p:spPr>
              <a:xfrm>
                <a:off x="4870183" y="277684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49" name="Freeform: Shape 1548">
                <a:extLst>
                  <a:ext uri="{FF2B5EF4-FFF2-40B4-BE49-F238E27FC236}">
                    <a16:creationId xmlns:a16="http://schemas.microsoft.com/office/drawing/2014/main" id="{3D41E61C-C408-C3CF-4960-366E2E605483}"/>
                  </a:ext>
                </a:extLst>
              </p:cNvPr>
              <p:cNvSpPr/>
              <p:nvPr/>
            </p:nvSpPr>
            <p:spPr>
              <a:xfrm>
                <a:off x="4138633" y="28448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0" name="Freeform: Shape 1549">
                <a:extLst>
                  <a:ext uri="{FF2B5EF4-FFF2-40B4-BE49-F238E27FC236}">
                    <a16:creationId xmlns:a16="http://schemas.microsoft.com/office/drawing/2014/main" id="{42F8D0AD-B5B2-BB44-BF36-414F968D9753}"/>
                  </a:ext>
                </a:extLst>
              </p:cNvPr>
              <p:cNvSpPr/>
              <p:nvPr/>
            </p:nvSpPr>
            <p:spPr>
              <a:xfrm>
                <a:off x="4136203" y="28254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1" name="Freeform: Shape 1550">
                <a:extLst>
                  <a:ext uri="{FF2B5EF4-FFF2-40B4-BE49-F238E27FC236}">
                    <a16:creationId xmlns:a16="http://schemas.microsoft.com/office/drawing/2014/main" id="{056C0FBE-6731-351F-FB7D-A736FB9E7010}"/>
                  </a:ext>
                </a:extLst>
              </p:cNvPr>
              <p:cNvSpPr/>
              <p:nvPr/>
            </p:nvSpPr>
            <p:spPr>
              <a:xfrm>
                <a:off x="4012252" y="269907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2" name="Freeform: Shape 1551">
                <a:extLst>
                  <a:ext uri="{FF2B5EF4-FFF2-40B4-BE49-F238E27FC236}">
                    <a16:creationId xmlns:a16="http://schemas.microsoft.com/office/drawing/2014/main" id="{DA84EE95-B217-1EBE-299F-BA5AC4BC9F33}"/>
                  </a:ext>
                </a:extLst>
              </p:cNvPr>
              <p:cNvSpPr/>
              <p:nvPr/>
            </p:nvSpPr>
            <p:spPr>
              <a:xfrm>
                <a:off x="4367091" y="291537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3" name="Freeform: Shape 1552">
                <a:extLst>
                  <a:ext uri="{FF2B5EF4-FFF2-40B4-BE49-F238E27FC236}">
                    <a16:creationId xmlns:a16="http://schemas.microsoft.com/office/drawing/2014/main" id="{8231915D-41EA-77BB-A621-DCA0B848B29A}"/>
                  </a:ext>
                </a:extLst>
              </p:cNvPr>
              <p:cNvSpPr/>
              <p:nvPr/>
            </p:nvSpPr>
            <p:spPr>
              <a:xfrm>
                <a:off x="3944201" y="30125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4" name="Freeform: Shape 1553">
                <a:extLst>
                  <a:ext uri="{FF2B5EF4-FFF2-40B4-BE49-F238E27FC236}">
                    <a16:creationId xmlns:a16="http://schemas.microsoft.com/office/drawing/2014/main" id="{A57C3B61-B5CE-B122-4911-7487424C4C94}"/>
                  </a:ext>
                </a:extLst>
              </p:cNvPr>
              <p:cNvSpPr/>
              <p:nvPr/>
            </p:nvSpPr>
            <p:spPr>
              <a:xfrm>
                <a:off x="4651447" y="296641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5" name="Freeform: Shape 1554">
                <a:extLst>
                  <a:ext uri="{FF2B5EF4-FFF2-40B4-BE49-F238E27FC236}">
                    <a16:creationId xmlns:a16="http://schemas.microsoft.com/office/drawing/2014/main" id="{FE673F60-FE9F-274C-9751-0C28991B0599}"/>
                  </a:ext>
                </a:extLst>
              </p:cNvPr>
              <p:cNvSpPr/>
              <p:nvPr/>
            </p:nvSpPr>
            <p:spPr>
              <a:xfrm>
                <a:off x="4340356" y="297613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6" name="Freeform: Shape 1555">
                <a:extLst>
                  <a:ext uri="{FF2B5EF4-FFF2-40B4-BE49-F238E27FC236}">
                    <a16:creationId xmlns:a16="http://schemas.microsoft.com/office/drawing/2014/main" id="{6F2A9247-EFFF-5DCF-EFC4-5265AB0149F4}"/>
                  </a:ext>
                </a:extLst>
              </p:cNvPr>
              <p:cNvSpPr/>
              <p:nvPr/>
            </p:nvSpPr>
            <p:spPr>
              <a:xfrm>
                <a:off x="4690334" y="27865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7" name="Freeform: Shape 1556">
                <a:extLst>
                  <a:ext uri="{FF2B5EF4-FFF2-40B4-BE49-F238E27FC236}">
                    <a16:creationId xmlns:a16="http://schemas.microsoft.com/office/drawing/2014/main" id="{0C59A5DE-85E4-2FB3-B511-95C75189D4ED}"/>
                  </a:ext>
                </a:extLst>
              </p:cNvPr>
              <p:cNvSpPr/>
              <p:nvPr/>
            </p:nvSpPr>
            <p:spPr>
              <a:xfrm>
                <a:off x="4539649" y="25969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8" name="Freeform: Shape 1557">
                <a:extLst>
                  <a:ext uri="{FF2B5EF4-FFF2-40B4-BE49-F238E27FC236}">
                    <a16:creationId xmlns:a16="http://schemas.microsoft.com/office/drawing/2014/main" id="{08F8B15C-C690-04B3-B084-7A708D7A887E}"/>
                  </a:ext>
                </a:extLst>
              </p:cNvPr>
              <p:cNvSpPr/>
              <p:nvPr/>
            </p:nvSpPr>
            <p:spPr>
              <a:xfrm>
                <a:off x="4034126" y="31292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59" name="Freeform: Shape 1558">
                <a:extLst>
                  <a:ext uri="{FF2B5EF4-FFF2-40B4-BE49-F238E27FC236}">
                    <a16:creationId xmlns:a16="http://schemas.microsoft.com/office/drawing/2014/main" id="{E1B7153C-C52D-A6C8-59B7-B6C8CDD60266}"/>
                  </a:ext>
                </a:extLst>
              </p:cNvPr>
              <p:cNvSpPr/>
              <p:nvPr/>
            </p:nvSpPr>
            <p:spPr>
              <a:xfrm>
                <a:off x="4483750" y="268691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0" name="Freeform: Shape 1559">
                <a:extLst>
                  <a:ext uri="{FF2B5EF4-FFF2-40B4-BE49-F238E27FC236}">
                    <a16:creationId xmlns:a16="http://schemas.microsoft.com/office/drawing/2014/main" id="{21BC2E49-CBCB-C954-B3CA-CB4C658446E9}"/>
                  </a:ext>
                </a:extLst>
              </p:cNvPr>
              <p:cNvSpPr/>
              <p:nvPr/>
            </p:nvSpPr>
            <p:spPr>
              <a:xfrm>
                <a:off x="4588257" y="31195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1" name="Freeform: Shape 1560">
                <a:extLst>
                  <a:ext uri="{FF2B5EF4-FFF2-40B4-BE49-F238E27FC236}">
                    <a16:creationId xmlns:a16="http://schemas.microsoft.com/office/drawing/2014/main" id="{B11FC043-BC44-F948-E3CC-3D7A406937C6}"/>
                  </a:ext>
                </a:extLst>
              </p:cNvPr>
              <p:cNvSpPr/>
              <p:nvPr/>
            </p:nvSpPr>
            <p:spPr>
              <a:xfrm>
                <a:off x="4624713" y="289593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2" name="Freeform: Shape 1561">
                <a:extLst>
                  <a:ext uri="{FF2B5EF4-FFF2-40B4-BE49-F238E27FC236}">
                    <a16:creationId xmlns:a16="http://schemas.microsoft.com/office/drawing/2014/main" id="{1E683C31-E9CA-4B5B-4DEF-ADF9643BB8FD}"/>
                  </a:ext>
                </a:extLst>
              </p:cNvPr>
              <p:cNvSpPr/>
              <p:nvPr/>
            </p:nvSpPr>
            <p:spPr>
              <a:xfrm>
                <a:off x="4396255" y="29323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3" name="Freeform: Shape 1562">
                <a:extLst>
                  <a:ext uri="{FF2B5EF4-FFF2-40B4-BE49-F238E27FC236}">
                    <a16:creationId xmlns:a16="http://schemas.microsoft.com/office/drawing/2014/main" id="{7AC7875A-D2F5-9D1E-067C-C446A623485F}"/>
                  </a:ext>
                </a:extLst>
              </p:cNvPr>
              <p:cNvSpPr/>
              <p:nvPr/>
            </p:nvSpPr>
            <p:spPr>
              <a:xfrm>
                <a:off x="4712207" y="288621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4" name="Freeform: Shape 1563">
                <a:extLst>
                  <a:ext uri="{FF2B5EF4-FFF2-40B4-BE49-F238E27FC236}">
                    <a16:creationId xmlns:a16="http://schemas.microsoft.com/office/drawing/2014/main" id="{A0B3789A-C2A4-20B2-7303-2A52729FFB3A}"/>
                  </a:ext>
                </a:extLst>
              </p:cNvPr>
              <p:cNvSpPr/>
              <p:nvPr/>
            </p:nvSpPr>
            <p:spPr>
              <a:xfrm>
                <a:off x="4316052" y="291537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5" name="Freeform: Shape 1564">
                <a:extLst>
                  <a:ext uri="{FF2B5EF4-FFF2-40B4-BE49-F238E27FC236}">
                    <a16:creationId xmlns:a16="http://schemas.microsoft.com/office/drawing/2014/main" id="{787718B2-666F-E803-C074-0A046F5E333A}"/>
                  </a:ext>
                </a:extLst>
              </p:cNvPr>
              <p:cNvSpPr/>
              <p:nvPr/>
            </p:nvSpPr>
            <p:spPr>
              <a:xfrm>
                <a:off x="4736511" y="28254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6" name="Freeform: Shape 1565">
                <a:extLst>
                  <a:ext uri="{FF2B5EF4-FFF2-40B4-BE49-F238E27FC236}">
                    <a16:creationId xmlns:a16="http://schemas.microsoft.com/office/drawing/2014/main" id="{9234CC01-A2F5-E3B9-7DE9-5D143C25E033}"/>
                  </a:ext>
                </a:extLst>
              </p:cNvPr>
              <p:cNvSpPr/>
              <p:nvPr/>
            </p:nvSpPr>
            <p:spPr>
              <a:xfrm>
                <a:off x="4483750" y="267233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7" name="Freeform: Shape 1566">
                <a:extLst>
                  <a:ext uri="{FF2B5EF4-FFF2-40B4-BE49-F238E27FC236}">
                    <a16:creationId xmlns:a16="http://schemas.microsoft.com/office/drawing/2014/main" id="{6656CA33-22B5-54FB-A1EE-17C7EC33F3FC}"/>
                  </a:ext>
                </a:extLst>
              </p:cNvPr>
              <p:cNvSpPr/>
              <p:nvPr/>
            </p:nvSpPr>
            <p:spPr>
              <a:xfrm>
                <a:off x="4427851" y="305390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8" name="Freeform: Shape 1567">
                <a:extLst>
                  <a:ext uri="{FF2B5EF4-FFF2-40B4-BE49-F238E27FC236}">
                    <a16:creationId xmlns:a16="http://schemas.microsoft.com/office/drawing/2014/main" id="{618D733F-AEAB-87E8-47BB-8D45ADD608AB}"/>
                  </a:ext>
                </a:extLst>
              </p:cNvPr>
              <p:cNvSpPr/>
              <p:nvPr/>
            </p:nvSpPr>
            <p:spPr>
              <a:xfrm>
                <a:off x="4529927" y="28181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69" name="Freeform: Shape 1568">
                <a:extLst>
                  <a:ext uri="{FF2B5EF4-FFF2-40B4-BE49-F238E27FC236}">
                    <a16:creationId xmlns:a16="http://schemas.microsoft.com/office/drawing/2014/main" id="{B9637137-1E7A-BFF7-92B8-A42E13B42A21}"/>
                  </a:ext>
                </a:extLst>
              </p:cNvPr>
              <p:cNvSpPr/>
              <p:nvPr/>
            </p:nvSpPr>
            <p:spPr>
              <a:xfrm>
                <a:off x="4381673" y="27160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0" name="Freeform: Shape 1569">
                <a:extLst>
                  <a:ext uri="{FF2B5EF4-FFF2-40B4-BE49-F238E27FC236}">
                    <a16:creationId xmlns:a16="http://schemas.microsoft.com/office/drawing/2014/main" id="{6A5AE647-682E-B80C-ED88-3BF70DB09F1C}"/>
                  </a:ext>
                </a:extLst>
              </p:cNvPr>
              <p:cNvSpPr/>
              <p:nvPr/>
            </p:nvSpPr>
            <p:spPr>
              <a:xfrm>
                <a:off x="4179950" y="31049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1" name="Freeform: Shape 1570">
                <a:extLst>
                  <a:ext uri="{FF2B5EF4-FFF2-40B4-BE49-F238E27FC236}">
                    <a16:creationId xmlns:a16="http://schemas.microsoft.com/office/drawing/2014/main" id="{A7889552-C0DE-71BC-E00A-C82860032991}"/>
                  </a:ext>
                </a:extLst>
              </p:cNvPr>
              <p:cNvSpPr/>
              <p:nvPr/>
            </p:nvSpPr>
            <p:spPr>
              <a:xfrm>
                <a:off x="4325774" y="30636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2" name="Freeform: Shape 1571">
                <a:extLst>
                  <a:ext uri="{FF2B5EF4-FFF2-40B4-BE49-F238E27FC236}">
                    <a16:creationId xmlns:a16="http://schemas.microsoft.com/office/drawing/2014/main" id="{039B0903-2F8B-48C6-AEB0-4FDDEDF4ACE8}"/>
                  </a:ext>
                </a:extLst>
              </p:cNvPr>
              <p:cNvSpPr/>
              <p:nvPr/>
            </p:nvSpPr>
            <p:spPr>
              <a:xfrm>
                <a:off x="4731650" y="283274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3" name="Freeform: Shape 1572">
                <a:extLst>
                  <a:ext uri="{FF2B5EF4-FFF2-40B4-BE49-F238E27FC236}">
                    <a16:creationId xmlns:a16="http://schemas.microsoft.com/office/drawing/2014/main" id="{B8808AE2-09CA-A403-06EB-219604490270}"/>
                  </a:ext>
                </a:extLst>
              </p:cNvPr>
              <p:cNvSpPr/>
              <p:nvPr/>
            </p:nvSpPr>
            <p:spPr>
              <a:xfrm>
                <a:off x="4967399" y="297856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4" name="Freeform: Shape 1573">
                <a:extLst>
                  <a:ext uri="{FF2B5EF4-FFF2-40B4-BE49-F238E27FC236}">
                    <a16:creationId xmlns:a16="http://schemas.microsoft.com/office/drawing/2014/main" id="{253DE96D-CD5B-6531-7E61-C60B002113F1}"/>
                  </a:ext>
                </a:extLst>
              </p:cNvPr>
              <p:cNvSpPr/>
              <p:nvPr/>
            </p:nvSpPr>
            <p:spPr>
              <a:xfrm>
                <a:off x="4663599" y="296641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5" name="Freeform: Shape 1574">
                <a:extLst>
                  <a:ext uri="{FF2B5EF4-FFF2-40B4-BE49-F238E27FC236}">
                    <a16:creationId xmlns:a16="http://schemas.microsoft.com/office/drawing/2014/main" id="{54F2900E-A21F-1E60-0AB7-A2ED680DF95B}"/>
                  </a:ext>
                </a:extLst>
              </p:cNvPr>
              <p:cNvSpPr/>
              <p:nvPr/>
            </p:nvSpPr>
            <p:spPr>
              <a:xfrm>
                <a:off x="4415699" y="29834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6" name="Freeform: Shape 1575">
                <a:extLst>
                  <a:ext uri="{FF2B5EF4-FFF2-40B4-BE49-F238E27FC236}">
                    <a16:creationId xmlns:a16="http://schemas.microsoft.com/office/drawing/2014/main" id="{7A564450-30E9-0C24-43DD-D16D25C74F6D}"/>
                  </a:ext>
                </a:extLst>
              </p:cNvPr>
              <p:cNvSpPr/>
              <p:nvPr/>
            </p:nvSpPr>
            <p:spPr>
              <a:xfrm>
                <a:off x="4632004" y="28521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7" name="Freeform: Shape 1576">
                <a:extLst>
                  <a:ext uri="{FF2B5EF4-FFF2-40B4-BE49-F238E27FC236}">
                    <a16:creationId xmlns:a16="http://schemas.microsoft.com/office/drawing/2014/main" id="{697E0AB9-9585-08CE-D126-780AB278BAB6}"/>
                  </a:ext>
                </a:extLst>
              </p:cNvPr>
              <p:cNvSpPr/>
              <p:nvPr/>
            </p:nvSpPr>
            <p:spPr>
              <a:xfrm>
                <a:off x="4252862" y="312682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8" name="Freeform: Shape 1577">
                <a:extLst>
                  <a:ext uri="{FF2B5EF4-FFF2-40B4-BE49-F238E27FC236}">
                    <a16:creationId xmlns:a16="http://schemas.microsoft.com/office/drawing/2014/main" id="{671316CB-6C4C-A516-5193-150626762212}"/>
                  </a:ext>
                </a:extLst>
              </p:cNvPr>
              <p:cNvSpPr/>
              <p:nvPr/>
            </p:nvSpPr>
            <p:spPr>
              <a:xfrm>
                <a:off x="4493471" y="283760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79" name="Freeform: Shape 1578">
                <a:extLst>
                  <a:ext uri="{FF2B5EF4-FFF2-40B4-BE49-F238E27FC236}">
                    <a16:creationId xmlns:a16="http://schemas.microsoft.com/office/drawing/2014/main" id="{1317AB8F-F735-504B-4F5F-7467A82401D2}"/>
                  </a:ext>
                </a:extLst>
              </p:cNvPr>
              <p:cNvSpPr/>
              <p:nvPr/>
            </p:nvSpPr>
            <p:spPr>
              <a:xfrm>
                <a:off x="4641726" y="303203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0" name="Freeform: Shape 1579">
                <a:extLst>
                  <a:ext uri="{FF2B5EF4-FFF2-40B4-BE49-F238E27FC236}">
                    <a16:creationId xmlns:a16="http://schemas.microsoft.com/office/drawing/2014/main" id="{D0F8B2FA-BB07-882D-4AB6-4670A55F2047}"/>
                  </a:ext>
                </a:extLst>
              </p:cNvPr>
              <p:cNvSpPr/>
              <p:nvPr/>
            </p:nvSpPr>
            <p:spPr>
              <a:xfrm>
                <a:off x="5067046" y="291294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1" name="Freeform: Shape 1580">
                <a:extLst>
                  <a:ext uri="{FF2B5EF4-FFF2-40B4-BE49-F238E27FC236}">
                    <a16:creationId xmlns:a16="http://schemas.microsoft.com/office/drawing/2014/main" id="{23939AE5-0115-1B6F-19A1-0D30219C596D}"/>
                  </a:ext>
                </a:extLst>
              </p:cNvPr>
              <p:cNvSpPr/>
              <p:nvPr/>
            </p:nvSpPr>
            <p:spPr>
              <a:xfrm>
                <a:off x="4542079" y="26796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2" name="Freeform: Shape 1581">
                <a:extLst>
                  <a:ext uri="{FF2B5EF4-FFF2-40B4-BE49-F238E27FC236}">
                    <a16:creationId xmlns:a16="http://schemas.microsoft.com/office/drawing/2014/main" id="{F3B8EDD0-2749-183F-C0D7-021DEAB889FD}"/>
                  </a:ext>
                </a:extLst>
              </p:cNvPr>
              <p:cNvSpPr/>
              <p:nvPr/>
            </p:nvSpPr>
            <p:spPr>
              <a:xfrm>
                <a:off x="4836158" y="291294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3" name="Freeform: Shape 1582">
                <a:extLst>
                  <a:ext uri="{FF2B5EF4-FFF2-40B4-BE49-F238E27FC236}">
                    <a16:creationId xmlns:a16="http://schemas.microsoft.com/office/drawing/2014/main" id="{2FEACBBC-5397-6CA5-3277-ABC65812064A}"/>
                  </a:ext>
                </a:extLst>
              </p:cNvPr>
              <p:cNvSpPr/>
              <p:nvPr/>
            </p:nvSpPr>
            <p:spPr>
              <a:xfrm>
                <a:off x="4493471" y="266990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4" name="Freeform: Shape 1583">
                <a:extLst>
                  <a:ext uri="{FF2B5EF4-FFF2-40B4-BE49-F238E27FC236}">
                    <a16:creationId xmlns:a16="http://schemas.microsoft.com/office/drawing/2014/main" id="{731ECF82-F9F5-92C0-D0F3-B9C153464996}"/>
                  </a:ext>
                </a:extLst>
              </p:cNvPr>
              <p:cNvSpPr/>
              <p:nvPr/>
            </p:nvSpPr>
            <p:spPr>
              <a:xfrm>
                <a:off x="4478889" y="3209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5" name="Freeform: Shape 1584">
                <a:extLst>
                  <a:ext uri="{FF2B5EF4-FFF2-40B4-BE49-F238E27FC236}">
                    <a16:creationId xmlns:a16="http://schemas.microsoft.com/office/drawing/2014/main" id="{DC453A6B-6483-F743-53D8-6C0DEB4A4369}"/>
                  </a:ext>
                </a:extLst>
              </p:cNvPr>
              <p:cNvSpPr/>
              <p:nvPr/>
            </p:nvSpPr>
            <p:spPr>
              <a:xfrm>
                <a:off x="4284457" y="30101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6" name="Freeform: Shape 1585">
                <a:extLst>
                  <a:ext uri="{FF2B5EF4-FFF2-40B4-BE49-F238E27FC236}">
                    <a16:creationId xmlns:a16="http://schemas.microsoft.com/office/drawing/2014/main" id="{DA9CDFA5-5941-11C0-E2BD-513C6F6470A0}"/>
                  </a:ext>
                </a:extLst>
              </p:cNvPr>
              <p:cNvSpPr/>
              <p:nvPr/>
            </p:nvSpPr>
            <p:spPr>
              <a:xfrm>
                <a:off x="4043848" y="31900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7" name="Freeform: Shape 1586">
                <a:extLst>
                  <a:ext uri="{FF2B5EF4-FFF2-40B4-BE49-F238E27FC236}">
                    <a16:creationId xmlns:a16="http://schemas.microsoft.com/office/drawing/2014/main" id="{2E895734-3B45-C81D-0600-2D072F6E8EE0}"/>
                  </a:ext>
                </a:extLst>
              </p:cNvPr>
              <p:cNvSpPr/>
              <p:nvPr/>
            </p:nvSpPr>
            <p:spPr>
              <a:xfrm>
                <a:off x="4695194" y="28619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8" name="Freeform: Shape 1587">
                <a:extLst>
                  <a:ext uri="{FF2B5EF4-FFF2-40B4-BE49-F238E27FC236}">
                    <a16:creationId xmlns:a16="http://schemas.microsoft.com/office/drawing/2014/main" id="{DFAFE845-026B-2AA0-ACB8-279C5F2E16C6}"/>
                  </a:ext>
                </a:extLst>
              </p:cNvPr>
              <p:cNvSpPr/>
              <p:nvPr/>
            </p:nvSpPr>
            <p:spPr>
              <a:xfrm>
                <a:off x="4145924" y="32118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89" name="Freeform: Shape 1588">
                <a:extLst>
                  <a:ext uri="{FF2B5EF4-FFF2-40B4-BE49-F238E27FC236}">
                    <a16:creationId xmlns:a16="http://schemas.microsoft.com/office/drawing/2014/main" id="{4E16FBDF-27F5-76CC-50EB-35E87BF208EC}"/>
                  </a:ext>
                </a:extLst>
              </p:cNvPr>
              <p:cNvSpPr/>
              <p:nvPr/>
            </p:nvSpPr>
            <p:spPr>
              <a:xfrm>
                <a:off x="4299039" y="290565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0" name="Freeform: Shape 1589">
                <a:extLst>
                  <a:ext uri="{FF2B5EF4-FFF2-40B4-BE49-F238E27FC236}">
                    <a16:creationId xmlns:a16="http://schemas.microsoft.com/office/drawing/2014/main" id="{98E6F809-3AC0-BE6F-3F1A-AAFED494FAAC}"/>
                  </a:ext>
                </a:extLst>
              </p:cNvPr>
              <p:cNvSpPr/>
              <p:nvPr/>
            </p:nvSpPr>
            <p:spPr>
              <a:xfrm>
                <a:off x="4430281" y="28886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1" name="Freeform: Shape 1590">
                <a:extLst>
                  <a:ext uri="{FF2B5EF4-FFF2-40B4-BE49-F238E27FC236}">
                    <a16:creationId xmlns:a16="http://schemas.microsoft.com/office/drawing/2014/main" id="{9BFAF96F-3A77-2CA7-C377-9457E5DE82F2}"/>
                  </a:ext>
                </a:extLst>
              </p:cNvPr>
              <p:cNvSpPr/>
              <p:nvPr/>
            </p:nvSpPr>
            <p:spPr>
              <a:xfrm>
                <a:off x="4634434" y="30028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2" name="Freeform: Shape 1591">
                <a:extLst>
                  <a:ext uri="{FF2B5EF4-FFF2-40B4-BE49-F238E27FC236}">
                    <a16:creationId xmlns:a16="http://schemas.microsoft.com/office/drawing/2014/main" id="{A3111FF0-5995-B9F2-7FAD-99133904F8E4}"/>
                  </a:ext>
                </a:extLst>
              </p:cNvPr>
              <p:cNvSpPr/>
              <p:nvPr/>
            </p:nvSpPr>
            <p:spPr>
              <a:xfrm>
                <a:off x="4342787" y="291294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3" name="Freeform: Shape 1592">
                <a:extLst>
                  <a:ext uri="{FF2B5EF4-FFF2-40B4-BE49-F238E27FC236}">
                    <a16:creationId xmlns:a16="http://schemas.microsoft.com/office/drawing/2014/main" id="{C7306231-C495-DAE8-61A0-C3A2B241E1AA}"/>
                  </a:ext>
                </a:extLst>
              </p:cNvPr>
              <p:cNvSpPr/>
              <p:nvPr/>
            </p:nvSpPr>
            <p:spPr>
              <a:xfrm>
                <a:off x="4260153" y="29542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4" name="Freeform: Shape 1593">
                <a:extLst>
                  <a:ext uri="{FF2B5EF4-FFF2-40B4-BE49-F238E27FC236}">
                    <a16:creationId xmlns:a16="http://schemas.microsoft.com/office/drawing/2014/main" id="{BB51A602-CC05-E4F5-DFD1-2AFA63EB32AA}"/>
                  </a:ext>
                </a:extLst>
              </p:cNvPr>
              <p:cNvSpPr/>
              <p:nvPr/>
            </p:nvSpPr>
            <p:spPr>
              <a:xfrm>
                <a:off x="4430281" y="328722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5" name="Freeform: Shape 1594">
                <a:extLst>
                  <a:ext uri="{FF2B5EF4-FFF2-40B4-BE49-F238E27FC236}">
                    <a16:creationId xmlns:a16="http://schemas.microsoft.com/office/drawing/2014/main" id="{A47EC389-81AD-E858-F1CB-FE888FAEDA8B}"/>
                  </a:ext>
                </a:extLst>
              </p:cNvPr>
              <p:cNvSpPr/>
              <p:nvPr/>
            </p:nvSpPr>
            <p:spPr>
              <a:xfrm>
                <a:off x="4403547" y="30587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6" name="Freeform: Shape 1595">
                <a:extLst>
                  <a:ext uri="{FF2B5EF4-FFF2-40B4-BE49-F238E27FC236}">
                    <a16:creationId xmlns:a16="http://schemas.microsoft.com/office/drawing/2014/main" id="{DF97B761-8B49-B17B-72AF-9362FA8B6B69}"/>
                  </a:ext>
                </a:extLst>
              </p:cNvPr>
              <p:cNvSpPr/>
              <p:nvPr/>
            </p:nvSpPr>
            <p:spPr>
              <a:xfrm>
                <a:off x="4333065" y="2973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7" name="Freeform: Shape 1596">
                <a:extLst>
                  <a:ext uri="{FF2B5EF4-FFF2-40B4-BE49-F238E27FC236}">
                    <a16:creationId xmlns:a16="http://schemas.microsoft.com/office/drawing/2014/main" id="{7A8CBCE1-3B7B-7C8F-AAA4-3F89BB05E5FA}"/>
                  </a:ext>
                </a:extLst>
              </p:cNvPr>
              <p:cNvSpPr/>
              <p:nvPr/>
            </p:nvSpPr>
            <p:spPr>
              <a:xfrm>
                <a:off x="4724359" y="294454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8" name="Freeform: Shape 1597">
                <a:extLst>
                  <a:ext uri="{FF2B5EF4-FFF2-40B4-BE49-F238E27FC236}">
                    <a16:creationId xmlns:a16="http://schemas.microsoft.com/office/drawing/2014/main" id="{F7624D09-5C66-222F-A575-ED2ABE681687}"/>
                  </a:ext>
                </a:extLst>
              </p:cNvPr>
              <p:cNvSpPr/>
              <p:nvPr/>
            </p:nvSpPr>
            <p:spPr>
              <a:xfrm>
                <a:off x="4571244" y="338444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599" name="Freeform: Shape 1598">
                <a:extLst>
                  <a:ext uri="{FF2B5EF4-FFF2-40B4-BE49-F238E27FC236}">
                    <a16:creationId xmlns:a16="http://schemas.microsoft.com/office/drawing/2014/main" id="{8C47FED1-C97F-2D82-FA0E-2A2B4728459C}"/>
                  </a:ext>
                </a:extLst>
              </p:cNvPr>
              <p:cNvSpPr/>
              <p:nvPr/>
            </p:nvSpPr>
            <p:spPr>
              <a:xfrm>
                <a:off x="4666030" y="296641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0" name="Freeform: Shape 1599">
                <a:extLst>
                  <a:ext uri="{FF2B5EF4-FFF2-40B4-BE49-F238E27FC236}">
                    <a16:creationId xmlns:a16="http://schemas.microsoft.com/office/drawing/2014/main" id="{044C1DB6-DB85-B498-7354-ACACC9BDE952}"/>
                  </a:ext>
                </a:extLst>
              </p:cNvPr>
              <p:cNvSpPr/>
              <p:nvPr/>
            </p:nvSpPr>
            <p:spPr>
              <a:xfrm>
                <a:off x="4522636" y="3185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1" name="Freeform: Shape 1600">
                <a:extLst>
                  <a:ext uri="{FF2B5EF4-FFF2-40B4-BE49-F238E27FC236}">
                    <a16:creationId xmlns:a16="http://schemas.microsoft.com/office/drawing/2014/main" id="{2E3ECD48-2C6B-D1CA-7BBE-9B81A9CE1831}"/>
                  </a:ext>
                </a:extLst>
              </p:cNvPr>
              <p:cNvSpPr/>
              <p:nvPr/>
            </p:nvSpPr>
            <p:spPr>
              <a:xfrm>
                <a:off x="4284457" y="315355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2" name="Freeform: Shape 1601">
                <a:extLst>
                  <a:ext uri="{FF2B5EF4-FFF2-40B4-BE49-F238E27FC236}">
                    <a16:creationId xmlns:a16="http://schemas.microsoft.com/office/drawing/2014/main" id="{C65FF336-658B-19BD-344C-A5D1198410B8}"/>
                  </a:ext>
                </a:extLst>
              </p:cNvPr>
              <p:cNvSpPr/>
              <p:nvPr/>
            </p:nvSpPr>
            <p:spPr>
              <a:xfrm>
                <a:off x="4080304" y="32799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3" name="Freeform: Shape 1602">
                <a:extLst>
                  <a:ext uri="{FF2B5EF4-FFF2-40B4-BE49-F238E27FC236}">
                    <a16:creationId xmlns:a16="http://schemas.microsoft.com/office/drawing/2014/main" id="{AFBE88B9-E2D4-A524-6B08-C37F23E4BBA0}"/>
                  </a:ext>
                </a:extLst>
              </p:cNvPr>
              <p:cNvSpPr/>
              <p:nvPr/>
            </p:nvSpPr>
            <p:spPr>
              <a:xfrm>
                <a:off x="4430281" y="31146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4" name="Freeform: Shape 1603">
                <a:extLst>
                  <a:ext uri="{FF2B5EF4-FFF2-40B4-BE49-F238E27FC236}">
                    <a16:creationId xmlns:a16="http://schemas.microsoft.com/office/drawing/2014/main" id="{425CA0C5-EF86-577E-3D93-38C971F38BA0}"/>
                  </a:ext>
                </a:extLst>
              </p:cNvPr>
              <p:cNvSpPr/>
              <p:nvPr/>
            </p:nvSpPr>
            <p:spPr>
              <a:xfrm>
                <a:off x="4070582" y="29542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5" name="Freeform: Shape 1604">
                <a:extLst>
                  <a:ext uri="{FF2B5EF4-FFF2-40B4-BE49-F238E27FC236}">
                    <a16:creationId xmlns:a16="http://schemas.microsoft.com/office/drawing/2014/main" id="{22D1A9A0-D79B-7C1D-3C6D-C73549EE6B26}"/>
                  </a:ext>
                </a:extLst>
              </p:cNvPr>
              <p:cNvSpPr/>
              <p:nvPr/>
            </p:nvSpPr>
            <p:spPr>
              <a:xfrm>
                <a:off x="4422990" y="288621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6" name="Freeform: Shape 1605">
                <a:extLst>
                  <a:ext uri="{FF2B5EF4-FFF2-40B4-BE49-F238E27FC236}">
                    <a16:creationId xmlns:a16="http://schemas.microsoft.com/office/drawing/2014/main" id="{5F747DF5-B687-5391-96C0-88616377CF50}"/>
                  </a:ext>
                </a:extLst>
              </p:cNvPr>
              <p:cNvSpPr/>
              <p:nvPr/>
            </p:nvSpPr>
            <p:spPr>
              <a:xfrm>
                <a:off x="4466737" y="301988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7" name="Freeform: Shape 1606">
                <a:extLst>
                  <a:ext uri="{FF2B5EF4-FFF2-40B4-BE49-F238E27FC236}">
                    <a16:creationId xmlns:a16="http://schemas.microsoft.com/office/drawing/2014/main" id="{BDFD42BE-D8ED-D8C9-1278-609445766232}"/>
                  </a:ext>
                </a:extLst>
              </p:cNvPr>
              <p:cNvSpPr/>
              <p:nvPr/>
            </p:nvSpPr>
            <p:spPr>
              <a:xfrm>
                <a:off x="4252862" y="28181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8" name="Freeform: Shape 1607">
                <a:extLst>
                  <a:ext uri="{FF2B5EF4-FFF2-40B4-BE49-F238E27FC236}">
                    <a16:creationId xmlns:a16="http://schemas.microsoft.com/office/drawing/2014/main" id="{4E388B23-3174-AC8E-F4CC-326FB53AC8C0}"/>
                  </a:ext>
                </a:extLst>
              </p:cNvPr>
              <p:cNvSpPr/>
              <p:nvPr/>
            </p:nvSpPr>
            <p:spPr>
              <a:xfrm>
                <a:off x="4593118" y="29834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09" name="Freeform: Shape 1608">
                <a:extLst>
                  <a:ext uri="{FF2B5EF4-FFF2-40B4-BE49-F238E27FC236}">
                    <a16:creationId xmlns:a16="http://schemas.microsoft.com/office/drawing/2014/main" id="{90F6F8A3-26E8-D282-2E43-720EAF81EA9C}"/>
                  </a:ext>
                </a:extLst>
              </p:cNvPr>
              <p:cNvSpPr/>
              <p:nvPr/>
            </p:nvSpPr>
            <p:spPr>
              <a:xfrm>
                <a:off x="4238279" y="37271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0" name="Freeform: Shape 1609">
                <a:extLst>
                  <a:ext uri="{FF2B5EF4-FFF2-40B4-BE49-F238E27FC236}">
                    <a16:creationId xmlns:a16="http://schemas.microsoft.com/office/drawing/2014/main" id="{6D46ED0E-8E45-AF89-D691-3C8FCA0139C8}"/>
                  </a:ext>
                </a:extLst>
              </p:cNvPr>
              <p:cNvSpPr/>
              <p:nvPr/>
            </p:nvSpPr>
            <p:spPr>
              <a:xfrm>
                <a:off x="4158076" y="352297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1" name="Freeform: Shape 1610">
                <a:extLst>
                  <a:ext uri="{FF2B5EF4-FFF2-40B4-BE49-F238E27FC236}">
                    <a16:creationId xmlns:a16="http://schemas.microsoft.com/office/drawing/2014/main" id="{F03ACB10-DCF9-C460-B8A7-C074D1E16466}"/>
                  </a:ext>
                </a:extLst>
              </p:cNvPr>
              <p:cNvSpPr/>
              <p:nvPr/>
            </p:nvSpPr>
            <p:spPr>
              <a:xfrm>
                <a:off x="4444863" y="304904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2" name="Freeform: Shape 1611">
                <a:extLst>
                  <a:ext uri="{FF2B5EF4-FFF2-40B4-BE49-F238E27FC236}">
                    <a16:creationId xmlns:a16="http://schemas.microsoft.com/office/drawing/2014/main" id="{D54EAAD9-EFAF-F58B-E222-2D512DD32C6E}"/>
                  </a:ext>
                </a:extLst>
              </p:cNvPr>
              <p:cNvSpPr/>
              <p:nvPr/>
            </p:nvSpPr>
            <p:spPr>
              <a:xfrm>
                <a:off x="4141064" y="298828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3" name="Freeform: Shape 1612">
                <a:extLst>
                  <a:ext uri="{FF2B5EF4-FFF2-40B4-BE49-F238E27FC236}">
                    <a16:creationId xmlns:a16="http://schemas.microsoft.com/office/drawing/2014/main" id="{4015494A-385D-4A06-F632-5700C6290C34}"/>
                  </a:ext>
                </a:extLst>
              </p:cNvPr>
              <p:cNvSpPr/>
              <p:nvPr/>
            </p:nvSpPr>
            <p:spPr>
              <a:xfrm>
                <a:off x="4435142" y="28351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4" name="Freeform: Shape 1613">
                <a:extLst>
                  <a:ext uri="{FF2B5EF4-FFF2-40B4-BE49-F238E27FC236}">
                    <a16:creationId xmlns:a16="http://schemas.microsoft.com/office/drawing/2014/main" id="{C3EAD134-96CF-E5AB-4644-844E89554949}"/>
                  </a:ext>
                </a:extLst>
              </p:cNvPr>
              <p:cNvSpPr/>
              <p:nvPr/>
            </p:nvSpPr>
            <p:spPr>
              <a:xfrm>
                <a:off x="4354939" y="271121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5" name="Freeform: Shape 1614">
                <a:extLst>
                  <a:ext uri="{FF2B5EF4-FFF2-40B4-BE49-F238E27FC236}">
                    <a16:creationId xmlns:a16="http://schemas.microsoft.com/office/drawing/2014/main" id="{B03CDA79-1526-F32D-3B77-0251D18D66BE}"/>
                  </a:ext>
                </a:extLst>
              </p:cNvPr>
              <p:cNvSpPr/>
              <p:nvPr/>
            </p:nvSpPr>
            <p:spPr>
              <a:xfrm>
                <a:off x="3893163" y="368581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6" name="Freeform: Shape 1615">
                <a:extLst>
                  <a:ext uri="{FF2B5EF4-FFF2-40B4-BE49-F238E27FC236}">
                    <a16:creationId xmlns:a16="http://schemas.microsoft.com/office/drawing/2014/main" id="{69CF648E-9CAB-4AE6-363C-0D6B1AA94C88}"/>
                  </a:ext>
                </a:extLst>
              </p:cNvPr>
              <p:cNvSpPr/>
              <p:nvPr/>
            </p:nvSpPr>
            <p:spPr>
              <a:xfrm>
                <a:off x="4559092" y="371740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7" name="Freeform: Shape 1616">
                <a:extLst>
                  <a:ext uri="{FF2B5EF4-FFF2-40B4-BE49-F238E27FC236}">
                    <a16:creationId xmlns:a16="http://schemas.microsoft.com/office/drawing/2014/main" id="{06B15B70-DE88-3C5C-A057-61FB22233002}"/>
                  </a:ext>
                </a:extLst>
              </p:cNvPr>
              <p:cNvSpPr/>
              <p:nvPr/>
            </p:nvSpPr>
            <p:spPr>
              <a:xfrm>
                <a:off x="4486180" y="35448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8" name="Freeform: Shape 1617">
                <a:extLst>
                  <a:ext uri="{FF2B5EF4-FFF2-40B4-BE49-F238E27FC236}">
                    <a16:creationId xmlns:a16="http://schemas.microsoft.com/office/drawing/2014/main" id="{DAEE30D3-DCC2-0D59-508D-A36B80258374}"/>
                  </a:ext>
                </a:extLst>
              </p:cNvPr>
              <p:cNvSpPr/>
              <p:nvPr/>
            </p:nvSpPr>
            <p:spPr>
              <a:xfrm>
                <a:off x="4213975" y="3741711"/>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19" name="Freeform: Shape 1618">
                <a:extLst>
                  <a:ext uri="{FF2B5EF4-FFF2-40B4-BE49-F238E27FC236}">
                    <a16:creationId xmlns:a16="http://schemas.microsoft.com/office/drawing/2014/main" id="{3E6C0C6F-2C14-B2AD-A674-2060C4FD0A43}"/>
                  </a:ext>
                </a:extLst>
              </p:cNvPr>
              <p:cNvSpPr/>
              <p:nvPr/>
            </p:nvSpPr>
            <p:spPr>
              <a:xfrm>
                <a:off x="3995240" y="374900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0" name="Freeform: Shape 1619">
                <a:extLst>
                  <a:ext uri="{FF2B5EF4-FFF2-40B4-BE49-F238E27FC236}">
                    <a16:creationId xmlns:a16="http://schemas.microsoft.com/office/drawing/2014/main" id="{2299043F-CE74-A0A6-184F-5691B21D2232}"/>
                  </a:ext>
                </a:extLst>
              </p:cNvPr>
              <p:cNvSpPr/>
              <p:nvPr/>
            </p:nvSpPr>
            <p:spPr>
              <a:xfrm>
                <a:off x="3829972" y="35254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1" name="Freeform: Shape 1620">
                <a:extLst>
                  <a:ext uri="{FF2B5EF4-FFF2-40B4-BE49-F238E27FC236}">
                    <a16:creationId xmlns:a16="http://schemas.microsoft.com/office/drawing/2014/main" id="{6B49F8B5-DEC3-3B8A-7CBA-4973B0517F17}"/>
                  </a:ext>
                </a:extLst>
              </p:cNvPr>
              <p:cNvSpPr/>
              <p:nvPr/>
            </p:nvSpPr>
            <p:spPr>
              <a:xfrm>
                <a:off x="4296609" y="36955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2" name="Freeform: Shape 1621">
                <a:extLst>
                  <a:ext uri="{FF2B5EF4-FFF2-40B4-BE49-F238E27FC236}">
                    <a16:creationId xmlns:a16="http://schemas.microsoft.com/office/drawing/2014/main" id="{0B97E0E3-7637-F369-90F9-71114C0BA136}"/>
                  </a:ext>
                </a:extLst>
              </p:cNvPr>
              <p:cNvSpPr/>
              <p:nvPr/>
            </p:nvSpPr>
            <p:spPr>
              <a:xfrm>
                <a:off x="3970936" y="363234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3" name="Freeform: Shape 1622">
                <a:extLst>
                  <a:ext uri="{FF2B5EF4-FFF2-40B4-BE49-F238E27FC236}">
                    <a16:creationId xmlns:a16="http://schemas.microsoft.com/office/drawing/2014/main" id="{130CE963-4B86-6F00-AA0B-663C27CAE523}"/>
                  </a:ext>
                </a:extLst>
              </p:cNvPr>
              <p:cNvSpPr/>
              <p:nvPr/>
            </p:nvSpPr>
            <p:spPr>
              <a:xfrm>
                <a:off x="4192102" y="40576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4" name="Freeform: Shape 1623">
                <a:extLst>
                  <a:ext uri="{FF2B5EF4-FFF2-40B4-BE49-F238E27FC236}">
                    <a16:creationId xmlns:a16="http://schemas.microsoft.com/office/drawing/2014/main" id="{94456D66-EA2C-F8DF-FDE3-37C06A1EBCF1}"/>
                  </a:ext>
                </a:extLst>
              </p:cNvPr>
              <p:cNvSpPr/>
              <p:nvPr/>
            </p:nvSpPr>
            <p:spPr>
              <a:xfrm>
                <a:off x="4240710" y="311709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5" name="Freeform: Shape 1624">
                <a:extLst>
                  <a:ext uri="{FF2B5EF4-FFF2-40B4-BE49-F238E27FC236}">
                    <a16:creationId xmlns:a16="http://schemas.microsoft.com/office/drawing/2014/main" id="{D31749F5-5550-AC5A-4C36-A265E46E9DB7}"/>
                  </a:ext>
                </a:extLst>
              </p:cNvPr>
              <p:cNvSpPr/>
              <p:nvPr/>
            </p:nvSpPr>
            <p:spPr>
              <a:xfrm>
                <a:off x="3863998" y="354971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6" name="Freeform: Shape 1625">
                <a:extLst>
                  <a:ext uri="{FF2B5EF4-FFF2-40B4-BE49-F238E27FC236}">
                    <a16:creationId xmlns:a16="http://schemas.microsoft.com/office/drawing/2014/main" id="{4E48762C-B9FE-4996-3D8A-0734E6091C42}"/>
                  </a:ext>
                </a:extLst>
              </p:cNvPr>
              <p:cNvSpPr/>
              <p:nvPr/>
            </p:nvSpPr>
            <p:spPr>
              <a:xfrm>
                <a:off x="4398686" y="363234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7" name="Freeform: Shape 1626">
                <a:extLst>
                  <a:ext uri="{FF2B5EF4-FFF2-40B4-BE49-F238E27FC236}">
                    <a16:creationId xmlns:a16="http://schemas.microsoft.com/office/drawing/2014/main" id="{264369AE-3B29-6364-157F-BDBF2ED1CC24}"/>
                  </a:ext>
                </a:extLst>
              </p:cNvPr>
              <p:cNvSpPr/>
              <p:nvPr/>
            </p:nvSpPr>
            <p:spPr>
              <a:xfrm>
                <a:off x="4136203" y="34136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8" name="Freeform: Shape 1627">
                <a:extLst>
                  <a:ext uri="{FF2B5EF4-FFF2-40B4-BE49-F238E27FC236}">
                    <a16:creationId xmlns:a16="http://schemas.microsoft.com/office/drawing/2014/main" id="{A4A25BB8-E498-C798-AAE3-DABDAB01B62B}"/>
                  </a:ext>
                </a:extLst>
              </p:cNvPr>
              <p:cNvSpPr/>
              <p:nvPr/>
            </p:nvSpPr>
            <p:spPr>
              <a:xfrm>
                <a:off x="4546940" y="351082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29" name="Freeform: Shape 1628">
                <a:extLst>
                  <a:ext uri="{FF2B5EF4-FFF2-40B4-BE49-F238E27FC236}">
                    <a16:creationId xmlns:a16="http://schemas.microsoft.com/office/drawing/2014/main" id="{F0D0761D-A79A-E307-F165-69F8D5FC26C4}"/>
                  </a:ext>
                </a:extLst>
              </p:cNvPr>
              <p:cNvSpPr/>
              <p:nvPr/>
            </p:nvSpPr>
            <p:spPr>
              <a:xfrm>
                <a:off x="4311191" y="36639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0" name="Freeform: Shape 1629">
                <a:extLst>
                  <a:ext uri="{FF2B5EF4-FFF2-40B4-BE49-F238E27FC236}">
                    <a16:creationId xmlns:a16="http://schemas.microsoft.com/office/drawing/2014/main" id="{2E07AC04-AE5B-C7F6-AA2C-C9193B4D8828}"/>
                  </a:ext>
                </a:extLst>
              </p:cNvPr>
              <p:cNvSpPr/>
              <p:nvPr/>
            </p:nvSpPr>
            <p:spPr>
              <a:xfrm>
                <a:off x="4561523" y="373198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1" name="Freeform: Shape 1630">
                <a:extLst>
                  <a:ext uri="{FF2B5EF4-FFF2-40B4-BE49-F238E27FC236}">
                    <a16:creationId xmlns:a16="http://schemas.microsoft.com/office/drawing/2014/main" id="{99BBD6AE-0976-45D0-9C8E-7D2FE8D898BA}"/>
                  </a:ext>
                </a:extLst>
              </p:cNvPr>
              <p:cNvSpPr/>
              <p:nvPr/>
            </p:nvSpPr>
            <p:spPr>
              <a:xfrm>
                <a:off x="4172659" y="318028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2" name="Freeform: Shape 1631">
                <a:extLst>
                  <a:ext uri="{FF2B5EF4-FFF2-40B4-BE49-F238E27FC236}">
                    <a16:creationId xmlns:a16="http://schemas.microsoft.com/office/drawing/2014/main" id="{628F5033-BE85-56AE-7C2B-ED6F3A3C8C52}"/>
                  </a:ext>
                </a:extLst>
              </p:cNvPr>
              <p:cNvSpPr/>
              <p:nvPr/>
            </p:nvSpPr>
            <p:spPr>
              <a:xfrm>
                <a:off x="4301470" y="366879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3" name="Freeform: Shape 1632">
                <a:extLst>
                  <a:ext uri="{FF2B5EF4-FFF2-40B4-BE49-F238E27FC236}">
                    <a16:creationId xmlns:a16="http://schemas.microsoft.com/office/drawing/2014/main" id="{F0E073D8-FBE5-541A-AA53-EACB7E532B77}"/>
                  </a:ext>
                </a:extLst>
              </p:cNvPr>
              <p:cNvSpPr/>
              <p:nvPr/>
            </p:nvSpPr>
            <p:spPr>
              <a:xfrm>
                <a:off x="4354939" y="34524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4" name="Freeform: Shape 1633">
                <a:extLst>
                  <a:ext uri="{FF2B5EF4-FFF2-40B4-BE49-F238E27FC236}">
                    <a16:creationId xmlns:a16="http://schemas.microsoft.com/office/drawing/2014/main" id="{9D4ED747-9161-02A2-3EF9-F7A7B0F48CD1}"/>
                  </a:ext>
                </a:extLst>
              </p:cNvPr>
              <p:cNvSpPr/>
              <p:nvPr/>
            </p:nvSpPr>
            <p:spPr>
              <a:xfrm>
                <a:off x="3924758" y="34549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5" name="Freeform: Shape 1634">
                <a:extLst>
                  <a:ext uri="{FF2B5EF4-FFF2-40B4-BE49-F238E27FC236}">
                    <a16:creationId xmlns:a16="http://schemas.microsoft.com/office/drawing/2014/main" id="{059BAE08-A89E-BE59-DAB9-AC0520E19042}"/>
                  </a:ext>
                </a:extLst>
              </p:cNvPr>
              <p:cNvSpPr/>
              <p:nvPr/>
            </p:nvSpPr>
            <p:spPr>
              <a:xfrm>
                <a:off x="3846985" y="342089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6" name="Freeform: Shape 1635">
                <a:extLst>
                  <a:ext uri="{FF2B5EF4-FFF2-40B4-BE49-F238E27FC236}">
                    <a16:creationId xmlns:a16="http://schemas.microsoft.com/office/drawing/2014/main" id="{44E0D870-C6DF-2D26-181E-CE9228848B4C}"/>
                  </a:ext>
                </a:extLst>
              </p:cNvPr>
              <p:cNvSpPr/>
              <p:nvPr/>
            </p:nvSpPr>
            <p:spPr>
              <a:xfrm>
                <a:off x="3873720" y="328722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7" name="Freeform: Shape 1636">
                <a:extLst>
                  <a:ext uri="{FF2B5EF4-FFF2-40B4-BE49-F238E27FC236}">
                    <a16:creationId xmlns:a16="http://schemas.microsoft.com/office/drawing/2014/main" id="{E743AB83-7EC0-F959-E4F9-1167DA624AA6}"/>
                  </a:ext>
                </a:extLst>
              </p:cNvPr>
              <p:cNvSpPr/>
              <p:nvPr/>
            </p:nvSpPr>
            <p:spPr>
              <a:xfrm>
                <a:off x="3902884" y="306849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8" name="Freeform: Shape 1637">
                <a:extLst>
                  <a:ext uri="{FF2B5EF4-FFF2-40B4-BE49-F238E27FC236}">
                    <a16:creationId xmlns:a16="http://schemas.microsoft.com/office/drawing/2014/main" id="{EEF816F3-A487-60A5-1577-C593A18BB42A}"/>
                  </a:ext>
                </a:extLst>
              </p:cNvPr>
              <p:cNvSpPr/>
              <p:nvPr/>
            </p:nvSpPr>
            <p:spPr>
              <a:xfrm>
                <a:off x="4969830" y="40430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39" name="Freeform: Shape 1638">
                <a:extLst>
                  <a:ext uri="{FF2B5EF4-FFF2-40B4-BE49-F238E27FC236}">
                    <a16:creationId xmlns:a16="http://schemas.microsoft.com/office/drawing/2014/main" id="{37C8C413-03F3-FB56-FEEA-4687A9C64454}"/>
                  </a:ext>
                </a:extLst>
              </p:cNvPr>
              <p:cNvSpPr/>
              <p:nvPr/>
            </p:nvSpPr>
            <p:spPr>
              <a:xfrm>
                <a:off x="4610131" y="30028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0" name="Freeform: Shape 1639">
                <a:extLst>
                  <a:ext uri="{FF2B5EF4-FFF2-40B4-BE49-F238E27FC236}">
                    <a16:creationId xmlns:a16="http://schemas.microsoft.com/office/drawing/2014/main" id="{1732375D-17A9-993E-19DB-AE78F7F26AA7}"/>
                  </a:ext>
                </a:extLst>
              </p:cNvPr>
              <p:cNvSpPr/>
              <p:nvPr/>
            </p:nvSpPr>
            <p:spPr>
              <a:xfrm>
                <a:off x="4430281" y="3073351"/>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1" name="Freeform: Shape 1640">
                <a:extLst>
                  <a:ext uri="{FF2B5EF4-FFF2-40B4-BE49-F238E27FC236}">
                    <a16:creationId xmlns:a16="http://schemas.microsoft.com/office/drawing/2014/main" id="{3CF94DE4-325F-619C-1967-E5C13C3E9535}"/>
                  </a:ext>
                </a:extLst>
              </p:cNvPr>
              <p:cNvSpPr/>
              <p:nvPr/>
            </p:nvSpPr>
            <p:spPr>
              <a:xfrm>
                <a:off x="4398686" y="282058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2" name="Freeform: Shape 1641">
                <a:extLst>
                  <a:ext uri="{FF2B5EF4-FFF2-40B4-BE49-F238E27FC236}">
                    <a16:creationId xmlns:a16="http://schemas.microsoft.com/office/drawing/2014/main" id="{7128BB31-B566-8B14-4B21-D0EAC82921E4}"/>
                  </a:ext>
                </a:extLst>
              </p:cNvPr>
              <p:cNvSpPr/>
              <p:nvPr/>
            </p:nvSpPr>
            <p:spPr>
              <a:xfrm>
                <a:off x="4442433" y="337957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3" name="Freeform: Shape 1642">
                <a:extLst>
                  <a:ext uri="{FF2B5EF4-FFF2-40B4-BE49-F238E27FC236}">
                    <a16:creationId xmlns:a16="http://schemas.microsoft.com/office/drawing/2014/main" id="{5FFBDD18-8BFF-E33D-3752-8721F72ADBBC}"/>
                  </a:ext>
                </a:extLst>
              </p:cNvPr>
              <p:cNvSpPr/>
              <p:nvPr/>
            </p:nvSpPr>
            <p:spPr>
              <a:xfrm>
                <a:off x="4483750" y="30077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4" name="Freeform: Shape 1643">
                <a:extLst>
                  <a:ext uri="{FF2B5EF4-FFF2-40B4-BE49-F238E27FC236}">
                    <a16:creationId xmlns:a16="http://schemas.microsoft.com/office/drawing/2014/main" id="{C6CD92D2-C883-4FEC-170D-EA589B509EB9}"/>
                  </a:ext>
                </a:extLst>
              </p:cNvPr>
              <p:cNvSpPr/>
              <p:nvPr/>
            </p:nvSpPr>
            <p:spPr>
              <a:xfrm>
                <a:off x="4568814" y="315355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5" name="Freeform: Shape 1644">
                <a:extLst>
                  <a:ext uri="{FF2B5EF4-FFF2-40B4-BE49-F238E27FC236}">
                    <a16:creationId xmlns:a16="http://schemas.microsoft.com/office/drawing/2014/main" id="{1CB9368F-DED1-F44B-C806-3F3E40A52469}"/>
                  </a:ext>
                </a:extLst>
              </p:cNvPr>
              <p:cNvSpPr/>
              <p:nvPr/>
            </p:nvSpPr>
            <p:spPr>
              <a:xfrm>
                <a:off x="4921222" y="35715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6" name="Freeform: Shape 1645">
                <a:extLst>
                  <a:ext uri="{FF2B5EF4-FFF2-40B4-BE49-F238E27FC236}">
                    <a16:creationId xmlns:a16="http://schemas.microsoft.com/office/drawing/2014/main" id="{08228E79-0D62-92FD-E2C5-7D56F86781BF}"/>
                  </a:ext>
                </a:extLst>
              </p:cNvPr>
              <p:cNvSpPr/>
              <p:nvPr/>
            </p:nvSpPr>
            <p:spPr>
              <a:xfrm>
                <a:off x="4471598" y="28473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7" name="Freeform: Shape 1646">
                <a:extLst>
                  <a:ext uri="{FF2B5EF4-FFF2-40B4-BE49-F238E27FC236}">
                    <a16:creationId xmlns:a16="http://schemas.microsoft.com/office/drawing/2014/main" id="{EF418C0F-0CAC-D796-305A-C8BCF6E2B011}"/>
                  </a:ext>
                </a:extLst>
              </p:cNvPr>
              <p:cNvSpPr/>
              <p:nvPr/>
            </p:nvSpPr>
            <p:spPr>
              <a:xfrm>
                <a:off x="4430281" y="341846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8" name="Freeform: Shape 1647">
                <a:extLst>
                  <a:ext uri="{FF2B5EF4-FFF2-40B4-BE49-F238E27FC236}">
                    <a16:creationId xmlns:a16="http://schemas.microsoft.com/office/drawing/2014/main" id="{312CFC0E-FB1D-FFFC-AF62-0DE832A732C5}"/>
                  </a:ext>
                </a:extLst>
              </p:cNvPr>
              <p:cNvSpPr/>
              <p:nvPr/>
            </p:nvSpPr>
            <p:spPr>
              <a:xfrm>
                <a:off x="3684148" y="312439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49" name="Freeform: Shape 1648">
                <a:extLst>
                  <a:ext uri="{FF2B5EF4-FFF2-40B4-BE49-F238E27FC236}">
                    <a16:creationId xmlns:a16="http://schemas.microsoft.com/office/drawing/2014/main" id="{FE400AFE-FAFE-13B7-1EE6-EEE4586D36DA}"/>
                  </a:ext>
                </a:extLst>
              </p:cNvPr>
              <p:cNvSpPr/>
              <p:nvPr/>
            </p:nvSpPr>
            <p:spPr>
              <a:xfrm>
                <a:off x="4605270" y="27087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0" name="Freeform: Shape 1649">
                <a:extLst>
                  <a:ext uri="{FF2B5EF4-FFF2-40B4-BE49-F238E27FC236}">
                    <a16:creationId xmlns:a16="http://schemas.microsoft.com/office/drawing/2014/main" id="{62A5BDF1-003F-C926-3325-DD3FC97ACE13}"/>
                  </a:ext>
                </a:extLst>
              </p:cNvPr>
              <p:cNvSpPr/>
              <p:nvPr/>
            </p:nvSpPr>
            <p:spPr>
              <a:xfrm>
                <a:off x="4804562" y="301745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1" name="Freeform: Shape 1650">
                <a:extLst>
                  <a:ext uri="{FF2B5EF4-FFF2-40B4-BE49-F238E27FC236}">
                    <a16:creationId xmlns:a16="http://schemas.microsoft.com/office/drawing/2014/main" id="{D690D759-502A-3E21-89AE-0A263DE8C335}"/>
                  </a:ext>
                </a:extLst>
              </p:cNvPr>
              <p:cNvSpPr/>
              <p:nvPr/>
            </p:nvSpPr>
            <p:spPr>
              <a:xfrm>
                <a:off x="4498332" y="296641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2" name="Freeform: Shape 1651">
                <a:extLst>
                  <a:ext uri="{FF2B5EF4-FFF2-40B4-BE49-F238E27FC236}">
                    <a16:creationId xmlns:a16="http://schemas.microsoft.com/office/drawing/2014/main" id="{E42D2828-AE73-59C3-A379-98F4FFD939F6}"/>
                  </a:ext>
                </a:extLst>
              </p:cNvPr>
              <p:cNvSpPr/>
              <p:nvPr/>
            </p:nvSpPr>
            <p:spPr>
              <a:xfrm>
                <a:off x="4683042" y="28084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3" name="Freeform: Shape 1652">
                <a:extLst>
                  <a:ext uri="{FF2B5EF4-FFF2-40B4-BE49-F238E27FC236}">
                    <a16:creationId xmlns:a16="http://schemas.microsoft.com/office/drawing/2014/main" id="{121482D1-2FE3-D495-0427-1466E14C8222}"/>
                  </a:ext>
                </a:extLst>
              </p:cNvPr>
              <p:cNvSpPr/>
              <p:nvPr/>
            </p:nvSpPr>
            <p:spPr>
              <a:xfrm>
                <a:off x="4257723" y="33698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4" name="Freeform: Shape 1653">
                <a:extLst>
                  <a:ext uri="{FF2B5EF4-FFF2-40B4-BE49-F238E27FC236}">
                    <a16:creationId xmlns:a16="http://schemas.microsoft.com/office/drawing/2014/main" id="{CE4BF5D1-BB3D-D7C9-B7C9-1577DBE58F93}"/>
                  </a:ext>
                </a:extLst>
              </p:cNvPr>
              <p:cNvSpPr/>
              <p:nvPr/>
            </p:nvSpPr>
            <p:spPr>
              <a:xfrm>
                <a:off x="4772967" y="283274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5" name="Freeform: Shape 1654">
                <a:extLst>
                  <a:ext uri="{FF2B5EF4-FFF2-40B4-BE49-F238E27FC236}">
                    <a16:creationId xmlns:a16="http://schemas.microsoft.com/office/drawing/2014/main" id="{7316788C-85D2-088C-988E-72EA4299E116}"/>
                  </a:ext>
                </a:extLst>
              </p:cNvPr>
              <p:cNvSpPr/>
              <p:nvPr/>
            </p:nvSpPr>
            <p:spPr>
              <a:xfrm>
                <a:off x="4243140" y="36493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6" name="Freeform: Shape 1655">
                <a:extLst>
                  <a:ext uri="{FF2B5EF4-FFF2-40B4-BE49-F238E27FC236}">
                    <a16:creationId xmlns:a16="http://schemas.microsoft.com/office/drawing/2014/main" id="{447C3D9E-C7B7-B854-4DEC-D23F96E65B6A}"/>
                  </a:ext>
                </a:extLst>
              </p:cNvPr>
              <p:cNvSpPr/>
              <p:nvPr/>
            </p:nvSpPr>
            <p:spPr>
              <a:xfrm>
                <a:off x="5001425" y="352297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7" name="Freeform: Shape 1656">
                <a:extLst>
                  <a:ext uri="{FF2B5EF4-FFF2-40B4-BE49-F238E27FC236}">
                    <a16:creationId xmlns:a16="http://schemas.microsoft.com/office/drawing/2014/main" id="{BBD83326-F9FC-96E5-9D16-BD968CA7851A}"/>
                  </a:ext>
                </a:extLst>
              </p:cNvPr>
              <p:cNvSpPr/>
              <p:nvPr/>
            </p:nvSpPr>
            <p:spPr>
              <a:xfrm>
                <a:off x="4150785" y="287648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8" name="Freeform: Shape 1657">
                <a:extLst>
                  <a:ext uri="{FF2B5EF4-FFF2-40B4-BE49-F238E27FC236}">
                    <a16:creationId xmlns:a16="http://schemas.microsoft.com/office/drawing/2014/main" id="{9525A0F5-3404-58BB-D439-1FA704C29EDE}"/>
                  </a:ext>
                </a:extLst>
              </p:cNvPr>
              <p:cNvSpPr/>
              <p:nvPr/>
            </p:nvSpPr>
            <p:spPr>
              <a:xfrm>
                <a:off x="4687903" y="36396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59" name="Freeform: Shape 1658">
                <a:extLst>
                  <a:ext uri="{FF2B5EF4-FFF2-40B4-BE49-F238E27FC236}">
                    <a16:creationId xmlns:a16="http://schemas.microsoft.com/office/drawing/2014/main" id="{3FEE270B-0B30-82C3-A867-84B46FB44543}"/>
                  </a:ext>
                </a:extLst>
              </p:cNvPr>
              <p:cNvSpPr/>
              <p:nvPr/>
            </p:nvSpPr>
            <p:spPr>
              <a:xfrm>
                <a:off x="4850740" y="35861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0" name="Freeform: Shape 1659">
                <a:extLst>
                  <a:ext uri="{FF2B5EF4-FFF2-40B4-BE49-F238E27FC236}">
                    <a16:creationId xmlns:a16="http://schemas.microsoft.com/office/drawing/2014/main" id="{66472DBB-ED78-72F9-E906-CC239282C7E3}"/>
                  </a:ext>
                </a:extLst>
              </p:cNvPr>
              <p:cNvSpPr/>
              <p:nvPr/>
            </p:nvSpPr>
            <p:spPr>
              <a:xfrm>
                <a:off x="4928513" y="279628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1" name="Freeform: Shape 1660">
                <a:extLst>
                  <a:ext uri="{FF2B5EF4-FFF2-40B4-BE49-F238E27FC236}">
                    <a16:creationId xmlns:a16="http://schemas.microsoft.com/office/drawing/2014/main" id="{A166C00A-8440-B9DD-B39B-3FFCC02194BC}"/>
                  </a:ext>
                </a:extLst>
              </p:cNvPr>
              <p:cNvSpPr/>
              <p:nvPr/>
            </p:nvSpPr>
            <p:spPr>
              <a:xfrm>
                <a:off x="4243140" y="31705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2" name="Freeform: Shape 1661">
                <a:extLst>
                  <a:ext uri="{FF2B5EF4-FFF2-40B4-BE49-F238E27FC236}">
                    <a16:creationId xmlns:a16="http://schemas.microsoft.com/office/drawing/2014/main" id="{60B676D0-EDF0-8838-96E1-A5C83B111EEE}"/>
                  </a:ext>
                </a:extLst>
              </p:cNvPr>
              <p:cNvSpPr/>
              <p:nvPr/>
            </p:nvSpPr>
            <p:spPr>
              <a:xfrm>
                <a:off x="4143494" y="298828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3" name="Freeform: Shape 1662">
                <a:extLst>
                  <a:ext uri="{FF2B5EF4-FFF2-40B4-BE49-F238E27FC236}">
                    <a16:creationId xmlns:a16="http://schemas.microsoft.com/office/drawing/2014/main" id="{3B98E990-90DA-11E5-67D3-7252E5E47561}"/>
                  </a:ext>
                </a:extLst>
              </p:cNvPr>
              <p:cNvSpPr/>
              <p:nvPr/>
            </p:nvSpPr>
            <p:spPr>
              <a:xfrm>
                <a:off x="4862892" y="255081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4" name="Freeform: Shape 1663">
                <a:extLst>
                  <a:ext uri="{FF2B5EF4-FFF2-40B4-BE49-F238E27FC236}">
                    <a16:creationId xmlns:a16="http://schemas.microsoft.com/office/drawing/2014/main" id="{904F7E3C-37A2-799D-A97A-35EF06ED0F3A}"/>
                  </a:ext>
                </a:extLst>
              </p:cNvPr>
              <p:cNvSpPr/>
              <p:nvPr/>
            </p:nvSpPr>
            <p:spPr>
              <a:xfrm>
                <a:off x="4763246" y="34549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5" name="Freeform: Shape 1664">
                <a:extLst>
                  <a:ext uri="{FF2B5EF4-FFF2-40B4-BE49-F238E27FC236}">
                    <a16:creationId xmlns:a16="http://schemas.microsoft.com/office/drawing/2014/main" id="{421172A2-7F82-4C57-ADF1-BF90A2485B26}"/>
                  </a:ext>
                </a:extLst>
              </p:cNvPr>
              <p:cNvSpPr/>
              <p:nvPr/>
            </p:nvSpPr>
            <p:spPr>
              <a:xfrm>
                <a:off x="3764352" y="307821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6" name="Freeform: Shape 1665">
                <a:extLst>
                  <a:ext uri="{FF2B5EF4-FFF2-40B4-BE49-F238E27FC236}">
                    <a16:creationId xmlns:a16="http://schemas.microsoft.com/office/drawing/2014/main" id="{AA2F5DD2-3974-1427-189E-CECDBCEE015B}"/>
                  </a:ext>
                </a:extLst>
              </p:cNvPr>
              <p:cNvSpPr/>
              <p:nvPr/>
            </p:nvSpPr>
            <p:spPr>
              <a:xfrm>
                <a:off x="4478889" y="3185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7" name="Freeform: Shape 1666">
                <a:extLst>
                  <a:ext uri="{FF2B5EF4-FFF2-40B4-BE49-F238E27FC236}">
                    <a16:creationId xmlns:a16="http://schemas.microsoft.com/office/drawing/2014/main" id="{0CD68BAB-AF5D-D53B-5A8D-218A24D34BAE}"/>
                  </a:ext>
                </a:extLst>
              </p:cNvPr>
              <p:cNvSpPr/>
              <p:nvPr/>
            </p:nvSpPr>
            <p:spPr>
              <a:xfrm>
                <a:off x="4814284" y="265289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8" name="Freeform: Shape 1667">
                <a:extLst>
                  <a:ext uri="{FF2B5EF4-FFF2-40B4-BE49-F238E27FC236}">
                    <a16:creationId xmlns:a16="http://schemas.microsoft.com/office/drawing/2014/main" id="{7503866E-72FA-A539-EDE3-E55742949742}"/>
                  </a:ext>
                </a:extLst>
              </p:cNvPr>
              <p:cNvSpPr/>
              <p:nvPr/>
            </p:nvSpPr>
            <p:spPr>
              <a:xfrm>
                <a:off x="4359799" y="345006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69" name="Freeform: Shape 1668">
                <a:extLst>
                  <a:ext uri="{FF2B5EF4-FFF2-40B4-BE49-F238E27FC236}">
                    <a16:creationId xmlns:a16="http://schemas.microsoft.com/office/drawing/2014/main" id="{B50C0352-C2B1-053E-6005-93109FA210F2}"/>
                  </a:ext>
                </a:extLst>
              </p:cNvPr>
              <p:cNvSpPr/>
              <p:nvPr/>
            </p:nvSpPr>
            <p:spPr>
              <a:xfrm>
                <a:off x="4957678" y="31875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0" name="Freeform: Shape 1669">
                <a:extLst>
                  <a:ext uri="{FF2B5EF4-FFF2-40B4-BE49-F238E27FC236}">
                    <a16:creationId xmlns:a16="http://schemas.microsoft.com/office/drawing/2014/main" id="{D225210D-EDA7-A52D-E503-824E30C0623D}"/>
                  </a:ext>
                </a:extLst>
              </p:cNvPr>
              <p:cNvSpPr/>
              <p:nvPr/>
            </p:nvSpPr>
            <p:spPr>
              <a:xfrm>
                <a:off x="4661169" y="308793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1" name="Freeform: Shape 1670">
                <a:extLst>
                  <a:ext uri="{FF2B5EF4-FFF2-40B4-BE49-F238E27FC236}">
                    <a16:creationId xmlns:a16="http://schemas.microsoft.com/office/drawing/2014/main" id="{87D13541-9CB1-F42A-7090-A801CD3F3DB6}"/>
                  </a:ext>
                </a:extLst>
              </p:cNvPr>
              <p:cNvSpPr/>
              <p:nvPr/>
            </p:nvSpPr>
            <p:spPr>
              <a:xfrm>
                <a:off x="4663599" y="3073351"/>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2" name="Freeform: Shape 1671">
                <a:extLst>
                  <a:ext uri="{FF2B5EF4-FFF2-40B4-BE49-F238E27FC236}">
                    <a16:creationId xmlns:a16="http://schemas.microsoft.com/office/drawing/2014/main" id="{FF7E60DA-417F-7546-1A29-3EABDFA0AA71}"/>
                  </a:ext>
                </a:extLst>
              </p:cNvPr>
              <p:cNvSpPr/>
              <p:nvPr/>
            </p:nvSpPr>
            <p:spPr>
              <a:xfrm>
                <a:off x="4354939" y="29834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3" name="Freeform: Shape 1672">
                <a:extLst>
                  <a:ext uri="{FF2B5EF4-FFF2-40B4-BE49-F238E27FC236}">
                    <a16:creationId xmlns:a16="http://schemas.microsoft.com/office/drawing/2014/main" id="{B5BF1CC9-70DD-92B4-EC24-DF8B2096659F}"/>
                  </a:ext>
                </a:extLst>
              </p:cNvPr>
              <p:cNvSpPr/>
              <p:nvPr/>
            </p:nvSpPr>
            <p:spPr>
              <a:xfrm>
                <a:off x="3893163" y="333826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4" name="Freeform: Shape 1673">
                <a:extLst>
                  <a:ext uri="{FF2B5EF4-FFF2-40B4-BE49-F238E27FC236}">
                    <a16:creationId xmlns:a16="http://schemas.microsoft.com/office/drawing/2014/main" id="{FA50C4E6-12CA-35FB-41FA-6F3D29E2A929}"/>
                  </a:ext>
                </a:extLst>
              </p:cNvPr>
              <p:cNvSpPr/>
              <p:nvPr/>
            </p:nvSpPr>
            <p:spPr>
              <a:xfrm>
                <a:off x="4277166" y="32945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5" name="Freeform: Shape 1674">
                <a:extLst>
                  <a:ext uri="{FF2B5EF4-FFF2-40B4-BE49-F238E27FC236}">
                    <a16:creationId xmlns:a16="http://schemas.microsoft.com/office/drawing/2014/main" id="{389D3562-396F-36C1-F60F-A2B2D28A45F4}"/>
                  </a:ext>
                </a:extLst>
              </p:cNvPr>
              <p:cNvSpPr/>
              <p:nvPr/>
            </p:nvSpPr>
            <p:spPr>
              <a:xfrm>
                <a:off x="4853170" y="310251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6" name="Freeform: Shape 1675">
                <a:extLst>
                  <a:ext uri="{FF2B5EF4-FFF2-40B4-BE49-F238E27FC236}">
                    <a16:creationId xmlns:a16="http://schemas.microsoft.com/office/drawing/2014/main" id="{E3A9F264-8F5A-F408-C52B-5FCA230CDC9B}"/>
                  </a:ext>
                </a:extLst>
              </p:cNvPr>
              <p:cNvSpPr/>
              <p:nvPr/>
            </p:nvSpPr>
            <p:spPr>
              <a:xfrm>
                <a:off x="4019544" y="31146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7" name="Freeform: Shape 1676">
                <a:extLst>
                  <a:ext uri="{FF2B5EF4-FFF2-40B4-BE49-F238E27FC236}">
                    <a16:creationId xmlns:a16="http://schemas.microsoft.com/office/drawing/2014/main" id="{D8C60386-B1A9-5921-1923-A7711563369C}"/>
                  </a:ext>
                </a:extLst>
              </p:cNvPr>
              <p:cNvSpPr/>
              <p:nvPr/>
            </p:nvSpPr>
            <p:spPr>
              <a:xfrm>
                <a:off x="4379243" y="320459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8" name="Freeform: Shape 1677">
                <a:extLst>
                  <a:ext uri="{FF2B5EF4-FFF2-40B4-BE49-F238E27FC236}">
                    <a16:creationId xmlns:a16="http://schemas.microsoft.com/office/drawing/2014/main" id="{E71ABB77-5A42-6CD0-1F9D-7590A9F40328}"/>
                  </a:ext>
                </a:extLst>
              </p:cNvPr>
              <p:cNvSpPr/>
              <p:nvPr/>
            </p:nvSpPr>
            <p:spPr>
              <a:xfrm>
                <a:off x="4906639" y="293481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79" name="Freeform: Shape 1678">
                <a:extLst>
                  <a:ext uri="{FF2B5EF4-FFF2-40B4-BE49-F238E27FC236}">
                    <a16:creationId xmlns:a16="http://schemas.microsoft.com/office/drawing/2014/main" id="{B4228754-BC04-83E1-C63C-A509022DC18E}"/>
                  </a:ext>
                </a:extLst>
              </p:cNvPr>
              <p:cNvSpPr/>
              <p:nvPr/>
            </p:nvSpPr>
            <p:spPr>
              <a:xfrm>
                <a:off x="4291748" y="316570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0" name="Freeform: Shape 1679">
                <a:extLst>
                  <a:ext uri="{FF2B5EF4-FFF2-40B4-BE49-F238E27FC236}">
                    <a16:creationId xmlns:a16="http://schemas.microsoft.com/office/drawing/2014/main" id="{83F80674-48A7-32C1-41EE-5A0258B08AFB}"/>
                  </a:ext>
                </a:extLst>
              </p:cNvPr>
              <p:cNvSpPr/>
              <p:nvPr/>
            </p:nvSpPr>
            <p:spPr>
              <a:xfrm>
                <a:off x="4909070" y="349624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1" name="Freeform: Shape 1680">
                <a:extLst>
                  <a:ext uri="{FF2B5EF4-FFF2-40B4-BE49-F238E27FC236}">
                    <a16:creationId xmlns:a16="http://schemas.microsoft.com/office/drawing/2014/main" id="{7C06AB92-7B72-0D3F-D194-A4AA6E53F228}"/>
                  </a:ext>
                </a:extLst>
              </p:cNvPr>
              <p:cNvSpPr/>
              <p:nvPr/>
            </p:nvSpPr>
            <p:spPr>
              <a:xfrm>
                <a:off x="4809423" y="335527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2" name="Freeform: Shape 1681">
                <a:extLst>
                  <a:ext uri="{FF2B5EF4-FFF2-40B4-BE49-F238E27FC236}">
                    <a16:creationId xmlns:a16="http://schemas.microsoft.com/office/drawing/2014/main" id="{FAEE288A-C43A-3509-3CF2-09451EE13C25}"/>
                  </a:ext>
                </a:extLst>
              </p:cNvPr>
              <p:cNvSpPr/>
              <p:nvPr/>
            </p:nvSpPr>
            <p:spPr>
              <a:xfrm>
                <a:off x="4286887" y="299071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3" name="Freeform: Shape 1682">
                <a:extLst>
                  <a:ext uri="{FF2B5EF4-FFF2-40B4-BE49-F238E27FC236}">
                    <a16:creationId xmlns:a16="http://schemas.microsoft.com/office/drawing/2014/main" id="{A106F7C8-F8EE-4F80-DB51-481813839214}"/>
                  </a:ext>
                </a:extLst>
              </p:cNvPr>
              <p:cNvSpPr/>
              <p:nvPr/>
            </p:nvSpPr>
            <p:spPr>
              <a:xfrm>
                <a:off x="3832403" y="33188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4" name="Freeform: Shape 1683">
                <a:extLst>
                  <a:ext uri="{FF2B5EF4-FFF2-40B4-BE49-F238E27FC236}">
                    <a16:creationId xmlns:a16="http://schemas.microsoft.com/office/drawing/2014/main" id="{72B7B565-64ED-9FB8-8947-D82407A780EA}"/>
                  </a:ext>
                </a:extLst>
              </p:cNvPr>
              <p:cNvSpPr/>
              <p:nvPr/>
            </p:nvSpPr>
            <p:spPr>
              <a:xfrm>
                <a:off x="3987948" y="335284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5" name="Freeform: Shape 1684">
                <a:extLst>
                  <a:ext uri="{FF2B5EF4-FFF2-40B4-BE49-F238E27FC236}">
                    <a16:creationId xmlns:a16="http://schemas.microsoft.com/office/drawing/2014/main" id="{2404F7F6-368B-5332-052F-BF9CF21F62DA}"/>
                  </a:ext>
                </a:extLst>
              </p:cNvPr>
              <p:cNvSpPr/>
              <p:nvPr/>
            </p:nvSpPr>
            <p:spPr>
              <a:xfrm>
                <a:off x="3509160" y="306119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6" name="Freeform: Shape 1685">
                <a:extLst>
                  <a:ext uri="{FF2B5EF4-FFF2-40B4-BE49-F238E27FC236}">
                    <a16:creationId xmlns:a16="http://schemas.microsoft.com/office/drawing/2014/main" id="{B8766141-FAE9-94FC-612E-650FF834FC4E}"/>
                  </a:ext>
                </a:extLst>
              </p:cNvPr>
              <p:cNvSpPr/>
              <p:nvPr/>
            </p:nvSpPr>
            <p:spPr>
              <a:xfrm>
                <a:off x="4267444" y="324347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7" name="Freeform: Shape 1686">
                <a:extLst>
                  <a:ext uri="{FF2B5EF4-FFF2-40B4-BE49-F238E27FC236}">
                    <a16:creationId xmlns:a16="http://schemas.microsoft.com/office/drawing/2014/main" id="{D9CEE7C1-981C-4939-986C-41AE1EC226BC}"/>
                  </a:ext>
                </a:extLst>
              </p:cNvPr>
              <p:cNvSpPr/>
              <p:nvPr/>
            </p:nvSpPr>
            <p:spPr>
              <a:xfrm>
                <a:off x="4464307" y="30004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8" name="Freeform: Shape 1687">
                <a:extLst>
                  <a:ext uri="{FF2B5EF4-FFF2-40B4-BE49-F238E27FC236}">
                    <a16:creationId xmlns:a16="http://schemas.microsoft.com/office/drawing/2014/main" id="{A207B7CF-74FF-1EB0-F4A1-214210F16487}"/>
                  </a:ext>
                </a:extLst>
              </p:cNvPr>
              <p:cNvSpPr/>
              <p:nvPr/>
            </p:nvSpPr>
            <p:spPr>
              <a:xfrm>
                <a:off x="4658738" y="3313961"/>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89" name="Freeform: Shape 1688">
                <a:extLst>
                  <a:ext uri="{FF2B5EF4-FFF2-40B4-BE49-F238E27FC236}">
                    <a16:creationId xmlns:a16="http://schemas.microsoft.com/office/drawing/2014/main" id="{A9638C8A-A262-F620-4581-C4BF322ECE21}"/>
                  </a:ext>
                </a:extLst>
              </p:cNvPr>
              <p:cNvSpPr/>
              <p:nvPr/>
            </p:nvSpPr>
            <p:spPr>
              <a:xfrm>
                <a:off x="4712207" y="31900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0" name="Freeform: Shape 1689">
                <a:extLst>
                  <a:ext uri="{FF2B5EF4-FFF2-40B4-BE49-F238E27FC236}">
                    <a16:creationId xmlns:a16="http://schemas.microsoft.com/office/drawing/2014/main" id="{B0F1E72A-F5AD-B897-A91F-533463EEFC63}"/>
                  </a:ext>
                </a:extLst>
              </p:cNvPr>
              <p:cNvSpPr/>
              <p:nvPr/>
            </p:nvSpPr>
            <p:spPr>
              <a:xfrm>
                <a:off x="4452155" y="315112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1" name="Freeform: Shape 1690">
                <a:extLst>
                  <a:ext uri="{FF2B5EF4-FFF2-40B4-BE49-F238E27FC236}">
                    <a16:creationId xmlns:a16="http://schemas.microsoft.com/office/drawing/2014/main" id="{A08D583F-E01E-1430-C650-A2E9EB4C9CC1}"/>
                  </a:ext>
                </a:extLst>
              </p:cNvPr>
              <p:cNvSpPr/>
              <p:nvPr/>
            </p:nvSpPr>
            <p:spPr>
              <a:xfrm>
                <a:off x="4410838" y="324104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2" name="Freeform: Shape 1691">
                <a:extLst>
                  <a:ext uri="{FF2B5EF4-FFF2-40B4-BE49-F238E27FC236}">
                    <a16:creationId xmlns:a16="http://schemas.microsoft.com/office/drawing/2014/main" id="{FA35E7C8-C6CC-051F-1AF0-93DE9F30A963}"/>
                  </a:ext>
                </a:extLst>
              </p:cNvPr>
              <p:cNvSpPr/>
              <p:nvPr/>
            </p:nvSpPr>
            <p:spPr>
              <a:xfrm>
                <a:off x="4282027" y="247304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3" name="Freeform: Shape 1692">
                <a:extLst>
                  <a:ext uri="{FF2B5EF4-FFF2-40B4-BE49-F238E27FC236}">
                    <a16:creationId xmlns:a16="http://schemas.microsoft.com/office/drawing/2014/main" id="{42F5177D-8E3E-518D-D8B0-061F1AC971BA}"/>
                  </a:ext>
                </a:extLst>
              </p:cNvPr>
              <p:cNvSpPr/>
              <p:nvPr/>
            </p:nvSpPr>
            <p:spPr>
              <a:xfrm>
                <a:off x="4374382" y="270150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4" name="Freeform: Shape 1693">
                <a:extLst>
                  <a:ext uri="{FF2B5EF4-FFF2-40B4-BE49-F238E27FC236}">
                    <a16:creationId xmlns:a16="http://schemas.microsoft.com/office/drawing/2014/main" id="{DF95A12B-3336-EDDC-E51C-7751DB3DFE6F}"/>
                  </a:ext>
                </a:extLst>
              </p:cNvPr>
              <p:cNvSpPr/>
              <p:nvPr/>
            </p:nvSpPr>
            <p:spPr>
              <a:xfrm>
                <a:off x="4153216" y="25726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1695" name="Graphic 3">
              <a:extLst>
                <a:ext uri="{FF2B5EF4-FFF2-40B4-BE49-F238E27FC236}">
                  <a16:creationId xmlns:a16="http://schemas.microsoft.com/office/drawing/2014/main" id="{5C9AFE1C-FEE8-E47B-2786-0A6F041E692D}"/>
                </a:ext>
              </a:extLst>
            </p:cNvPr>
            <p:cNvGrpSpPr/>
            <p:nvPr/>
          </p:nvGrpSpPr>
          <p:grpSpPr>
            <a:xfrm>
              <a:off x="3595851" y="2358138"/>
              <a:ext cx="1973190" cy="1876157"/>
              <a:chOff x="3343893" y="2290762"/>
              <a:chExt cx="1779052" cy="1691567"/>
            </a:xfrm>
            <a:solidFill>
              <a:srgbClr val="E54060">
                <a:alpha val="60000"/>
              </a:srgbClr>
            </a:solidFill>
          </p:grpSpPr>
          <p:sp>
            <p:nvSpPr>
              <p:cNvPr id="1696" name="Freeform: Shape 1695">
                <a:extLst>
                  <a:ext uri="{FF2B5EF4-FFF2-40B4-BE49-F238E27FC236}">
                    <a16:creationId xmlns:a16="http://schemas.microsoft.com/office/drawing/2014/main" id="{0C8A3539-24C5-28BD-52A7-11AFD2AA859F}"/>
                  </a:ext>
                </a:extLst>
              </p:cNvPr>
              <p:cNvSpPr/>
              <p:nvPr/>
            </p:nvSpPr>
            <p:spPr>
              <a:xfrm>
                <a:off x="4588257" y="255324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7" name="Freeform: Shape 1696">
                <a:extLst>
                  <a:ext uri="{FF2B5EF4-FFF2-40B4-BE49-F238E27FC236}">
                    <a16:creationId xmlns:a16="http://schemas.microsoft.com/office/drawing/2014/main" id="{66DFAAAC-4B9F-D1C2-C87B-08F46FE8A7FE}"/>
                  </a:ext>
                </a:extLst>
              </p:cNvPr>
              <p:cNvSpPr/>
              <p:nvPr/>
            </p:nvSpPr>
            <p:spPr>
              <a:xfrm>
                <a:off x="4666030" y="24171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8" name="Freeform: Shape 1697">
                <a:extLst>
                  <a:ext uri="{FF2B5EF4-FFF2-40B4-BE49-F238E27FC236}">
                    <a16:creationId xmlns:a16="http://schemas.microsoft.com/office/drawing/2014/main" id="{2E4BBFE4-5A8C-C9EC-AC73-84FA42BDD8AE}"/>
                  </a:ext>
                </a:extLst>
              </p:cNvPr>
              <p:cNvSpPr/>
              <p:nvPr/>
            </p:nvSpPr>
            <p:spPr>
              <a:xfrm>
                <a:off x="4189671" y="280600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699" name="Freeform: Shape 1698">
                <a:extLst>
                  <a:ext uri="{FF2B5EF4-FFF2-40B4-BE49-F238E27FC236}">
                    <a16:creationId xmlns:a16="http://schemas.microsoft.com/office/drawing/2014/main" id="{3A96A4F2-F2A2-0FBD-1E21-0A4D0BF2F3EB}"/>
                  </a:ext>
                </a:extLst>
              </p:cNvPr>
              <p:cNvSpPr/>
              <p:nvPr/>
            </p:nvSpPr>
            <p:spPr>
              <a:xfrm>
                <a:off x="4588257" y="29566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0" name="Freeform: Shape 1699">
                <a:extLst>
                  <a:ext uri="{FF2B5EF4-FFF2-40B4-BE49-F238E27FC236}">
                    <a16:creationId xmlns:a16="http://schemas.microsoft.com/office/drawing/2014/main" id="{65FBB8B3-5067-C6FE-C5D7-A0482E148301}"/>
                  </a:ext>
                </a:extLst>
              </p:cNvPr>
              <p:cNvSpPr/>
              <p:nvPr/>
            </p:nvSpPr>
            <p:spPr>
              <a:xfrm>
                <a:off x="4495902" y="270150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1" name="Freeform: Shape 1700">
                <a:extLst>
                  <a:ext uri="{FF2B5EF4-FFF2-40B4-BE49-F238E27FC236}">
                    <a16:creationId xmlns:a16="http://schemas.microsoft.com/office/drawing/2014/main" id="{D5535D75-1107-E3E9-BED8-4B13C1C90CA5}"/>
                  </a:ext>
                </a:extLst>
              </p:cNvPr>
              <p:cNvSpPr/>
              <p:nvPr/>
            </p:nvSpPr>
            <p:spPr>
              <a:xfrm>
                <a:off x="4459446" y="292995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2" name="Freeform: Shape 1701">
                <a:extLst>
                  <a:ext uri="{FF2B5EF4-FFF2-40B4-BE49-F238E27FC236}">
                    <a16:creationId xmlns:a16="http://schemas.microsoft.com/office/drawing/2014/main" id="{85B031D6-735E-7B14-D644-ED8A95358EAB}"/>
                  </a:ext>
                </a:extLst>
              </p:cNvPr>
              <p:cNvSpPr/>
              <p:nvPr/>
            </p:nvSpPr>
            <p:spPr>
              <a:xfrm>
                <a:off x="4578535" y="28473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3" name="Freeform: Shape 1702">
                <a:extLst>
                  <a:ext uri="{FF2B5EF4-FFF2-40B4-BE49-F238E27FC236}">
                    <a16:creationId xmlns:a16="http://schemas.microsoft.com/office/drawing/2014/main" id="{A9ABEA44-7047-AF64-164F-DF4CC7EE3FFD}"/>
                  </a:ext>
                </a:extLst>
              </p:cNvPr>
              <p:cNvSpPr/>
              <p:nvPr/>
            </p:nvSpPr>
            <p:spPr>
              <a:xfrm>
                <a:off x="4376812" y="296155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4" name="Freeform: Shape 1703">
                <a:extLst>
                  <a:ext uri="{FF2B5EF4-FFF2-40B4-BE49-F238E27FC236}">
                    <a16:creationId xmlns:a16="http://schemas.microsoft.com/office/drawing/2014/main" id="{633221DA-52B7-766D-36F0-6CCC30A38175}"/>
                  </a:ext>
                </a:extLst>
              </p:cNvPr>
              <p:cNvSpPr/>
              <p:nvPr/>
            </p:nvSpPr>
            <p:spPr>
              <a:xfrm>
                <a:off x="4573675" y="285947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5" name="Freeform: Shape 1704">
                <a:extLst>
                  <a:ext uri="{FF2B5EF4-FFF2-40B4-BE49-F238E27FC236}">
                    <a16:creationId xmlns:a16="http://schemas.microsoft.com/office/drawing/2014/main" id="{638CB43C-CF5B-CEE7-5CBD-908DA615B418}"/>
                  </a:ext>
                </a:extLst>
              </p:cNvPr>
              <p:cNvSpPr/>
              <p:nvPr/>
            </p:nvSpPr>
            <p:spPr>
              <a:xfrm>
                <a:off x="3883441" y="304661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6" name="Freeform: Shape 1705">
                <a:extLst>
                  <a:ext uri="{FF2B5EF4-FFF2-40B4-BE49-F238E27FC236}">
                    <a16:creationId xmlns:a16="http://schemas.microsoft.com/office/drawing/2014/main" id="{112416CF-157B-2DFC-270A-E2A4ED9CB432}"/>
                  </a:ext>
                </a:extLst>
              </p:cNvPr>
              <p:cNvSpPr/>
              <p:nvPr/>
            </p:nvSpPr>
            <p:spPr>
              <a:xfrm>
                <a:off x="4702486" y="29688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7" name="Freeform: Shape 1706">
                <a:extLst>
                  <a:ext uri="{FF2B5EF4-FFF2-40B4-BE49-F238E27FC236}">
                    <a16:creationId xmlns:a16="http://schemas.microsoft.com/office/drawing/2014/main" id="{E42ACB42-8EDD-15F2-FB10-AFBC14F3673A}"/>
                  </a:ext>
                </a:extLst>
              </p:cNvPr>
              <p:cNvSpPr/>
              <p:nvPr/>
            </p:nvSpPr>
            <p:spPr>
              <a:xfrm>
                <a:off x="4376812" y="287648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8" name="Freeform: Shape 1707">
                <a:extLst>
                  <a:ext uri="{FF2B5EF4-FFF2-40B4-BE49-F238E27FC236}">
                    <a16:creationId xmlns:a16="http://schemas.microsoft.com/office/drawing/2014/main" id="{6C01C525-10A3-08AA-DAB0-313FFF1D7720}"/>
                  </a:ext>
                </a:extLst>
              </p:cNvPr>
              <p:cNvSpPr/>
              <p:nvPr/>
            </p:nvSpPr>
            <p:spPr>
              <a:xfrm>
                <a:off x="3788656" y="282788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09" name="Freeform: Shape 1708">
                <a:extLst>
                  <a:ext uri="{FF2B5EF4-FFF2-40B4-BE49-F238E27FC236}">
                    <a16:creationId xmlns:a16="http://schemas.microsoft.com/office/drawing/2014/main" id="{E74970E6-D719-057C-3DFF-E5FAEE0A75CD}"/>
                  </a:ext>
                </a:extLst>
              </p:cNvPr>
              <p:cNvSpPr/>
              <p:nvPr/>
            </p:nvSpPr>
            <p:spPr>
              <a:xfrm>
                <a:off x="4213975" y="267719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0" name="Freeform: Shape 1709">
                <a:extLst>
                  <a:ext uri="{FF2B5EF4-FFF2-40B4-BE49-F238E27FC236}">
                    <a16:creationId xmlns:a16="http://schemas.microsoft.com/office/drawing/2014/main" id="{87F23A92-DCD4-EB0F-CDB4-AFA2ADA900B9}"/>
                  </a:ext>
                </a:extLst>
              </p:cNvPr>
              <p:cNvSpPr/>
              <p:nvPr/>
            </p:nvSpPr>
            <p:spPr>
              <a:xfrm>
                <a:off x="4367091" y="29323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1" name="Freeform: Shape 1710">
                <a:extLst>
                  <a:ext uri="{FF2B5EF4-FFF2-40B4-BE49-F238E27FC236}">
                    <a16:creationId xmlns:a16="http://schemas.microsoft.com/office/drawing/2014/main" id="{080AF5F5-42DD-3FD5-AC59-6036E31D7065}"/>
                  </a:ext>
                </a:extLst>
              </p:cNvPr>
              <p:cNvSpPr/>
              <p:nvPr/>
            </p:nvSpPr>
            <p:spPr>
              <a:xfrm>
                <a:off x="4612561" y="237582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2" name="Freeform: Shape 1711">
                <a:extLst>
                  <a:ext uri="{FF2B5EF4-FFF2-40B4-BE49-F238E27FC236}">
                    <a16:creationId xmlns:a16="http://schemas.microsoft.com/office/drawing/2014/main" id="{04C7D840-C42E-BFED-586C-CD660BFC87DF}"/>
                  </a:ext>
                </a:extLst>
              </p:cNvPr>
              <p:cNvSpPr/>
              <p:nvPr/>
            </p:nvSpPr>
            <p:spPr>
              <a:xfrm>
                <a:off x="4481319" y="291294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3" name="Freeform: Shape 1712">
                <a:extLst>
                  <a:ext uri="{FF2B5EF4-FFF2-40B4-BE49-F238E27FC236}">
                    <a16:creationId xmlns:a16="http://schemas.microsoft.com/office/drawing/2014/main" id="{F77D561F-3D5E-0E67-ADCF-601F81C9F3CC}"/>
                  </a:ext>
                </a:extLst>
              </p:cNvPr>
              <p:cNvSpPr/>
              <p:nvPr/>
            </p:nvSpPr>
            <p:spPr>
              <a:xfrm>
                <a:off x="4785119" y="229076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4" name="Freeform: Shape 1713">
                <a:extLst>
                  <a:ext uri="{FF2B5EF4-FFF2-40B4-BE49-F238E27FC236}">
                    <a16:creationId xmlns:a16="http://schemas.microsoft.com/office/drawing/2014/main" id="{BCA3793F-B7CD-B98F-1469-86C817608786}"/>
                  </a:ext>
                </a:extLst>
              </p:cNvPr>
              <p:cNvSpPr/>
              <p:nvPr/>
            </p:nvSpPr>
            <p:spPr>
              <a:xfrm>
                <a:off x="4469167" y="2779273"/>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5" name="Freeform: Shape 1714">
                <a:extLst>
                  <a:ext uri="{FF2B5EF4-FFF2-40B4-BE49-F238E27FC236}">
                    <a16:creationId xmlns:a16="http://schemas.microsoft.com/office/drawing/2014/main" id="{3A12D181-B70B-1431-EBD8-804FC4DCF451}"/>
                  </a:ext>
                </a:extLst>
              </p:cNvPr>
              <p:cNvSpPr/>
              <p:nvPr/>
            </p:nvSpPr>
            <p:spPr>
              <a:xfrm>
                <a:off x="4269875" y="27865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6" name="Freeform: Shape 1715">
                <a:extLst>
                  <a:ext uri="{FF2B5EF4-FFF2-40B4-BE49-F238E27FC236}">
                    <a16:creationId xmlns:a16="http://schemas.microsoft.com/office/drawing/2014/main" id="{E0F13596-87CB-8A16-B163-2B25F93CE17B}"/>
                  </a:ext>
                </a:extLst>
              </p:cNvPr>
              <p:cNvSpPr/>
              <p:nvPr/>
            </p:nvSpPr>
            <p:spPr>
              <a:xfrm>
                <a:off x="4250431" y="296155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7" name="Freeform: Shape 1716">
                <a:extLst>
                  <a:ext uri="{FF2B5EF4-FFF2-40B4-BE49-F238E27FC236}">
                    <a16:creationId xmlns:a16="http://schemas.microsoft.com/office/drawing/2014/main" id="{1DC8CCA7-4ED9-C397-46D0-4626A5E4A2A4}"/>
                  </a:ext>
                </a:extLst>
              </p:cNvPr>
              <p:cNvSpPr/>
              <p:nvPr/>
            </p:nvSpPr>
            <p:spPr>
              <a:xfrm>
                <a:off x="4612561" y="273309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8" name="Freeform: Shape 1717">
                <a:extLst>
                  <a:ext uri="{FF2B5EF4-FFF2-40B4-BE49-F238E27FC236}">
                    <a16:creationId xmlns:a16="http://schemas.microsoft.com/office/drawing/2014/main" id="{ACF5C473-1D48-F90A-4EF6-791F2297272C}"/>
                  </a:ext>
                </a:extLst>
              </p:cNvPr>
              <p:cNvSpPr/>
              <p:nvPr/>
            </p:nvSpPr>
            <p:spPr>
              <a:xfrm>
                <a:off x="4546940" y="27355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19" name="Freeform: Shape 1718">
                <a:extLst>
                  <a:ext uri="{FF2B5EF4-FFF2-40B4-BE49-F238E27FC236}">
                    <a16:creationId xmlns:a16="http://schemas.microsoft.com/office/drawing/2014/main" id="{057E30C5-B664-D924-05AC-EB9337EFF615}"/>
                  </a:ext>
                </a:extLst>
              </p:cNvPr>
              <p:cNvSpPr/>
              <p:nvPr/>
            </p:nvSpPr>
            <p:spPr>
              <a:xfrm>
                <a:off x="4432711" y="27671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0" name="Freeform: Shape 1719">
                <a:extLst>
                  <a:ext uri="{FF2B5EF4-FFF2-40B4-BE49-F238E27FC236}">
                    <a16:creationId xmlns:a16="http://schemas.microsoft.com/office/drawing/2014/main" id="{F032FF8B-527C-C79A-FB47-5F244720CA81}"/>
                  </a:ext>
                </a:extLst>
              </p:cNvPr>
              <p:cNvSpPr/>
              <p:nvPr/>
            </p:nvSpPr>
            <p:spPr>
              <a:xfrm>
                <a:off x="4367091" y="277684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1" name="Freeform: Shape 1720">
                <a:extLst>
                  <a:ext uri="{FF2B5EF4-FFF2-40B4-BE49-F238E27FC236}">
                    <a16:creationId xmlns:a16="http://schemas.microsoft.com/office/drawing/2014/main" id="{32794D89-7BF3-0297-150D-82C8A6709E51}"/>
                  </a:ext>
                </a:extLst>
              </p:cNvPr>
              <p:cNvSpPr/>
              <p:nvPr/>
            </p:nvSpPr>
            <p:spPr>
              <a:xfrm>
                <a:off x="4345217" y="27938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2" name="Freeform: Shape 1721">
                <a:extLst>
                  <a:ext uri="{FF2B5EF4-FFF2-40B4-BE49-F238E27FC236}">
                    <a16:creationId xmlns:a16="http://schemas.microsoft.com/office/drawing/2014/main" id="{AB67127F-A377-6002-9BDB-8AC9239E47B8}"/>
                  </a:ext>
                </a:extLst>
              </p:cNvPr>
              <p:cNvSpPr/>
              <p:nvPr/>
            </p:nvSpPr>
            <p:spPr>
              <a:xfrm>
                <a:off x="4685473" y="27160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3" name="Freeform: Shape 1722">
                <a:extLst>
                  <a:ext uri="{FF2B5EF4-FFF2-40B4-BE49-F238E27FC236}">
                    <a16:creationId xmlns:a16="http://schemas.microsoft.com/office/drawing/2014/main" id="{D8F50717-0B53-E1EA-E1B7-7F7E4DBFA291}"/>
                  </a:ext>
                </a:extLst>
              </p:cNvPr>
              <p:cNvSpPr/>
              <p:nvPr/>
            </p:nvSpPr>
            <p:spPr>
              <a:xfrm>
                <a:off x="4755954" y="28157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4" name="Freeform: Shape 1723">
                <a:extLst>
                  <a:ext uri="{FF2B5EF4-FFF2-40B4-BE49-F238E27FC236}">
                    <a16:creationId xmlns:a16="http://schemas.microsoft.com/office/drawing/2014/main" id="{1C857E81-3421-FE6F-0E05-ED7A9DF1190C}"/>
                  </a:ext>
                </a:extLst>
              </p:cNvPr>
              <p:cNvSpPr/>
              <p:nvPr/>
            </p:nvSpPr>
            <p:spPr>
              <a:xfrm>
                <a:off x="4128912" y="297127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5" name="Freeform: Shape 1724">
                <a:extLst>
                  <a:ext uri="{FF2B5EF4-FFF2-40B4-BE49-F238E27FC236}">
                    <a16:creationId xmlns:a16="http://schemas.microsoft.com/office/drawing/2014/main" id="{45A3A55C-0F64-AC48-E6A2-9435F8B67504}"/>
                  </a:ext>
                </a:extLst>
              </p:cNvPr>
              <p:cNvSpPr/>
              <p:nvPr/>
            </p:nvSpPr>
            <p:spPr>
              <a:xfrm>
                <a:off x="4607700" y="290565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6" name="Freeform: Shape 1725">
                <a:extLst>
                  <a:ext uri="{FF2B5EF4-FFF2-40B4-BE49-F238E27FC236}">
                    <a16:creationId xmlns:a16="http://schemas.microsoft.com/office/drawing/2014/main" id="{ADC5FDF9-B904-5D8B-CF5A-BABCA7B622F1}"/>
                  </a:ext>
                </a:extLst>
              </p:cNvPr>
              <p:cNvSpPr/>
              <p:nvPr/>
            </p:nvSpPr>
            <p:spPr>
              <a:xfrm>
                <a:off x="4073012" y="241957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7" name="Freeform: Shape 1726">
                <a:extLst>
                  <a:ext uri="{FF2B5EF4-FFF2-40B4-BE49-F238E27FC236}">
                    <a16:creationId xmlns:a16="http://schemas.microsoft.com/office/drawing/2014/main" id="{919CE09B-DC91-595B-B902-177B3BFADDCD}"/>
                  </a:ext>
                </a:extLst>
              </p:cNvPr>
              <p:cNvSpPr/>
              <p:nvPr/>
            </p:nvSpPr>
            <p:spPr>
              <a:xfrm>
                <a:off x="4206684" y="30101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8" name="Freeform: Shape 1727">
                <a:extLst>
                  <a:ext uri="{FF2B5EF4-FFF2-40B4-BE49-F238E27FC236}">
                    <a16:creationId xmlns:a16="http://schemas.microsoft.com/office/drawing/2014/main" id="{69712A0F-BEC1-780A-869B-330F968EF9BD}"/>
                  </a:ext>
                </a:extLst>
              </p:cNvPr>
              <p:cNvSpPr/>
              <p:nvPr/>
            </p:nvSpPr>
            <p:spPr>
              <a:xfrm>
                <a:off x="4595548" y="309765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29" name="Freeform: Shape 1728">
                <a:extLst>
                  <a:ext uri="{FF2B5EF4-FFF2-40B4-BE49-F238E27FC236}">
                    <a16:creationId xmlns:a16="http://schemas.microsoft.com/office/drawing/2014/main" id="{223D0B81-09CF-6900-A69B-21487B48D62A}"/>
                  </a:ext>
                </a:extLst>
              </p:cNvPr>
              <p:cNvSpPr/>
              <p:nvPr/>
            </p:nvSpPr>
            <p:spPr>
              <a:xfrm>
                <a:off x="4063291" y="324347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0" name="Freeform: Shape 1729">
                <a:extLst>
                  <a:ext uri="{FF2B5EF4-FFF2-40B4-BE49-F238E27FC236}">
                    <a16:creationId xmlns:a16="http://schemas.microsoft.com/office/drawing/2014/main" id="{18D65B8A-73C1-1CA2-2EA2-31B4B128245E}"/>
                  </a:ext>
                </a:extLst>
              </p:cNvPr>
              <p:cNvSpPr/>
              <p:nvPr/>
            </p:nvSpPr>
            <p:spPr>
              <a:xfrm>
                <a:off x="4306331" y="34087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1" name="Freeform: Shape 1730">
                <a:extLst>
                  <a:ext uri="{FF2B5EF4-FFF2-40B4-BE49-F238E27FC236}">
                    <a16:creationId xmlns:a16="http://schemas.microsoft.com/office/drawing/2014/main" id="{BC0626CE-FB39-9A89-F8F4-711E42DA580C}"/>
                  </a:ext>
                </a:extLst>
              </p:cNvPr>
              <p:cNvSpPr/>
              <p:nvPr/>
            </p:nvSpPr>
            <p:spPr>
              <a:xfrm>
                <a:off x="4325774" y="31924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2" name="Freeform: Shape 1731">
                <a:extLst>
                  <a:ext uri="{FF2B5EF4-FFF2-40B4-BE49-F238E27FC236}">
                    <a16:creationId xmlns:a16="http://schemas.microsoft.com/office/drawing/2014/main" id="{B638AA1A-081D-D024-25D1-3B5B3BFD3A87}"/>
                  </a:ext>
                </a:extLst>
              </p:cNvPr>
              <p:cNvSpPr/>
              <p:nvPr/>
            </p:nvSpPr>
            <p:spPr>
              <a:xfrm>
                <a:off x="4274735" y="318028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3" name="Freeform: Shape 1732">
                <a:extLst>
                  <a:ext uri="{FF2B5EF4-FFF2-40B4-BE49-F238E27FC236}">
                    <a16:creationId xmlns:a16="http://schemas.microsoft.com/office/drawing/2014/main" id="{9129E055-E0D5-0B62-6467-91A0D3829743}"/>
                  </a:ext>
                </a:extLst>
              </p:cNvPr>
              <p:cNvSpPr/>
              <p:nvPr/>
            </p:nvSpPr>
            <p:spPr>
              <a:xfrm>
                <a:off x="3987948" y="30660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4" name="Freeform: Shape 1733">
                <a:extLst>
                  <a:ext uri="{FF2B5EF4-FFF2-40B4-BE49-F238E27FC236}">
                    <a16:creationId xmlns:a16="http://schemas.microsoft.com/office/drawing/2014/main" id="{1AA192EB-76D4-7B4E-03C7-EFF527E06538}"/>
                  </a:ext>
                </a:extLst>
              </p:cNvPr>
              <p:cNvSpPr/>
              <p:nvPr/>
            </p:nvSpPr>
            <p:spPr>
              <a:xfrm>
                <a:off x="4340356" y="290808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5" name="Freeform: Shape 1734">
                <a:extLst>
                  <a:ext uri="{FF2B5EF4-FFF2-40B4-BE49-F238E27FC236}">
                    <a16:creationId xmlns:a16="http://schemas.microsoft.com/office/drawing/2014/main" id="{B28F3A60-2DF2-9BDE-9E3A-7B42979D6324}"/>
                  </a:ext>
                </a:extLst>
              </p:cNvPr>
              <p:cNvSpPr/>
              <p:nvPr/>
            </p:nvSpPr>
            <p:spPr>
              <a:xfrm>
                <a:off x="3795947" y="31195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6" name="Freeform: Shape 1735">
                <a:extLst>
                  <a:ext uri="{FF2B5EF4-FFF2-40B4-BE49-F238E27FC236}">
                    <a16:creationId xmlns:a16="http://schemas.microsoft.com/office/drawing/2014/main" id="{3565BC53-B10A-C411-5140-D7D408332E19}"/>
                  </a:ext>
                </a:extLst>
              </p:cNvPr>
              <p:cNvSpPr/>
              <p:nvPr/>
            </p:nvSpPr>
            <p:spPr>
              <a:xfrm>
                <a:off x="4685473" y="32264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7" name="Freeform: Shape 1736">
                <a:extLst>
                  <a:ext uri="{FF2B5EF4-FFF2-40B4-BE49-F238E27FC236}">
                    <a16:creationId xmlns:a16="http://schemas.microsoft.com/office/drawing/2014/main" id="{4D025F9F-E947-9167-98EB-D929BEA64C19}"/>
                  </a:ext>
                </a:extLst>
              </p:cNvPr>
              <p:cNvSpPr/>
              <p:nvPr/>
            </p:nvSpPr>
            <p:spPr>
              <a:xfrm>
                <a:off x="4162937" y="36104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8" name="Freeform: Shape 1737">
                <a:extLst>
                  <a:ext uri="{FF2B5EF4-FFF2-40B4-BE49-F238E27FC236}">
                    <a16:creationId xmlns:a16="http://schemas.microsoft.com/office/drawing/2014/main" id="{C46D9D75-A93A-AADC-789E-3B002D33CCBC}"/>
                  </a:ext>
                </a:extLst>
              </p:cNvPr>
              <p:cNvSpPr/>
              <p:nvPr/>
            </p:nvSpPr>
            <p:spPr>
              <a:xfrm>
                <a:off x="4182380" y="310008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39" name="Freeform: Shape 1738">
                <a:extLst>
                  <a:ext uri="{FF2B5EF4-FFF2-40B4-BE49-F238E27FC236}">
                    <a16:creationId xmlns:a16="http://schemas.microsoft.com/office/drawing/2014/main" id="{6BBDBED4-9C82-4BD8-4D1A-CDEBAF6FF008}"/>
                  </a:ext>
                </a:extLst>
              </p:cNvPr>
              <p:cNvSpPr/>
              <p:nvPr/>
            </p:nvSpPr>
            <p:spPr>
              <a:xfrm>
                <a:off x="4369521" y="31316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0" name="Freeform: Shape 1739">
                <a:extLst>
                  <a:ext uri="{FF2B5EF4-FFF2-40B4-BE49-F238E27FC236}">
                    <a16:creationId xmlns:a16="http://schemas.microsoft.com/office/drawing/2014/main" id="{F5A4DC7C-0722-873D-56D3-C414ECC8ED58}"/>
                  </a:ext>
                </a:extLst>
              </p:cNvPr>
              <p:cNvSpPr/>
              <p:nvPr/>
            </p:nvSpPr>
            <p:spPr>
              <a:xfrm>
                <a:off x="4605270" y="294454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1" name="Freeform: Shape 1740">
                <a:extLst>
                  <a:ext uri="{FF2B5EF4-FFF2-40B4-BE49-F238E27FC236}">
                    <a16:creationId xmlns:a16="http://schemas.microsoft.com/office/drawing/2014/main" id="{15F46C0F-CDC2-9D9A-98D3-60AFE2B8538A}"/>
                  </a:ext>
                </a:extLst>
              </p:cNvPr>
              <p:cNvSpPr/>
              <p:nvPr/>
            </p:nvSpPr>
            <p:spPr>
              <a:xfrm>
                <a:off x="3881011" y="30004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2" name="Freeform: Shape 1741">
                <a:extLst>
                  <a:ext uri="{FF2B5EF4-FFF2-40B4-BE49-F238E27FC236}">
                    <a16:creationId xmlns:a16="http://schemas.microsoft.com/office/drawing/2014/main" id="{1036546F-72D5-714B-6DC0-540D4A58E197}"/>
                  </a:ext>
                </a:extLst>
              </p:cNvPr>
              <p:cNvSpPr/>
              <p:nvPr/>
            </p:nvSpPr>
            <p:spPr>
              <a:xfrm>
                <a:off x="4187241" y="30004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3" name="Freeform: Shape 1742">
                <a:extLst>
                  <a:ext uri="{FF2B5EF4-FFF2-40B4-BE49-F238E27FC236}">
                    <a16:creationId xmlns:a16="http://schemas.microsoft.com/office/drawing/2014/main" id="{EDBC783B-4FA9-539C-9AB3-3ECDAC88AA5F}"/>
                  </a:ext>
                </a:extLst>
              </p:cNvPr>
              <p:cNvSpPr/>
              <p:nvPr/>
            </p:nvSpPr>
            <p:spPr>
              <a:xfrm>
                <a:off x="4121620" y="32993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4" name="Freeform: Shape 1743">
                <a:extLst>
                  <a:ext uri="{FF2B5EF4-FFF2-40B4-BE49-F238E27FC236}">
                    <a16:creationId xmlns:a16="http://schemas.microsoft.com/office/drawing/2014/main" id="{ABD3E0E5-F2A7-CF70-A2E2-DE143CEB6219}"/>
                  </a:ext>
                </a:extLst>
              </p:cNvPr>
              <p:cNvSpPr/>
              <p:nvPr/>
            </p:nvSpPr>
            <p:spPr>
              <a:xfrm>
                <a:off x="4303900" y="340631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5" name="Freeform: Shape 1744">
                <a:extLst>
                  <a:ext uri="{FF2B5EF4-FFF2-40B4-BE49-F238E27FC236}">
                    <a16:creationId xmlns:a16="http://schemas.microsoft.com/office/drawing/2014/main" id="{18B45369-D7C9-9161-09A7-7994658C7940}"/>
                  </a:ext>
                </a:extLst>
              </p:cNvPr>
              <p:cNvSpPr/>
              <p:nvPr/>
            </p:nvSpPr>
            <p:spPr>
              <a:xfrm>
                <a:off x="4537219" y="29250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6" name="Freeform: Shape 1745">
                <a:extLst>
                  <a:ext uri="{FF2B5EF4-FFF2-40B4-BE49-F238E27FC236}">
                    <a16:creationId xmlns:a16="http://schemas.microsoft.com/office/drawing/2014/main" id="{4E5D2A35-0E5E-A7D2-BD20-1AC2143E4765}"/>
                  </a:ext>
                </a:extLst>
              </p:cNvPr>
              <p:cNvSpPr/>
              <p:nvPr/>
            </p:nvSpPr>
            <p:spPr>
              <a:xfrm>
                <a:off x="4614991" y="303446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7" name="Freeform: Shape 1746">
                <a:extLst>
                  <a:ext uri="{FF2B5EF4-FFF2-40B4-BE49-F238E27FC236}">
                    <a16:creationId xmlns:a16="http://schemas.microsoft.com/office/drawing/2014/main" id="{FD3B42C7-3CCB-9338-4711-6425B57DE16A}"/>
                  </a:ext>
                </a:extLst>
              </p:cNvPr>
              <p:cNvSpPr/>
              <p:nvPr/>
            </p:nvSpPr>
            <p:spPr>
              <a:xfrm>
                <a:off x="4243140" y="338444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8" name="Freeform: Shape 1747">
                <a:extLst>
                  <a:ext uri="{FF2B5EF4-FFF2-40B4-BE49-F238E27FC236}">
                    <a16:creationId xmlns:a16="http://schemas.microsoft.com/office/drawing/2014/main" id="{8F8CB11F-E60E-3C62-183D-C9E623C27372}"/>
                  </a:ext>
                </a:extLst>
              </p:cNvPr>
              <p:cNvSpPr/>
              <p:nvPr/>
            </p:nvSpPr>
            <p:spPr>
              <a:xfrm>
                <a:off x="4884766" y="26261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49" name="Freeform: Shape 1748">
                <a:extLst>
                  <a:ext uri="{FF2B5EF4-FFF2-40B4-BE49-F238E27FC236}">
                    <a16:creationId xmlns:a16="http://schemas.microsoft.com/office/drawing/2014/main" id="{07365695-FBA1-6590-2F5D-B3854A5C113B}"/>
                  </a:ext>
                </a:extLst>
              </p:cNvPr>
              <p:cNvSpPr/>
              <p:nvPr/>
            </p:nvSpPr>
            <p:spPr>
              <a:xfrm>
                <a:off x="4483750" y="346464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0" name="Freeform: Shape 1749">
                <a:extLst>
                  <a:ext uri="{FF2B5EF4-FFF2-40B4-BE49-F238E27FC236}">
                    <a16:creationId xmlns:a16="http://schemas.microsoft.com/office/drawing/2014/main" id="{F22CB688-367E-8516-6646-6153C84C39C9}"/>
                  </a:ext>
                </a:extLst>
              </p:cNvPr>
              <p:cNvSpPr/>
              <p:nvPr/>
            </p:nvSpPr>
            <p:spPr>
              <a:xfrm>
                <a:off x="4585827" y="270393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1" name="Freeform: Shape 1750">
                <a:extLst>
                  <a:ext uri="{FF2B5EF4-FFF2-40B4-BE49-F238E27FC236}">
                    <a16:creationId xmlns:a16="http://schemas.microsoft.com/office/drawing/2014/main" id="{222C7288-84C8-B088-85D9-6B7A13B35933}"/>
                  </a:ext>
                </a:extLst>
              </p:cNvPr>
              <p:cNvSpPr/>
              <p:nvPr/>
            </p:nvSpPr>
            <p:spPr>
              <a:xfrm>
                <a:off x="4573675" y="288378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2" name="Freeform: Shape 1751">
                <a:extLst>
                  <a:ext uri="{FF2B5EF4-FFF2-40B4-BE49-F238E27FC236}">
                    <a16:creationId xmlns:a16="http://schemas.microsoft.com/office/drawing/2014/main" id="{4C9D5238-8CAA-6D3C-8972-667072995618}"/>
                  </a:ext>
                </a:extLst>
              </p:cNvPr>
              <p:cNvSpPr/>
              <p:nvPr/>
            </p:nvSpPr>
            <p:spPr>
              <a:xfrm>
                <a:off x="4131342" y="282058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3" name="Freeform: Shape 1752">
                <a:extLst>
                  <a:ext uri="{FF2B5EF4-FFF2-40B4-BE49-F238E27FC236}">
                    <a16:creationId xmlns:a16="http://schemas.microsoft.com/office/drawing/2014/main" id="{C1FA37F1-A0DA-E4A3-37B6-A61CA4AF3F9B}"/>
                  </a:ext>
                </a:extLst>
              </p:cNvPr>
              <p:cNvSpPr/>
              <p:nvPr/>
            </p:nvSpPr>
            <p:spPr>
              <a:xfrm>
                <a:off x="4097316" y="3357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4" name="Freeform: Shape 1753">
                <a:extLst>
                  <a:ext uri="{FF2B5EF4-FFF2-40B4-BE49-F238E27FC236}">
                    <a16:creationId xmlns:a16="http://schemas.microsoft.com/office/drawing/2014/main" id="{268E535A-EC1C-CEDF-26C7-09C5FC359338}"/>
                  </a:ext>
                </a:extLst>
              </p:cNvPr>
              <p:cNvSpPr/>
              <p:nvPr/>
            </p:nvSpPr>
            <p:spPr>
              <a:xfrm>
                <a:off x="4403547" y="33018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5" name="Freeform: Shape 1754">
                <a:extLst>
                  <a:ext uri="{FF2B5EF4-FFF2-40B4-BE49-F238E27FC236}">
                    <a16:creationId xmlns:a16="http://schemas.microsoft.com/office/drawing/2014/main" id="{6055F388-601A-EB8F-D304-E73A976DA212}"/>
                  </a:ext>
                </a:extLst>
              </p:cNvPr>
              <p:cNvSpPr/>
              <p:nvPr/>
            </p:nvSpPr>
            <p:spPr>
              <a:xfrm>
                <a:off x="4068152" y="32799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6" name="Freeform: Shape 1755">
                <a:extLst>
                  <a:ext uri="{FF2B5EF4-FFF2-40B4-BE49-F238E27FC236}">
                    <a16:creationId xmlns:a16="http://schemas.microsoft.com/office/drawing/2014/main" id="{A454D07A-C12C-4C97-777A-FA630051EE13}"/>
                  </a:ext>
                </a:extLst>
              </p:cNvPr>
              <p:cNvSpPr/>
              <p:nvPr/>
            </p:nvSpPr>
            <p:spPr>
              <a:xfrm>
                <a:off x="4342787" y="350353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7" name="Freeform: Shape 1756">
                <a:extLst>
                  <a:ext uri="{FF2B5EF4-FFF2-40B4-BE49-F238E27FC236}">
                    <a16:creationId xmlns:a16="http://schemas.microsoft.com/office/drawing/2014/main" id="{2CDE2CA1-F7D7-4B55-BD32-52D1087A1AC2}"/>
                  </a:ext>
                </a:extLst>
              </p:cNvPr>
              <p:cNvSpPr/>
              <p:nvPr/>
            </p:nvSpPr>
            <p:spPr>
              <a:xfrm>
                <a:off x="4687903" y="312682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8" name="Freeform: Shape 1757">
                <a:extLst>
                  <a:ext uri="{FF2B5EF4-FFF2-40B4-BE49-F238E27FC236}">
                    <a16:creationId xmlns:a16="http://schemas.microsoft.com/office/drawing/2014/main" id="{0FBE74CE-90A3-5519-D369-2BCDAACE3007}"/>
                  </a:ext>
                </a:extLst>
              </p:cNvPr>
              <p:cNvSpPr/>
              <p:nvPr/>
            </p:nvSpPr>
            <p:spPr>
              <a:xfrm>
                <a:off x="4860462" y="27622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59" name="Freeform: Shape 1758">
                <a:extLst>
                  <a:ext uri="{FF2B5EF4-FFF2-40B4-BE49-F238E27FC236}">
                    <a16:creationId xmlns:a16="http://schemas.microsoft.com/office/drawing/2014/main" id="{B9D9A16B-6A59-6FA5-97D6-F006EC6B63C5}"/>
                  </a:ext>
                </a:extLst>
              </p:cNvPr>
              <p:cNvSpPr/>
              <p:nvPr/>
            </p:nvSpPr>
            <p:spPr>
              <a:xfrm>
                <a:off x="4653878" y="311709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0" name="Freeform: Shape 1759">
                <a:extLst>
                  <a:ext uri="{FF2B5EF4-FFF2-40B4-BE49-F238E27FC236}">
                    <a16:creationId xmlns:a16="http://schemas.microsoft.com/office/drawing/2014/main" id="{05EA8390-C79E-2C1D-F43E-DE7FCFA4042C}"/>
                  </a:ext>
                </a:extLst>
              </p:cNvPr>
              <p:cNvSpPr/>
              <p:nvPr/>
            </p:nvSpPr>
            <p:spPr>
              <a:xfrm>
                <a:off x="4515345" y="330423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1" name="Freeform: Shape 1760">
                <a:extLst>
                  <a:ext uri="{FF2B5EF4-FFF2-40B4-BE49-F238E27FC236}">
                    <a16:creationId xmlns:a16="http://schemas.microsoft.com/office/drawing/2014/main" id="{958CFC27-ECEE-DFB9-5E2C-0686A7F675CB}"/>
                  </a:ext>
                </a:extLst>
              </p:cNvPr>
              <p:cNvSpPr/>
              <p:nvPr/>
            </p:nvSpPr>
            <p:spPr>
              <a:xfrm>
                <a:off x="3844555" y="303932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2" name="Freeform: Shape 1761">
                <a:extLst>
                  <a:ext uri="{FF2B5EF4-FFF2-40B4-BE49-F238E27FC236}">
                    <a16:creationId xmlns:a16="http://schemas.microsoft.com/office/drawing/2014/main" id="{46E7D938-6FE6-CDEE-3DB1-1B7CFC3D9F81}"/>
                  </a:ext>
                </a:extLst>
              </p:cNvPr>
              <p:cNvSpPr/>
              <p:nvPr/>
            </p:nvSpPr>
            <p:spPr>
              <a:xfrm>
                <a:off x="4235849" y="324833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3" name="Freeform: Shape 1762">
                <a:extLst>
                  <a:ext uri="{FF2B5EF4-FFF2-40B4-BE49-F238E27FC236}">
                    <a16:creationId xmlns:a16="http://schemas.microsoft.com/office/drawing/2014/main" id="{F551F0D8-823E-8594-3219-8028E667882D}"/>
                  </a:ext>
                </a:extLst>
              </p:cNvPr>
              <p:cNvSpPr/>
              <p:nvPr/>
            </p:nvSpPr>
            <p:spPr>
              <a:xfrm>
                <a:off x="4347647" y="330423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4" name="Freeform: Shape 1763">
                <a:extLst>
                  <a:ext uri="{FF2B5EF4-FFF2-40B4-BE49-F238E27FC236}">
                    <a16:creationId xmlns:a16="http://schemas.microsoft.com/office/drawing/2014/main" id="{73602542-2636-FD04-6D38-4F4CC9E40C8E}"/>
                  </a:ext>
                </a:extLst>
              </p:cNvPr>
              <p:cNvSpPr/>
              <p:nvPr/>
            </p:nvSpPr>
            <p:spPr>
              <a:xfrm>
                <a:off x="4644156" y="33868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5" name="Freeform: Shape 1764">
                <a:extLst>
                  <a:ext uri="{FF2B5EF4-FFF2-40B4-BE49-F238E27FC236}">
                    <a16:creationId xmlns:a16="http://schemas.microsoft.com/office/drawing/2014/main" id="{72F3131B-8644-4164-DEF7-A00CE33AC408}"/>
                  </a:ext>
                </a:extLst>
              </p:cNvPr>
              <p:cNvSpPr/>
              <p:nvPr/>
            </p:nvSpPr>
            <p:spPr>
              <a:xfrm>
                <a:off x="4656308" y="272337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6" name="Freeform: Shape 1765">
                <a:extLst>
                  <a:ext uri="{FF2B5EF4-FFF2-40B4-BE49-F238E27FC236}">
                    <a16:creationId xmlns:a16="http://schemas.microsoft.com/office/drawing/2014/main" id="{63CABC60-0764-4147-F789-2FEA1ECB0A95}"/>
                  </a:ext>
                </a:extLst>
              </p:cNvPr>
              <p:cNvSpPr/>
              <p:nvPr/>
            </p:nvSpPr>
            <p:spPr>
              <a:xfrm>
                <a:off x="4374382" y="29809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7" name="Freeform: Shape 1766">
                <a:extLst>
                  <a:ext uri="{FF2B5EF4-FFF2-40B4-BE49-F238E27FC236}">
                    <a16:creationId xmlns:a16="http://schemas.microsoft.com/office/drawing/2014/main" id="{88E9566A-41B7-0041-2587-2866FD6DD077}"/>
                  </a:ext>
                </a:extLst>
              </p:cNvPr>
              <p:cNvSpPr/>
              <p:nvPr/>
            </p:nvSpPr>
            <p:spPr>
              <a:xfrm>
                <a:off x="3973366" y="36396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8" name="Freeform: Shape 1767">
                <a:extLst>
                  <a:ext uri="{FF2B5EF4-FFF2-40B4-BE49-F238E27FC236}">
                    <a16:creationId xmlns:a16="http://schemas.microsoft.com/office/drawing/2014/main" id="{4501D5AE-FFF4-787C-3834-76CC1AFB20FE}"/>
                  </a:ext>
                </a:extLst>
              </p:cNvPr>
              <p:cNvSpPr/>
              <p:nvPr/>
            </p:nvSpPr>
            <p:spPr>
              <a:xfrm>
                <a:off x="4405977" y="34597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69" name="Freeform: Shape 1768">
                <a:extLst>
                  <a:ext uri="{FF2B5EF4-FFF2-40B4-BE49-F238E27FC236}">
                    <a16:creationId xmlns:a16="http://schemas.microsoft.com/office/drawing/2014/main" id="{10E0FFBE-3F88-5C95-B7B1-E6D64DA5B381}"/>
                  </a:ext>
                </a:extLst>
              </p:cNvPr>
              <p:cNvSpPr/>
              <p:nvPr/>
            </p:nvSpPr>
            <p:spPr>
              <a:xfrm>
                <a:off x="4330635" y="341846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0" name="Freeform: Shape 1769">
                <a:extLst>
                  <a:ext uri="{FF2B5EF4-FFF2-40B4-BE49-F238E27FC236}">
                    <a16:creationId xmlns:a16="http://schemas.microsoft.com/office/drawing/2014/main" id="{0DD29E3C-B725-0DF7-BA4B-01A40DDDAF3F}"/>
                  </a:ext>
                </a:extLst>
              </p:cNvPr>
              <p:cNvSpPr/>
              <p:nvPr/>
            </p:nvSpPr>
            <p:spPr>
              <a:xfrm>
                <a:off x="3876150" y="38146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1" name="Freeform: Shape 1770">
                <a:extLst>
                  <a:ext uri="{FF2B5EF4-FFF2-40B4-BE49-F238E27FC236}">
                    <a16:creationId xmlns:a16="http://schemas.microsoft.com/office/drawing/2014/main" id="{79FB420D-580B-A398-4136-A1D1ED45E230}"/>
                  </a:ext>
                </a:extLst>
              </p:cNvPr>
              <p:cNvSpPr/>
              <p:nvPr/>
            </p:nvSpPr>
            <p:spPr>
              <a:xfrm>
                <a:off x="4792410" y="360317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2" name="Freeform: Shape 1771">
                <a:extLst>
                  <a:ext uri="{FF2B5EF4-FFF2-40B4-BE49-F238E27FC236}">
                    <a16:creationId xmlns:a16="http://schemas.microsoft.com/office/drawing/2014/main" id="{9C39EA7E-8335-C474-7457-855B66CDD863}"/>
                  </a:ext>
                </a:extLst>
              </p:cNvPr>
              <p:cNvSpPr/>
              <p:nvPr/>
            </p:nvSpPr>
            <p:spPr>
              <a:xfrm>
                <a:off x="4641726" y="284975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3" name="Freeform: Shape 1772">
                <a:extLst>
                  <a:ext uri="{FF2B5EF4-FFF2-40B4-BE49-F238E27FC236}">
                    <a16:creationId xmlns:a16="http://schemas.microsoft.com/office/drawing/2014/main" id="{D605BB15-BCA9-F334-55E7-6726DBF8465A}"/>
                  </a:ext>
                </a:extLst>
              </p:cNvPr>
              <p:cNvSpPr/>
              <p:nvPr/>
            </p:nvSpPr>
            <p:spPr>
              <a:xfrm>
                <a:off x="4675751" y="285947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4" name="Freeform: Shape 1773">
                <a:extLst>
                  <a:ext uri="{FF2B5EF4-FFF2-40B4-BE49-F238E27FC236}">
                    <a16:creationId xmlns:a16="http://schemas.microsoft.com/office/drawing/2014/main" id="{74BAC606-8655-9B40-0019-8F8715C34AB0}"/>
                  </a:ext>
                </a:extLst>
              </p:cNvPr>
              <p:cNvSpPr/>
              <p:nvPr/>
            </p:nvSpPr>
            <p:spPr>
              <a:xfrm>
                <a:off x="4267444" y="32993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5" name="Freeform: Shape 1774">
                <a:extLst>
                  <a:ext uri="{FF2B5EF4-FFF2-40B4-BE49-F238E27FC236}">
                    <a16:creationId xmlns:a16="http://schemas.microsoft.com/office/drawing/2014/main" id="{A9C454AC-8BBA-6539-6289-382F032DAA28}"/>
                  </a:ext>
                </a:extLst>
              </p:cNvPr>
              <p:cNvSpPr/>
              <p:nvPr/>
            </p:nvSpPr>
            <p:spPr>
              <a:xfrm>
                <a:off x="4345217" y="32726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6" name="Freeform: Shape 1775">
                <a:extLst>
                  <a:ext uri="{FF2B5EF4-FFF2-40B4-BE49-F238E27FC236}">
                    <a16:creationId xmlns:a16="http://schemas.microsoft.com/office/drawing/2014/main" id="{24B0689E-7B5B-0D63-E46C-BBB89C688D6B}"/>
                  </a:ext>
                </a:extLst>
              </p:cNvPr>
              <p:cNvSpPr/>
              <p:nvPr/>
            </p:nvSpPr>
            <p:spPr>
              <a:xfrm>
                <a:off x="4141064" y="310251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7" name="Freeform: Shape 1776">
                <a:extLst>
                  <a:ext uri="{FF2B5EF4-FFF2-40B4-BE49-F238E27FC236}">
                    <a16:creationId xmlns:a16="http://schemas.microsoft.com/office/drawing/2014/main" id="{94A3555E-30DC-A21A-3EAE-865C1F16561F}"/>
                  </a:ext>
                </a:extLst>
              </p:cNvPr>
              <p:cNvSpPr/>
              <p:nvPr/>
            </p:nvSpPr>
            <p:spPr>
              <a:xfrm>
                <a:off x="4663599" y="336499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8" name="Freeform: Shape 1777">
                <a:extLst>
                  <a:ext uri="{FF2B5EF4-FFF2-40B4-BE49-F238E27FC236}">
                    <a16:creationId xmlns:a16="http://schemas.microsoft.com/office/drawing/2014/main" id="{60BB882C-E658-DEB7-DCF3-E4FB7497B0E2}"/>
                  </a:ext>
                </a:extLst>
              </p:cNvPr>
              <p:cNvSpPr/>
              <p:nvPr/>
            </p:nvSpPr>
            <p:spPr>
              <a:xfrm>
                <a:off x="4512915" y="29250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79" name="Freeform: Shape 1778">
                <a:extLst>
                  <a:ext uri="{FF2B5EF4-FFF2-40B4-BE49-F238E27FC236}">
                    <a16:creationId xmlns:a16="http://schemas.microsoft.com/office/drawing/2014/main" id="{13175298-047F-AF23-0D3E-8A89EBD26F40}"/>
                  </a:ext>
                </a:extLst>
              </p:cNvPr>
              <p:cNvSpPr/>
              <p:nvPr/>
            </p:nvSpPr>
            <p:spPr>
              <a:xfrm>
                <a:off x="4296609" y="29518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0" name="Freeform: Shape 1779">
                <a:extLst>
                  <a:ext uri="{FF2B5EF4-FFF2-40B4-BE49-F238E27FC236}">
                    <a16:creationId xmlns:a16="http://schemas.microsoft.com/office/drawing/2014/main" id="{00A98292-E34F-2C8E-15DB-FDE00D4CC499}"/>
                  </a:ext>
                </a:extLst>
              </p:cNvPr>
              <p:cNvSpPr/>
              <p:nvPr/>
            </p:nvSpPr>
            <p:spPr>
              <a:xfrm>
                <a:off x="4926082" y="259213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1" name="Freeform: Shape 1780">
                <a:extLst>
                  <a:ext uri="{FF2B5EF4-FFF2-40B4-BE49-F238E27FC236}">
                    <a16:creationId xmlns:a16="http://schemas.microsoft.com/office/drawing/2014/main" id="{E7966A95-6D06-52CB-F4E1-9DCEFF7CBB67}"/>
                  </a:ext>
                </a:extLst>
              </p:cNvPr>
              <p:cNvSpPr/>
              <p:nvPr/>
            </p:nvSpPr>
            <p:spPr>
              <a:xfrm>
                <a:off x="4116760" y="33990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2" name="Freeform: Shape 1781">
                <a:extLst>
                  <a:ext uri="{FF2B5EF4-FFF2-40B4-BE49-F238E27FC236}">
                    <a16:creationId xmlns:a16="http://schemas.microsoft.com/office/drawing/2014/main" id="{C9E8B879-B882-246A-88FA-FE1736C89895}"/>
                  </a:ext>
                </a:extLst>
              </p:cNvPr>
              <p:cNvSpPr/>
              <p:nvPr/>
            </p:nvSpPr>
            <p:spPr>
              <a:xfrm>
                <a:off x="4009822" y="31559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3" name="Freeform: Shape 1782">
                <a:extLst>
                  <a:ext uri="{FF2B5EF4-FFF2-40B4-BE49-F238E27FC236}">
                    <a16:creationId xmlns:a16="http://schemas.microsoft.com/office/drawing/2014/main" id="{7F4B4BAA-C806-5BD6-D704-92BB13FD6AB0}"/>
                  </a:ext>
                </a:extLst>
              </p:cNvPr>
              <p:cNvSpPr/>
              <p:nvPr/>
            </p:nvSpPr>
            <p:spPr>
              <a:xfrm>
                <a:off x="3934480" y="32191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4" name="Freeform: Shape 1783">
                <a:extLst>
                  <a:ext uri="{FF2B5EF4-FFF2-40B4-BE49-F238E27FC236}">
                    <a16:creationId xmlns:a16="http://schemas.microsoft.com/office/drawing/2014/main" id="{3D7E1A7D-796E-3BA3-51C7-F6ED0A320B5E}"/>
                  </a:ext>
                </a:extLst>
              </p:cNvPr>
              <p:cNvSpPr/>
              <p:nvPr/>
            </p:nvSpPr>
            <p:spPr>
              <a:xfrm>
                <a:off x="4294179" y="33698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5" name="Freeform: Shape 1784">
                <a:extLst>
                  <a:ext uri="{FF2B5EF4-FFF2-40B4-BE49-F238E27FC236}">
                    <a16:creationId xmlns:a16="http://schemas.microsoft.com/office/drawing/2014/main" id="{6A50BD96-ADAD-ADF7-A435-DAED7676414E}"/>
                  </a:ext>
                </a:extLst>
              </p:cNvPr>
              <p:cNvSpPr/>
              <p:nvPr/>
            </p:nvSpPr>
            <p:spPr>
              <a:xfrm>
                <a:off x="4656308" y="333583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6" name="Freeform: Shape 1785">
                <a:extLst>
                  <a:ext uri="{FF2B5EF4-FFF2-40B4-BE49-F238E27FC236}">
                    <a16:creationId xmlns:a16="http://schemas.microsoft.com/office/drawing/2014/main" id="{64BC5553-79C0-E79A-4992-60E184EFAB62}"/>
                  </a:ext>
                </a:extLst>
              </p:cNvPr>
              <p:cNvSpPr/>
              <p:nvPr/>
            </p:nvSpPr>
            <p:spPr>
              <a:xfrm>
                <a:off x="4160507" y="27914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7" name="Freeform: Shape 1786">
                <a:extLst>
                  <a:ext uri="{FF2B5EF4-FFF2-40B4-BE49-F238E27FC236}">
                    <a16:creationId xmlns:a16="http://schemas.microsoft.com/office/drawing/2014/main" id="{EE70F1D5-C6D7-925F-214F-265AC56CC192}"/>
                  </a:ext>
                </a:extLst>
              </p:cNvPr>
              <p:cNvSpPr/>
              <p:nvPr/>
            </p:nvSpPr>
            <p:spPr>
              <a:xfrm>
                <a:off x="4301470" y="361533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8" name="Freeform: Shape 1787">
                <a:extLst>
                  <a:ext uri="{FF2B5EF4-FFF2-40B4-BE49-F238E27FC236}">
                    <a16:creationId xmlns:a16="http://schemas.microsoft.com/office/drawing/2014/main" id="{328147C2-A7C0-BE25-95B1-425FBEE2CE05}"/>
                  </a:ext>
                </a:extLst>
              </p:cNvPr>
              <p:cNvSpPr/>
              <p:nvPr/>
            </p:nvSpPr>
            <p:spPr>
              <a:xfrm>
                <a:off x="4189671" y="3357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89" name="Freeform: Shape 1788">
                <a:extLst>
                  <a:ext uri="{FF2B5EF4-FFF2-40B4-BE49-F238E27FC236}">
                    <a16:creationId xmlns:a16="http://schemas.microsoft.com/office/drawing/2014/main" id="{6E91792A-61C5-EDB8-FFCF-1E8C92540D23}"/>
                  </a:ext>
                </a:extLst>
              </p:cNvPr>
              <p:cNvSpPr/>
              <p:nvPr/>
            </p:nvSpPr>
            <p:spPr>
              <a:xfrm>
                <a:off x="4167798" y="272823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0" name="Freeform: Shape 1789">
                <a:extLst>
                  <a:ext uri="{FF2B5EF4-FFF2-40B4-BE49-F238E27FC236}">
                    <a16:creationId xmlns:a16="http://schemas.microsoft.com/office/drawing/2014/main" id="{8244C22B-37FF-EADC-8311-B5221B610D5E}"/>
                  </a:ext>
                </a:extLst>
              </p:cNvPr>
              <p:cNvSpPr/>
              <p:nvPr/>
            </p:nvSpPr>
            <p:spPr>
              <a:xfrm>
                <a:off x="4138633" y="32726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1" name="Freeform: Shape 1790">
                <a:extLst>
                  <a:ext uri="{FF2B5EF4-FFF2-40B4-BE49-F238E27FC236}">
                    <a16:creationId xmlns:a16="http://schemas.microsoft.com/office/drawing/2014/main" id="{E4624BA2-CF62-ABD2-2404-266143C83B93}"/>
                  </a:ext>
                </a:extLst>
              </p:cNvPr>
              <p:cNvSpPr/>
              <p:nvPr/>
            </p:nvSpPr>
            <p:spPr>
              <a:xfrm>
                <a:off x="4561523" y="312195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2" name="Freeform: Shape 1791">
                <a:extLst>
                  <a:ext uri="{FF2B5EF4-FFF2-40B4-BE49-F238E27FC236}">
                    <a16:creationId xmlns:a16="http://schemas.microsoft.com/office/drawing/2014/main" id="{54815317-86A6-AAF6-CAAF-9CB95658E8C2}"/>
                  </a:ext>
                </a:extLst>
              </p:cNvPr>
              <p:cNvSpPr/>
              <p:nvPr/>
            </p:nvSpPr>
            <p:spPr>
              <a:xfrm>
                <a:off x="4933374" y="333097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3" name="Freeform: Shape 1792">
                <a:extLst>
                  <a:ext uri="{FF2B5EF4-FFF2-40B4-BE49-F238E27FC236}">
                    <a16:creationId xmlns:a16="http://schemas.microsoft.com/office/drawing/2014/main" id="{C871B4D4-A0B2-4027-9A59-C16C984F5B5E}"/>
                  </a:ext>
                </a:extLst>
              </p:cNvPr>
              <p:cNvSpPr/>
              <p:nvPr/>
            </p:nvSpPr>
            <p:spPr>
              <a:xfrm>
                <a:off x="4646586" y="31365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4" name="Freeform: Shape 1793">
                <a:extLst>
                  <a:ext uri="{FF2B5EF4-FFF2-40B4-BE49-F238E27FC236}">
                    <a16:creationId xmlns:a16="http://schemas.microsoft.com/office/drawing/2014/main" id="{A9C46F9D-46DD-8CB7-2476-DE98B1EE4A00}"/>
                  </a:ext>
                </a:extLst>
              </p:cNvPr>
              <p:cNvSpPr/>
              <p:nvPr/>
            </p:nvSpPr>
            <p:spPr>
              <a:xfrm>
                <a:off x="4624713" y="279871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5" name="Freeform: Shape 1794">
                <a:extLst>
                  <a:ext uri="{FF2B5EF4-FFF2-40B4-BE49-F238E27FC236}">
                    <a16:creationId xmlns:a16="http://schemas.microsoft.com/office/drawing/2014/main" id="{C5F39FB4-2DDB-F32D-9B35-70E7E5DBD6AC}"/>
                  </a:ext>
                </a:extLst>
              </p:cNvPr>
              <p:cNvSpPr/>
              <p:nvPr/>
            </p:nvSpPr>
            <p:spPr>
              <a:xfrm>
                <a:off x="4274735" y="29250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6" name="Freeform: Shape 1795">
                <a:extLst>
                  <a:ext uri="{FF2B5EF4-FFF2-40B4-BE49-F238E27FC236}">
                    <a16:creationId xmlns:a16="http://schemas.microsoft.com/office/drawing/2014/main" id="{C84B49BA-B11E-F423-409D-0E51B5DBC18A}"/>
                  </a:ext>
                </a:extLst>
              </p:cNvPr>
              <p:cNvSpPr/>
              <p:nvPr/>
            </p:nvSpPr>
            <p:spPr>
              <a:xfrm>
                <a:off x="4306331" y="302960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7" name="Freeform: Shape 1796">
                <a:extLst>
                  <a:ext uri="{FF2B5EF4-FFF2-40B4-BE49-F238E27FC236}">
                    <a16:creationId xmlns:a16="http://schemas.microsoft.com/office/drawing/2014/main" id="{C4E617B3-BFC5-26FD-513F-C51FCA4EBF37}"/>
                  </a:ext>
                </a:extLst>
              </p:cNvPr>
              <p:cNvSpPr/>
              <p:nvPr/>
            </p:nvSpPr>
            <p:spPr>
              <a:xfrm>
                <a:off x="4024404" y="28983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8" name="Freeform: Shape 1797">
                <a:extLst>
                  <a:ext uri="{FF2B5EF4-FFF2-40B4-BE49-F238E27FC236}">
                    <a16:creationId xmlns:a16="http://schemas.microsoft.com/office/drawing/2014/main" id="{B4EA1B8A-9110-8ABB-F737-C7A14A304B38}"/>
                  </a:ext>
                </a:extLst>
              </p:cNvPr>
              <p:cNvSpPr/>
              <p:nvPr/>
            </p:nvSpPr>
            <p:spPr>
              <a:xfrm>
                <a:off x="4610131" y="28886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799" name="Freeform: Shape 1798">
                <a:extLst>
                  <a:ext uri="{FF2B5EF4-FFF2-40B4-BE49-F238E27FC236}">
                    <a16:creationId xmlns:a16="http://schemas.microsoft.com/office/drawing/2014/main" id="{30CBE432-FEEE-0E23-0175-FA506AE6E7C0}"/>
                  </a:ext>
                </a:extLst>
              </p:cNvPr>
              <p:cNvSpPr/>
              <p:nvPr/>
            </p:nvSpPr>
            <p:spPr>
              <a:xfrm>
                <a:off x="4320913" y="291051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0" name="Freeform: Shape 1799">
                <a:extLst>
                  <a:ext uri="{FF2B5EF4-FFF2-40B4-BE49-F238E27FC236}">
                    <a16:creationId xmlns:a16="http://schemas.microsoft.com/office/drawing/2014/main" id="{AF679585-CC1C-1EC8-4300-CB909BCAE5D8}"/>
                  </a:ext>
                </a:extLst>
              </p:cNvPr>
              <p:cNvSpPr/>
              <p:nvPr/>
            </p:nvSpPr>
            <p:spPr>
              <a:xfrm>
                <a:off x="4340356" y="293967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1" name="Freeform: Shape 1800">
                <a:extLst>
                  <a:ext uri="{FF2B5EF4-FFF2-40B4-BE49-F238E27FC236}">
                    <a16:creationId xmlns:a16="http://schemas.microsoft.com/office/drawing/2014/main" id="{89994167-5889-1242-3D0E-899FA708CB6A}"/>
                  </a:ext>
                </a:extLst>
              </p:cNvPr>
              <p:cNvSpPr/>
              <p:nvPr/>
            </p:nvSpPr>
            <p:spPr>
              <a:xfrm>
                <a:off x="4580966" y="272094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2" name="Freeform: Shape 1801">
                <a:extLst>
                  <a:ext uri="{FF2B5EF4-FFF2-40B4-BE49-F238E27FC236}">
                    <a16:creationId xmlns:a16="http://schemas.microsoft.com/office/drawing/2014/main" id="{5914968E-D184-2117-2FBB-378A74417106}"/>
                  </a:ext>
                </a:extLst>
              </p:cNvPr>
              <p:cNvSpPr/>
              <p:nvPr/>
            </p:nvSpPr>
            <p:spPr>
              <a:xfrm>
                <a:off x="4075443" y="30757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3" name="Freeform: Shape 1802">
                <a:extLst>
                  <a:ext uri="{FF2B5EF4-FFF2-40B4-BE49-F238E27FC236}">
                    <a16:creationId xmlns:a16="http://schemas.microsoft.com/office/drawing/2014/main" id="{1461F09F-38DC-A241-F2C3-6BB2BF8FB6CF}"/>
                  </a:ext>
                </a:extLst>
              </p:cNvPr>
              <p:cNvSpPr/>
              <p:nvPr/>
            </p:nvSpPr>
            <p:spPr>
              <a:xfrm>
                <a:off x="4639295" y="289107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4" name="Freeform: Shape 1803">
                <a:extLst>
                  <a:ext uri="{FF2B5EF4-FFF2-40B4-BE49-F238E27FC236}">
                    <a16:creationId xmlns:a16="http://schemas.microsoft.com/office/drawing/2014/main" id="{05DB4CFE-1687-F707-A5B8-2575E4F4E9F0}"/>
                  </a:ext>
                </a:extLst>
              </p:cNvPr>
              <p:cNvSpPr/>
              <p:nvPr/>
            </p:nvSpPr>
            <p:spPr>
              <a:xfrm>
                <a:off x="4544510" y="28521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5" name="Freeform: Shape 1804">
                <a:extLst>
                  <a:ext uri="{FF2B5EF4-FFF2-40B4-BE49-F238E27FC236}">
                    <a16:creationId xmlns:a16="http://schemas.microsoft.com/office/drawing/2014/main" id="{B7A1B325-DA5F-0CFC-6044-4D3CC8D1FF7B}"/>
                  </a:ext>
                </a:extLst>
              </p:cNvPr>
              <p:cNvSpPr/>
              <p:nvPr/>
            </p:nvSpPr>
            <p:spPr>
              <a:xfrm>
                <a:off x="4695194" y="296641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6" name="Freeform: Shape 1805">
                <a:extLst>
                  <a:ext uri="{FF2B5EF4-FFF2-40B4-BE49-F238E27FC236}">
                    <a16:creationId xmlns:a16="http://schemas.microsoft.com/office/drawing/2014/main" id="{C07BFC94-4606-80E1-7C2C-94805804F76E}"/>
                  </a:ext>
                </a:extLst>
              </p:cNvPr>
              <p:cNvSpPr/>
              <p:nvPr/>
            </p:nvSpPr>
            <p:spPr>
              <a:xfrm>
                <a:off x="3944201" y="29809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7" name="Freeform: Shape 1806">
                <a:extLst>
                  <a:ext uri="{FF2B5EF4-FFF2-40B4-BE49-F238E27FC236}">
                    <a16:creationId xmlns:a16="http://schemas.microsoft.com/office/drawing/2014/main" id="{A2C95429-5538-6036-1AD1-E7CE10369D16}"/>
                  </a:ext>
                </a:extLst>
              </p:cNvPr>
              <p:cNvSpPr/>
              <p:nvPr/>
            </p:nvSpPr>
            <p:spPr>
              <a:xfrm>
                <a:off x="4520206" y="277197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8" name="Freeform: Shape 1807">
                <a:extLst>
                  <a:ext uri="{FF2B5EF4-FFF2-40B4-BE49-F238E27FC236}">
                    <a16:creationId xmlns:a16="http://schemas.microsoft.com/office/drawing/2014/main" id="{F64554CF-CE04-10FD-8AB5-E4BCBF982530}"/>
                  </a:ext>
                </a:extLst>
              </p:cNvPr>
              <p:cNvSpPr/>
              <p:nvPr/>
            </p:nvSpPr>
            <p:spPr>
              <a:xfrm>
                <a:off x="4393825" y="32896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09" name="Freeform: Shape 1808">
                <a:extLst>
                  <a:ext uri="{FF2B5EF4-FFF2-40B4-BE49-F238E27FC236}">
                    <a16:creationId xmlns:a16="http://schemas.microsoft.com/office/drawing/2014/main" id="{47E14F25-1C8B-C8B6-1160-B70A3259A4C5}"/>
                  </a:ext>
                </a:extLst>
              </p:cNvPr>
              <p:cNvSpPr/>
              <p:nvPr/>
            </p:nvSpPr>
            <p:spPr>
              <a:xfrm>
                <a:off x="4194532" y="324104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0" name="Freeform: Shape 1809">
                <a:extLst>
                  <a:ext uri="{FF2B5EF4-FFF2-40B4-BE49-F238E27FC236}">
                    <a16:creationId xmlns:a16="http://schemas.microsoft.com/office/drawing/2014/main" id="{1E8B8FB9-3367-03B0-31BF-BF0C23907928}"/>
                  </a:ext>
                </a:extLst>
              </p:cNvPr>
              <p:cNvSpPr/>
              <p:nvPr/>
            </p:nvSpPr>
            <p:spPr>
              <a:xfrm>
                <a:off x="4299039" y="31900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1" name="Freeform: Shape 1810">
                <a:extLst>
                  <a:ext uri="{FF2B5EF4-FFF2-40B4-BE49-F238E27FC236}">
                    <a16:creationId xmlns:a16="http://schemas.microsoft.com/office/drawing/2014/main" id="{9599685C-0E4E-A53B-DB7F-F14A2D9BFB23}"/>
                  </a:ext>
                </a:extLst>
              </p:cNvPr>
              <p:cNvSpPr/>
              <p:nvPr/>
            </p:nvSpPr>
            <p:spPr>
              <a:xfrm>
                <a:off x="4284457" y="31681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2" name="Freeform: Shape 1811">
                <a:extLst>
                  <a:ext uri="{FF2B5EF4-FFF2-40B4-BE49-F238E27FC236}">
                    <a16:creationId xmlns:a16="http://schemas.microsoft.com/office/drawing/2014/main" id="{4DC61F47-97A0-6B5D-E1E5-8A9E2DD816C9}"/>
                  </a:ext>
                </a:extLst>
              </p:cNvPr>
              <p:cNvSpPr/>
              <p:nvPr/>
            </p:nvSpPr>
            <p:spPr>
              <a:xfrm>
                <a:off x="4398686" y="31365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3" name="Freeform: Shape 1812">
                <a:extLst>
                  <a:ext uri="{FF2B5EF4-FFF2-40B4-BE49-F238E27FC236}">
                    <a16:creationId xmlns:a16="http://schemas.microsoft.com/office/drawing/2014/main" id="{41DB29F2-7CC1-DE9E-D854-215FF0437C61}"/>
                  </a:ext>
                </a:extLst>
              </p:cNvPr>
              <p:cNvSpPr/>
              <p:nvPr/>
            </p:nvSpPr>
            <p:spPr>
              <a:xfrm>
                <a:off x="4036556" y="32191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4" name="Freeform: Shape 1813">
                <a:extLst>
                  <a:ext uri="{FF2B5EF4-FFF2-40B4-BE49-F238E27FC236}">
                    <a16:creationId xmlns:a16="http://schemas.microsoft.com/office/drawing/2014/main" id="{F1303F2A-53AD-AA92-8552-1F1D2D372BE6}"/>
                  </a:ext>
                </a:extLst>
              </p:cNvPr>
              <p:cNvSpPr/>
              <p:nvPr/>
            </p:nvSpPr>
            <p:spPr>
              <a:xfrm>
                <a:off x="4128912" y="312439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5" name="Freeform: Shape 1814">
                <a:extLst>
                  <a:ext uri="{FF2B5EF4-FFF2-40B4-BE49-F238E27FC236}">
                    <a16:creationId xmlns:a16="http://schemas.microsoft.com/office/drawing/2014/main" id="{81453682-F9BF-4D49-FA72-F7A2E4A3C55D}"/>
                  </a:ext>
                </a:extLst>
              </p:cNvPr>
              <p:cNvSpPr/>
              <p:nvPr/>
            </p:nvSpPr>
            <p:spPr>
              <a:xfrm>
                <a:off x="4269875" y="306119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6" name="Freeform: Shape 1815">
                <a:extLst>
                  <a:ext uri="{FF2B5EF4-FFF2-40B4-BE49-F238E27FC236}">
                    <a16:creationId xmlns:a16="http://schemas.microsoft.com/office/drawing/2014/main" id="{2BE2DCDC-6209-0910-8D18-777CA47D906A}"/>
                  </a:ext>
                </a:extLst>
              </p:cNvPr>
              <p:cNvSpPr/>
              <p:nvPr/>
            </p:nvSpPr>
            <p:spPr>
              <a:xfrm>
                <a:off x="3465413" y="30125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7" name="Freeform: Shape 1816">
                <a:extLst>
                  <a:ext uri="{FF2B5EF4-FFF2-40B4-BE49-F238E27FC236}">
                    <a16:creationId xmlns:a16="http://schemas.microsoft.com/office/drawing/2014/main" id="{3AE28409-40D2-EFEE-3412-CBE02DC81D31}"/>
                  </a:ext>
                </a:extLst>
              </p:cNvPr>
              <p:cNvSpPr/>
              <p:nvPr/>
            </p:nvSpPr>
            <p:spPr>
              <a:xfrm>
                <a:off x="4155646" y="32969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8" name="Freeform: Shape 1817">
                <a:extLst>
                  <a:ext uri="{FF2B5EF4-FFF2-40B4-BE49-F238E27FC236}">
                    <a16:creationId xmlns:a16="http://schemas.microsoft.com/office/drawing/2014/main" id="{2A1EFACE-6BC7-83D3-DD3F-C008276A93DD}"/>
                  </a:ext>
                </a:extLst>
              </p:cNvPr>
              <p:cNvSpPr/>
              <p:nvPr/>
            </p:nvSpPr>
            <p:spPr>
              <a:xfrm>
                <a:off x="4024404" y="330666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19" name="Freeform: Shape 1818">
                <a:extLst>
                  <a:ext uri="{FF2B5EF4-FFF2-40B4-BE49-F238E27FC236}">
                    <a16:creationId xmlns:a16="http://schemas.microsoft.com/office/drawing/2014/main" id="{9608B579-D18D-BEBF-806C-47D7A84DEEC5}"/>
                  </a:ext>
                </a:extLst>
              </p:cNvPr>
              <p:cNvSpPr/>
              <p:nvPr/>
            </p:nvSpPr>
            <p:spPr>
              <a:xfrm>
                <a:off x="3343893" y="327021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0" name="Freeform: Shape 1819">
                <a:extLst>
                  <a:ext uri="{FF2B5EF4-FFF2-40B4-BE49-F238E27FC236}">
                    <a16:creationId xmlns:a16="http://schemas.microsoft.com/office/drawing/2014/main" id="{3FC8DDBF-1215-BB96-6078-2AAEAF1CA3C2}"/>
                  </a:ext>
                </a:extLst>
              </p:cNvPr>
              <p:cNvSpPr/>
              <p:nvPr/>
            </p:nvSpPr>
            <p:spPr>
              <a:xfrm>
                <a:off x="4002531" y="30636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1" name="Freeform: Shape 1820">
                <a:extLst>
                  <a:ext uri="{FF2B5EF4-FFF2-40B4-BE49-F238E27FC236}">
                    <a16:creationId xmlns:a16="http://schemas.microsoft.com/office/drawing/2014/main" id="{80F76088-326C-F82E-0A9D-12651D4437A7}"/>
                  </a:ext>
                </a:extLst>
              </p:cNvPr>
              <p:cNvSpPr/>
              <p:nvPr/>
            </p:nvSpPr>
            <p:spPr>
              <a:xfrm>
                <a:off x="4367091" y="281329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2" name="Freeform: Shape 1821">
                <a:extLst>
                  <a:ext uri="{FF2B5EF4-FFF2-40B4-BE49-F238E27FC236}">
                    <a16:creationId xmlns:a16="http://schemas.microsoft.com/office/drawing/2014/main" id="{28584CEE-1B94-8CC5-A179-33C25889CB2B}"/>
                  </a:ext>
                </a:extLst>
              </p:cNvPr>
              <p:cNvSpPr/>
              <p:nvPr/>
            </p:nvSpPr>
            <p:spPr>
              <a:xfrm>
                <a:off x="4277166" y="291051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3" name="Freeform: Shape 1822">
                <a:extLst>
                  <a:ext uri="{FF2B5EF4-FFF2-40B4-BE49-F238E27FC236}">
                    <a16:creationId xmlns:a16="http://schemas.microsoft.com/office/drawing/2014/main" id="{824636A1-6E37-E07E-2CA7-8A8744B22AC1}"/>
                  </a:ext>
                </a:extLst>
              </p:cNvPr>
              <p:cNvSpPr/>
              <p:nvPr/>
            </p:nvSpPr>
            <p:spPr>
              <a:xfrm>
                <a:off x="4743802" y="314869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4" name="Freeform: Shape 1823">
                <a:extLst>
                  <a:ext uri="{FF2B5EF4-FFF2-40B4-BE49-F238E27FC236}">
                    <a16:creationId xmlns:a16="http://schemas.microsoft.com/office/drawing/2014/main" id="{23C4FDDB-4C47-7638-B5BE-2775C0486CB1}"/>
                  </a:ext>
                </a:extLst>
              </p:cNvPr>
              <p:cNvSpPr/>
              <p:nvPr/>
            </p:nvSpPr>
            <p:spPr>
              <a:xfrm>
                <a:off x="3812960" y="3185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5" name="Freeform: Shape 1824">
                <a:extLst>
                  <a:ext uri="{FF2B5EF4-FFF2-40B4-BE49-F238E27FC236}">
                    <a16:creationId xmlns:a16="http://schemas.microsoft.com/office/drawing/2014/main" id="{E3F39D6D-6CD3-12B9-DA64-18BD86EFB7E9}"/>
                  </a:ext>
                </a:extLst>
              </p:cNvPr>
              <p:cNvSpPr/>
              <p:nvPr/>
            </p:nvSpPr>
            <p:spPr>
              <a:xfrm>
                <a:off x="3701161" y="358373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6" name="Freeform: Shape 1825">
                <a:extLst>
                  <a:ext uri="{FF2B5EF4-FFF2-40B4-BE49-F238E27FC236}">
                    <a16:creationId xmlns:a16="http://schemas.microsoft.com/office/drawing/2014/main" id="{29BE1030-E1A9-943E-90B4-C105BDA5DF6F}"/>
                  </a:ext>
                </a:extLst>
              </p:cNvPr>
              <p:cNvSpPr/>
              <p:nvPr/>
            </p:nvSpPr>
            <p:spPr>
              <a:xfrm>
                <a:off x="4218836" y="285461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7" name="Freeform: Shape 1826">
                <a:extLst>
                  <a:ext uri="{FF2B5EF4-FFF2-40B4-BE49-F238E27FC236}">
                    <a16:creationId xmlns:a16="http://schemas.microsoft.com/office/drawing/2014/main" id="{0303F4BC-3E7E-4F67-350E-9068BBABACC4}"/>
                  </a:ext>
                </a:extLst>
              </p:cNvPr>
              <p:cNvSpPr/>
              <p:nvPr/>
            </p:nvSpPr>
            <p:spPr>
              <a:xfrm>
                <a:off x="4257723" y="333826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8" name="Freeform: Shape 1827">
                <a:extLst>
                  <a:ext uri="{FF2B5EF4-FFF2-40B4-BE49-F238E27FC236}">
                    <a16:creationId xmlns:a16="http://schemas.microsoft.com/office/drawing/2014/main" id="{5DC118CD-E6CA-9E8D-A54E-30F72FE4C777}"/>
                  </a:ext>
                </a:extLst>
              </p:cNvPr>
              <p:cNvSpPr/>
              <p:nvPr/>
            </p:nvSpPr>
            <p:spPr>
              <a:xfrm>
                <a:off x="4457015" y="303446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29" name="Freeform: Shape 1828">
                <a:extLst>
                  <a:ext uri="{FF2B5EF4-FFF2-40B4-BE49-F238E27FC236}">
                    <a16:creationId xmlns:a16="http://schemas.microsoft.com/office/drawing/2014/main" id="{4EA04219-F202-69A6-2D21-98D73C72D954}"/>
                  </a:ext>
                </a:extLst>
              </p:cNvPr>
              <p:cNvSpPr/>
              <p:nvPr/>
            </p:nvSpPr>
            <p:spPr>
              <a:xfrm>
                <a:off x="4512915" y="313411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0" name="Freeform: Shape 1829">
                <a:extLst>
                  <a:ext uri="{FF2B5EF4-FFF2-40B4-BE49-F238E27FC236}">
                    <a16:creationId xmlns:a16="http://schemas.microsoft.com/office/drawing/2014/main" id="{6AC9106E-A6EF-226A-6655-ECE96F8F43B5}"/>
                  </a:ext>
                </a:extLst>
              </p:cNvPr>
              <p:cNvSpPr/>
              <p:nvPr/>
            </p:nvSpPr>
            <p:spPr>
              <a:xfrm>
                <a:off x="3992809" y="256296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1" name="Freeform: Shape 1830">
                <a:extLst>
                  <a:ext uri="{FF2B5EF4-FFF2-40B4-BE49-F238E27FC236}">
                    <a16:creationId xmlns:a16="http://schemas.microsoft.com/office/drawing/2014/main" id="{117B087F-3650-664D-679D-0ECF25B36A5D}"/>
                  </a:ext>
                </a:extLst>
              </p:cNvPr>
              <p:cNvSpPr/>
              <p:nvPr/>
            </p:nvSpPr>
            <p:spPr>
              <a:xfrm>
                <a:off x="4007392" y="32386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2" name="Freeform: Shape 1831">
                <a:extLst>
                  <a:ext uri="{FF2B5EF4-FFF2-40B4-BE49-F238E27FC236}">
                    <a16:creationId xmlns:a16="http://schemas.microsoft.com/office/drawing/2014/main" id="{B4FBB7EB-7B4A-C254-5838-A052513FE550}"/>
                  </a:ext>
                </a:extLst>
              </p:cNvPr>
              <p:cNvSpPr/>
              <p:nvPr/>
            </p:nvSpPr>
            <p:spPr>
              <a:xfrm>
                <a:off x="4136203" y="310980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3" name="Freeform: Shape 1832">
                <a:extLst>
                  <a:ext uri="{FF2B5EF4-FFF2-40B4-BE49-F238E27FC236}">
                    <a16:creationId xmlns:a16="http://schemas.microsoft.com/office/drawing/2014/main" id="{0B80DD99-4DB2-EF29-A366-CB78E39D00B7}"/>
                  </a:ext>
                </a:extLst>
              </p:cNvPr>
              <p:cNvSpPr/>
              <p:nvPr/>
            </p:nvSpPr>
            <p:spPr>
              <a:xfrm>
                <a:off x="4821575" y="26237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4" name="Freeform: Shape 1833">
                <a:extLst>
                  <a:ext uri="{FF2B5EF4-FFF2-40B4-BE49-F238E27FC236}">
                    <a16:creationId xmlns:a16="http://schemas.microsoft.com/office/drawing/2014/main" id="{A1625C24-5C41-D697-F63B-06861CCC8610}"/>
                  </a:ext>
                </a:extLst>
              </p:cNvPr>
              <p:cNvSpPr/>
              <p:nvPr/>
            </p:nvSpPr>
            <p:spPr>
              <a:xfrm>
                <a:off x="3917467" y="32216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5" name="Freeform: Shape 1834">
                <a:extLst>
                  <a:ext uri="{FF2B5EF4-FFF2-40B4-BE49-F238E27FC236}">
                    <a16:creationId xmlns:a16="http://schemas.microsoft.com/office/drawing/2014/main" id="{A8F2817A-AB58-7806-1832-EEA5CD261699}"/>
                  </a:ext>
                </a:extLst>
              </p:cNvPr>
              <p:cNvSpPr/>
              <p:nvPr/>
            </p:nvSpPr>
            <p:spPr>
              <a:xfrm>
                <a:off x="4051139" y="28351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6" name="Freeform: Shape 1835">
                <a:extLst>
                  <a:ext uri="{FF2B5EF4-FFF2-40B4-BE49-F238E27FC236}">
                    <a16:creationId xmlns:a16="http://schemas.microsoft.com/office/drawing/2014/main" id="{0707D5EF-54C5-419B-CC07-016D8BAB65EE}"/>
                  </a:ext>
                </a:extLst>
              </p:cNvPr>
              <p:cNvSpPr/>
              <p:nvPr/>
            </p:nvSpPr>
            <p:spPr>
              <a:xfrm>
                <a:off x="4306331" y="29469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7" name="Freeform: Shape 1836">
                <a:extLst>
                  <a:ext uri="{FF2B5EF4-FFF2-40B4-BE49-F238E27FC236}">
                    <a16:creationId xmlns:a16="http://schemas.microsoft.com/office/drawing/2014/main" id="{A1060D14-6EDD-D8D4-E98A-E7585FDAC0C5}"/>
                  </a:ext>
                </a:extLst>
              </p:cNvPr>
              <p:cNvSpPr/>
              <p:nvPr/>
            </p:nvSpPr>
            <p:spPr>
              <a:xfrm>
                <a:off x="4498332" y="3185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8" name="Freeform: Shape 1837">
                <a:extLst>
                  <a:ext uri="{FF2B5EF4-FFF2-40B4-BE49-F238E27FC236}">
                    <a16:creationId xmlns:a16="http://schemas.microsoft.com/office/drawing/2014/main" id="{F5909A22-2175-B64D-F6F7-D775435C2A00}"/>
                  </a:ext>
                </a:extLst>
              </p:cNvPr>
              <p:cNvSpPr/>
              <p:nvPr/>
            </p:nvSpPr>
            <p:spPr>
              <a:xfrm>
                <a:off x="4243140" y="317299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39" name="Freeform: Shape 1838">
                <a:extLst>
                  <a:ext uri="{FF2B5EF4-FFF2-40B4-BE49-F238E27FC236}">
                    <a16:creationId xmlns:a16="http://schemas.microsoft.com/office/drawing/2014/main" id="{C45CEEA7-F5B7-79B8-E1DF-124E50605DBC}"/>
                  </a:ext>
                </a:extLst>
              </p:cNvPr>
              <p:cNvSpPr/>
              <p:nvPr/>
            </p:nvSpPr>
            <p:spPr>
              <a:xfrm>
                <a:off x="4233419" y="28351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0" name="Freeform: Shape 1839">
                <a:extLst>
                  <a:ext uri="{FF2B5EF4-FFF2-40B4-BE49-F238E27FC236}">
                    <a16:creationId xmlns:a16="http://schemas.microsoft.com/office/drawing/2014/main" id="{5356C6DB-F22A-89F4-BA99-C2B0C8903119}"/>
                  </a:ext>
                </a:extLst>
              </p:cNvPr>
              <p:cNvSpPr/>
              <p:nvPr/>
            </p:nvSpPr>
            <p:spPr>
              <a:xfrm>
                <a:off x="4148355" y="241957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1" name="Freeform: Shape 1840">
                <a:extLst>
                  <a:ext uri="{FF2B5EF4-FFF2-40B4-BE49-F238E27FC236}">
                    <a16:creationId xmlns:a16="http://schemas.microsoft.com/office/drawing/2014/main" id="{9E5BF389-0C1C-CC0D-AB40-9833895B27D2}"/>
                  </a:ext>
                </a:extLst>
              </p:cNvPr>
              <p:cNvSpPr/>
              <p:nvPr/>
            </p:nvSpPr>
            <p:spPr>
              <a:xfrm>
                <a:off x="3868859" y="298828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2" name="Freeform: Shape 1841">
                <a:extLst>
                  <a:ext uri="{FF2B5EF4-FFF2-40B4-BE49-F238E27FC236}">
                    <a16:creationId xmlns:a16="http://schemas.microsoft.com/office/drawing/2014/main" id="{402DB74E-3AEE-F684-22A9-81E5E3642567}"/>
                  </a:ext>
                </a:extLst>
              </p:cNvPr>
              <p:cNvSpPr/>
              <p:nvPr/>
            </p:nvSpPr>
            <p:spPr>
              <a:xfrm>
                <a:off x="4371951" y="309765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3" name="Freeform: Shape 1842">
                <a:extLst>
                  <a:ext uri="{FF2B5EF4-FFF2-40B4-BE49-F238E27FC236}">
                    <a16:creationId xmlns:a16="http://schemas.microsoft.com/office/drawing/2014/main" id="{BB2AF2B5-297F-9227-E303-93E24D68BB60}"/>
                  </a:ext>
                </a:extLst>
              </p:cNvPr>
              <p:cNvSpPr/>
              <p:nvPr/>
            </p:nvSpPr>
            <p:spPr>
              <a:xfrm>
                <a:off x="4097316" y="32216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4" name="Freeform: Shape 1843">
                <a:extLst>
                  <a:ext uri="{FF2B5EF4-FFF2-40B4-BE49-F238E27FC236}">
                    <a16:creationId xmlns:a16="http://schemas.microsoft.com/office/drawing/2014/main" id="{E1A5C68C-0F40-7936-56B7-F69A2C428B4D}"/>
                  </a:ext>
                </a:extLst>
              </p:cNvPr>
              <p:cNvSpPr/>
              <p:nvPr/>
            </p:nvSpPr>
            <p:spPr>
              <a:xfrm>
                <a:off x="4748663" y="310251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5" name="Freeform: Shape 1844">
                <a:extLst>
                  <a:ext uri="{FF2B5EF4-FFF2-40B4-BE49-F238E27FC236}">
                    <a16:creationId xmlns:a16="http://schemas.microsoft.com/office/drawing/2014/main" id="{1044C8A9-6C56-20D8-706F-997126011D4B}"/>
                  </a:ext>
                </a:extLst>
              </p:cNvPr>
              <p:cNvSpPr/>
              <p:nvPr/>
            </p:nvSpPr>
            <p:spPr>
              <a:xfrm>
                <a:off x="4787550" y="28448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6" name="Freeform: Shape 1845">
                <a:extLst>
                  <a:ext uri="{FF2B5EF4-FFF2-40B4-BE49-F238E27FC236}">
                    <a16:creationId xmlns:a16="http://schemas.microsoft.com/office/drawing/2014/main" id="{A45F6979-FBBD-EEF2-AD92-DD187C31A48B}"/>
                  </a:ext>
                </a:extLst>
              </p:cNvPr>
              <p:cNvSpPr/>
              <p:nvPr/>
            </p:nvSpPr>
            <p:spPr>
              <a:xfrm>
                <a:off x="4875044" y="287648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7" name="Freeform: Shape 1846">
                <a:extLst>
                  <a:ext uri="{FF2B5EF4-FFF2-40B4-BE49-F238E27FC236}">
                    <a16:creationId xmlns:a16="http://schemas.microsoft.com/office/drawing/2014/main" id="{DCA9B946-90E4-8796-55BB-E34ECEF158A5}"/>
                  </a:ext>
                </a:extLst>
              </p:cNvPr>
              <p:cNvSpPr/>
              <p:nvPr/>
            </p:nvSpPr>
            <p:spPr>
              <a:xfrm>
                <a:off x="4641726" y="30028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8" name="Freeform: Shape 1847">
                <a:extLst>
                  <a:ext uri="{FF2B5EF4-FFF2-40B4-BE49-F238E27FC236}">
                    <a16:creationId xmlns:a16="http://schemas.microsoft.com/office/drawing/2014/main" id="{BBD6DAFB-3878-5F6F-D94E-36376DA55F69}"/>
                  </a:ext>
                </a:extLst>
              </p:cNvPr>
              <p:cNvSpPr/>
              <p:nvPr/>
            </p:nvSpPr>
            <p:spPr>
              <a:xfrm>
                <a:off x="4884766" y="27938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49" name="Freeform: Shape 1848">
                <a:extLst>
                  <a:ext uri="{FF2B5EF4-FFF2-40B4-BE49-F238E27FC236}">
                    <a16:creationId xmlns:a16="http://schemas.microsoft.com/office/drawing/2014/main" id="{F398B96D-4A11-3525-28AD-6D32A5A128EA}"/>
                  </a:ext>
                </a:extLst>
              </p:cNvPr>
              <p:cNvSpPr/>
              <p:nvPr/>
            </p:nvSpPr>
            <p:spPr>
              <a:xfrm>
                <a:off x="4969830" y="323132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0" name="Freeform: Shape 1849">
                <a:extLst>
                  <a:ext uri="{FF2B5EF4-FFF2-40B4-BE49-F238E27FC236}">
                    <a16:creationId xmlns:a16="http://schemas.microsoft.com/office/drawing/2014/main" id="{219B3674-92F6-FE7B-5F9B-CAD4ACB045C0}"/>
                  </a:ext>
                </a:extLst>
              </p:cNvPr>
              <p:cNvSpPr/>
              <p:nvPr/>
            </p:nvSpPr>
            <p:spPr>
              <a:xfrm>
                <a:off x="4726790" y="31195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1" name="Freeform: Shape 1850">
                <a:extLst>
                  <a:ext uri="{FF2B5EF4-FFF2-40B4-BE49-F238E27FC236}">
                    <a16:creationId xmlns:a16="http://schemas.microsoft.com/office/drawing/2014/main" id="{66BDA679-B167-9983-6B8F-B33AE895C150}"/>
                  </a:ext>
                </a:extLst>
              </p:cNvPr>
              <p:cNvSpPr/>
              <p:nvPr/>
            </p:nvSpPr>
            <p:spPr>
              <a:xfrm>
                <a:off x="4386534" y="30028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2" name="Freeform: Shape 1851">
                <a:extLst>
                  <a:ext uri="{FF2B5EF4-FFF2-40B4-BE49-F238E27FC236}">
                    <a16:creationId xmlns:a16="http://schemas.microsoft.com/office/drawing/2014/main" id="{15F75082-A49D-D03D-0EF4-B6A4A568F97D}"/>
                  </a:ext>
                </a:extLst>
              </p:cNvPr>
              <p:cNvSpPr/>
              <p:nvPr/>
            </p:nvSpPr>
            <p:spPr>
              <a:xfrm>
                <a:off x="4330635" y="323375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3" name="Freeform: Shape 1852">
                <a:extLst>
                  <a:ext uri="{FF2B5EF4-FFF2-40B4-BE49-F238E27FC236}">
                    <a16:creationId xmlns:a16="http://schemas.microsoft.com/office/drawing/2014/main" id="{8558D937-766E-C87E-85A8-8F6FD36E828B}"/>
                  </a:ext>
                </a:extLst>
              </p:cNvPr>
              <p:cNvSpPr/>
              <p:nvPr/>
            </p:nvSpPr>
            <p:spPr>
              <a:xfrm>
                <a:off x="3927188" y="336499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4" name="Freeform: Shape 1853">
                <a:extLst>
                  <a:ext uri="{FF2B5EF4-FFF2-40B4-BE49-F238E27FC236}">
                    <a16:creationId xmlns:a16="http://schemas.microsoft.com/office/drawing/2014/main" id="{BBE7F9A6-114E-69DB-AF07-98FFA25E20A3}"/>
                  </a:ext>
                </a:extLst>
              </p:cNvPr>
              <p:cNvSpPr/>
              <p:nvPr/>
            </p:nvSpPr>
            <p:spPr>
              <a:xfrm>
                <a:off x="4221267" y="347436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5" name="Freeform: Shape 1854">
                <a:extLst>
                  <a:ext uri="{FF2B5EF4-FFF2-40B4-BE49-F238E27FC236}">
                    <a16:creationId xmlns:a16="http://schemas.microsoft.com/office/drawing/2014/main" id="{466DA1F6-D34C-0360-6292-938DE4CB6991}"/>
                  </a:ext>
                </a:extLst>
              </p:cNvPr>
              <p:cNvSpPr/>
              <p:nvPr/>
            </p:nvSpPr>
            <p:spPr>
              <a:xfrm>
                <a:off x="4090025" y="37587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6" name="Freeform: Shape 1855">
                <a:extLst>
                  <a:ext uri="{FF2B5EF4-FFF2-40B4-BE49-F238E27FC236}">
                    <a16:creationId xmlns:a16="http://schemas.microsoft.com/office/drawing/2014/main" id="{28197A18-1237-A217-A73C-A6655203DAB6}"/>
                  </a:ext>
                </a:extLst>
              </p:cNvPr>
              <p:cNvSpPr/>
              <p:nvPr/>
            </p:nvSpPr>
            <p:spPr>
              <a:xfrm>
                <a:off x="4500763" y="353512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7" name="Freeform: Shape 1856">
                <a:extLst>
                  <a:ext uri="{FF2B5EF4-FFF2-40B4-BE49-F238E27FC236}">
                    <a16:creationId xmlns:a16="http://schemas.microsoft.com/office/drawing/2014/main" id="{FAD38F6D-C6A7-3096-F59F-E85733338292}"/>
                  </a:ext>
                </a:extLst>
              </p:cNvPr>
              <p:cNvSpPr/>
              <p:nvPr/>
            </p:nvSpPr>
            <p:spPr>
              <a:xfrm>
                <a:off x="4145924" y="360803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8" name="Freeform: Shape 1857">
                <a:extLst>
                  <a:ext uri="{FF2B5EF4-FFF2-40B4-BE49-F238E27FC236}">
                    <a16:creationId xmlns:a16="http://schemas.microsoft.com/office/drawing/2014/main" id="{C9FF0875-F23E-D457-53DD-9E64ED4DCA14}"/>
                  </a:ext>
                </a:extLst>
              </p:cNvPr>
              <p:cNvSpPr/>
              <p:nvPr/>
            </p:nvSpPr>
            <p:spPr>
              <a:xfrm>
                <a:off x="4687903" y="36906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59" name="Freeform: Shape 1858">
                <a:extLst>
                  <a:ext uri="{FF2B5EF4-FFF2-40B4-BE49-F238E27FC236}">
                    <a16:creationId xmlns:a16="http://schemas.microsoft.com/office/drawing/2014/main" id="{49CF9FAD-F666-A44C-9836-F6DCFDEAAC3E}"/>
                  </a:ext>
                </a:extLst>
              </p:cNvPr>
              <p:cNvSpPr/>
              <p:nvPr/>
            </p:nvSpPr>
            <p:spPr>
              <a:xfrm>
                <a:off x="4352508" y="34792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0" name="Freeform: Shape 1859">
                <a:extLst>
                  <a:ext uri="{FF2B5EF4-FFF2-40B4-BE49-F238E27FC236}">
                    <a16:creationId xmlns:a16="http://schemas.microsoft.com/office/drawing/2014/main" id="{8114D424-46BF-F49B-BA52-7E683C79363D}"/>
                  </a:ext>
                </a:extLst>
              </p:cNvPr>
              <p:cNvSpPr/>
              <p:nvPr/>
            </p:nvSpPr>
            <p:spPr>
              <a:xfrm>
                <a:off x="4330635" y="3693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1" name="Freeform: Shape 1860">
                <a:extLst>
                  <a:ext uri="{FF2B5EF4-FFF2-40B4-BE49-F238E27FC236}">
                    <a16:creationId xmlns:a16="http://schemas.microsoft.com/office/drawing/2014/main" id="{FA04F25C-A2B7-2FBD-9EA9-7BAC341010DA}"/>
                  </a:ext>
                </a:extLst>
              </p:cNvPr>
              <p:cNvSpPr/>
              <p:nvPr/>
            </p:nvSpPr>
            <p:spPr>
              <a:xfrm>
                <a:off x="4568814" y="3938574"/>
                <a:ext cx="43747" cy="43756"/>
              </a:xfrm>
              <a:custGeom>
                <a:avLst/>
                <a:gdLst>
                  <a:gd name="connsiteX0" fmla="*/ 17428 w 43747"/>
                  <a:gd name="connsiteY0" fmla="*/ 21825 h 43756"/>
                  <a:gd name="connsiteX1" fmla="*/ -4445 w 43747"/>
                  <a:gd name="connsiteY1" fmla="*/ 43699 h 43756"/>
                  <a:gd name="connsiteX2" fmla="*/ -26319 w 43747"/>
                  <a:gd name="connsiteY2" fmla="*/ 21825 h 43756"/>
                  <a:gd name="connsiteX3" fmla="*/ -4445 w 43747"/>
                  <a:gd name="connsiteY3" fmla="*/ -58 h 43756"/>
                  <a:gd name="connsiteX4" fmla="*/ 17428 w 43747"/>
                  <a:gd name="connsiteY4" fmla="*/ 21825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25"/>
                    </a:moveTo>
                    <a:cubicBezTo>
                      <a:pt x="17428" y="33904"/>
                      <a:pt x="7707" y="43699"/>
                      <a:pt x="-4445" y="43699"/>
                    </a:cubicBezTo>
                    <a:cubicBezTo>
                      <a:pt x="-16597" y="43699"/>
                      <a:pt x="-26319" y="33904"/>
                      <a:pt x="-26319" y="21825"/>
                    </a:cubicBezTo>
                    <a:cubicBezTo>
                      <a:pt x="-26319" y="9734"/>
                      <a:pt x="-16597" y="-58"/>
                      <a:pt x="-4445" y="-58"/>
                    </a:cubicBezTo>
                    <a:cubicBezTo>
                      <a:pt x="7707" y="-58"/>
                      <a:pt x="17428" y="9734"/>
                      <a:pt x="17428" y="21825"/>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2" name="Freeform: Shape 1861">
                <a:extLst>
                  <a:ext uri="{FF2B5EF4-FFF2-40B4-BE49-F238E27FC236}">
                    <a16:creationId xmlns:a16="http://schemas.microsoft.com/office/drawing/2014/main" id="{6083E0A0-AECB-AA52-1BF8-7BE5E76352A6}"/>
                  </a:ext>
                </a:extLst>
              </p:cNvPr>
              <p:cNvSpPr/>
              <p:nvPr/>
            </p:nvSpPr>
            <p:spPr>
              <a:xfrm>
                <a:off x="4877474" y="31875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3" name="Freeform: Shape 1862">
                <a:extLst>
                  <a:ext uri="{FF2B5EF4-FFF2-40B4-BE49-F238E27FC236}">
                    <a16:creationId xmlns:a16="http://schemas.microsoft.com/office/drawing/2014/main" id="{498F0FB4-AA3F-67D6-9F0E-E1A96AEF35E0}"/>
                  </a:ext>
                </a:extLst>
              </p:cNvPr>
              <p:cNvSpPr/>
              <p:nvPr/>
            </p:nvSpPr>
            <p:spPr>
              <a:xfrm>
                <a:off x="4408407" y="38875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4" name="Freeform: Shape 1863">
                <a:extLst>
                  <a:ext uri="{FF2B5EF4-FFF2-40B4-BE49-F238E27FC236}">
                    <a16:creationId xmlns:a16="http://schemas.microsoft.com/office/drawing/2014/main" id="{D3730004-800C-F7F5-A563-9570A83C9CFE}"/>
                  </a:ext>
                </a:extLst>
              </p:cNvPr>
              <p:cNvSpPr/>
              <p:nvPr/>
            </p:nvSpPr>
            <p:spPr>
              <a:xfrm>
                <a:off x="4641726" y="39069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5" name="Freeform: Shape 1864">
                <a:extLst>
                  <a:ext uri="{FF2B5EF4-FFF2-40B4-BE49-F238E27FC236}">
                    <a16:creationId xmlns:a16="http://schemas.microsoft.com/office/drawing/2014/main" id="{76355F2F-C58A-D89E-70BA-68AD3D72F7FB}"/>
                  </a:ext>
                </a:extLst>
              </p:cNvPr>
              <p:cNvSpPr/>
              <p:nvPr/>
            </p:nvSpPr>
            <p:spPr>
              <a:xfrm>
                <a:off x="4320913" y="361533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6" name="Freeform: Shape 1865">
                <a:extLst>
                  <a:ext uri="{FF2B5EF4-FFF2-40B4-BE49-F238E27FC236}">
                    <a16:creationId xmlns:a16="http://schemas.microsoft.com/office/drawing/2014/main" id="{EFFF7A95-8181-4E51-D1F1-660E15CE7C9F}"/>
                  </a:ext>
                </a:extLst>
              </p:cNvPr>
              <p:cNvSpPr/>
              <p:nvPr/>
            </p:nvSpPr>
            <p:spPr>
              <a:xfrm>
                <a:off x="4384103" y="32191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7" name="Freeform: Shape 1866">
                <a:extLst>
                  <a:ext uri="{FF2B5EF4-FFF2-40B4-BE49-F238E27FC236}">
                    <a16:creationId xmlns:a16="http://schemas.microsoft.com/office/drawing/2014/main" id="{480C4C3B-4E56-9E59-ED69-4EAFA5FB6FDF}"/>
                  </a:ext>
                </a:extLst>
              </p:cNvPr>
              <p:cNvSpPr/>
              <p:nvPr/>
            </p:nvSpPr>
            <p:spPr>
              <a:xfrm>
                <a:off x="4265014" y="335527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8" name="Freeform: Shape 1867">
                <a:extLst>
                  <a:ext uri="{FF2B5EF4-FFF2-40B4-BE49-F238E27FC236}">
                    <a16:creationId xmlns:a16="http://schemas.microsoft.com/office/drawing/2014/main" id="{D96891BC-96A5-63B2-B5BF-61EF5F8646FF}"/>
                  </a:ext>
                </a:extLst>
              </p:cNvPr>
              <p:cNvSpPr/>
              <p:nvPr/>
            </p:nvSpPr>
            <p:spPr>
              <a:xfrm>
                <a:off x="4447294" y="347679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69" name="Freeform: Shape 1868">
                <a:extLst>
                  <a:ext uri="{FF2B5EF4-FFF2-40B4-BE49-F238E27FC236}">
                    <a16:creationId xmlns:a16="http://schemas.microsoft.com/office/drawing/2014/main" id="{024C3338-A9EE-C5C2-0B93-13B1DC1E90FF}"/>
                  </a:ext>
                </a:extLst>
              </p:cNvPr>
              <p:cNvSpPr/>
              <p:nvPr/>
            </p:nvSpPr>
            <p:spPr>
              <a:xfrm>
                <a:off x="4189671" y="35302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0" name="Freeform: Shape 1869">
                <a:extLst>
                  <a:ext uri="{FF2B5EF4-FFF2-40B4-BE49-F238E27FC236}">
                    <a16:creationId xmlns:a16="http://schemas.microsoft.com/office/drawing/2014/main" id="{60853CA8-D632-F3D0-DFB0-97F853D6DB25}"/>
                  </a:ext>
                </a:extLst>
              </p:cNvPr>
              <p:cNvSpPr/>
              <p:nvPr/>
            </p:nvSpPr>
            <p:spPr>
              <a:xfrm>
                <a:off x="3475134" y="34597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1" name="Freeform: Shape 1870">
                <a:extLst>
                  <a:ext uri="{FF2B5EF4-FFF2-40B4-BE49-F238E27FC236}">
                    <a16:creationId xmlns:a16="http://schemas.microsoft.com/office/drawing/2014/main" id="{B2875B7A-136C-8C57-2668-667427F63C65}"/>
                  </a:ext>
                </a:extLst>
              </p:cNvPr>
              <p:cNvSpPr/>
              <p:nvPr/>
            </p:nvSpPr>
            <p:spPr>
              <a:xfrm>
                <a:off x="4325774" y="35472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2" name="Freeform: Shape 1871">
                <a:extLst>
                  <a:ext uri="{FF2B5EF4-FFF2-40B4-BE49-F238E27FC236}">
                    <a16:creationId xmlns:a16="http://schemas.microsoft.com/office/drawing/2014/main" id="{33752F98-8CA0-FBF3-CEF3-EC2B0B162E8C}"/>
                  </a:ext>
                </a:extLst>
              </p:cNvPr>
              <p:cNvSpPr/>
              <p:nvPr/>
            </p:nvSpPr>
            <p:spPr>
              <a:xfrm>
                <a:off x="3912606" y="291294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3" name="Freeform: Shape 1872">
                <a:extLst>
                  <a:ext uri="{FF2B5EF4-FFF2-40B4-BE49-F238E27FC236}">
                    <a16:creationId xmlns:a16="http://schemas.microsoft.com/office/drawing/2014/main" id="{39766F75-2E2E-B61C-7369-75D98B70CA36}"/>
                  </a:ext>
                </a:extLst>
              </p:cNvPr>
              <p:cNvSpPr/>
              <p:nvPr/>
            </p:nvSpPr>
            <p:spPr>
              <a:xfrm>
                <a:off x="4520206" y="280357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4" name="Freeform: Shape 1873">
                <a:extLst>
                  <a:ext uri="{FF2B5EF4-FFF2-40B4-BE49-F238E27FC236}">
                    <a16:creationId xmlns:a16="http://schemas.microsoft.com/office/drawing/2014/main" id="{1047F674-C39C-67CF-C0C6-A801355B056F}"/>
                  </a:ext>
                </a:extLst>
              </p:cNvPr>
              <p:cNvSpPr/>
              <p:nvPr/>
            </p:nvSpPr>
            <p:spPr>
              <a:xfrm>
                <a:off x="5079198" y="261157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5" name="Freeform: Shape 1874">
                <a:extLst>
                  <a:ext uri="{FF2B5EF4-FFF2-40B4-BE49-F238E27FC236}">
                    <a16:creationId xmlns:a16="http://schemas.microsoft.com/office/drawing/2014/main" id="{7E3BD287-79F9-A2E2-E2E3-2F06AD243BEA}"/>
                  </a:ext>
                </a:extLst>
              </p:cNvPr>
              <p:cNvSpPr/>
              <p:nvPr/>
            </p:nvSpPr>
            <p:spPr>
              <a:xfrm>
                <a:off x="4704916" y="28473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6" name="Freeform: Shape 1875">
                <a:extLst>
                  <a:ext uri="{FF2B5EF4-FFF2-40B4-BE49-F238E27FC236}">
                    <a16:creationId xmlns:a16="http://schemas.microsoft.com/office/drawing/2014/main" id="{BFB8257C-9189-6ED0-D4BD-10E096830DF2}"/>
                  </a:ext>
                </a:extLst>
              </p:cNvPr>
              <p:cNvSpPr/>
              <p:nvPr/>
            </p:nvSpPr>
            <p:spPr>
              <a:xfrm>
                <a:off x="4053569" y="2973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7" name="Freeform: Shape 1876">
                <a:extLst>
                  <a:ext uri="{FF2B5EF4-FFF2-40B4-BE49-F238E27FC236}">
                    <a16:creationId xmlns:a16="http://schemas.microsoft.com/office/drawing/2014/main" id="{68C1600C-DCAC-75FF-3014-2EC4B90E439D}"/>
                  </a:ext>
                </a:extLst>
              </p:cNvPr>
              <p:cNvSpPr/>
              <p:nvPr/>
            </p:nvSpPr>
            <p:spPr>
              <a:xfrm>
                <a:off x="4284457" y="304661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8" name="Freeform: Shape 1877">
                <a:extLst>
                  <a:ext uri="{FF2B5EF4-FFF2-40B4-BE49-F238E27FC236}">
                    <a16:creationId xmlns:a16="http://schemas.microsoft.com/office/drawing/2014/main" id="{BDDB1BB9-41D4-D5EE-D934-3D758C9B67A8}"/>
                  </a:ext>
                </a:extLst>
              </p:cNvPr>
              <p:cNvSpPr/>
              <p:nvPr/>
            </p:nvSpPr>
            <p:spPr>
              <a:xfrm>
                <a:off x="4457015" y="304904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79" name="Freeform: Shape 1878">
                <a:extLst>
                  <a:ext uri="{FF2B5EF4-FFF2-40B4-BE49-F238E27FC236}">
                    <a16:creationId xmlns:a16="http://schemas.microsoft.com/office/drawing/2014/main" id="{D7FEA740-69B7-34C6-0AFA-394AFABE7C44}"/>
                  </a:ext>
                </a:extLst>
              </p:cNvPr>
              <p:cNvSpPr/>
              <p:nvPr/>
            </p:nvSpPr>
            <p:spPr>
              <a:xfrm>
                <a:off x="4663599" y="296155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0" name="Freeform: Shape 1879">
                <a:extLst>
                  <a:ext uri="{FF2B5EF4-FFF2-40B4-BE49-F238E27FC236}">
                    <a16:creationId xmlns:a16="http://schemas.microsoft.com/office/drawing/2014/main" id="{DC6B653F-DB46-E4F0-530F-6CDAE990B6EF}"/>
                  </a:ext>
                </a:extLst>
              </p:cNvPr>
              <p:cNvSpPr/>
              <p:nvPr/>
            </p:nvSpPr>
            <p:spPr>
              <a:xfrm>
                <a:off x="4347647" y="29250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1" name="Freeform: Shape 1880">
                <a:extLst>
                  <a:ext uri="{FF2B5EF4-FFF2-40B4-BE49-F238E27FC236}">
                    <a16:creationId xmlns:a16="http://schemas.microsoft.com/office/drawing/2014/main" id="{82626F80-A5D2-4085-7F38-41E9B5E9B18C}"/>
                  </a:ext>
                </a:extLst>
              </p:cNvPr>
              <p:cNvSpPr/>
              <p:nvPr/>
            </p:nvSpPr>
            <p:spPr>
              <a:xfrm>
                <a:off x="4440003" y="30368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2" name="Freeform: Shape 1881">
                <a:extLst>
                  <a:ext uri="{FF2B5EF4-FFF2-40B4-BE49-F238E27FC236}">
                    <a16:creationId xmlns:a16="http://schemas.microsoft.com/office/drawing/2014/main" id="{5B481ADE-AC8F-0168-F072-16BD88B5DDCC}"/>
                  </a:ext>
                </a:extLst>
              </p:cNvPr>
              <p:cNvSpPr/>
              <p:nvPr/>
            </p:nvSpPr>
            <p:spPr>
              <a:xfrm>
                <a:off x="4034126" y="326049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3" name="Freeform: Shape 1882">
                <a:extLst>
                  <a:ext uri="{FF2B5EF4-FFF2-40B4-BE49-F238E27FC236}">
                    <a16:creationId xmlns:a16="http://schemas.microsoft.com/office/drawing/2014/main" id="{02C94CED-7855-88FD-CF41-35679FD70A82}"/>
                  </a:ext>
                </a:extLst>
              </p:cNvPr>
              <p:cNvSpPr/>
              <p:nvPr/>
            </p:nvSpPr>
            <p:spPr>
              <a:xfrm>
                <a:off x="4658738" y="33261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4" name="Freeform: Shape 1883">
                <a:extLst>
                  <a:ext uri="{FF2B5EF4-FFF2-40B4-BE49-F238E27FC236}">
                    <a16:creationId xmlns:a16="http://schemas.microsoft.com/office/drawing/2014/main" id="{012D75FC-85CA-CC3D-6ECE-A001DAECAC04}"/>
                  </a:ext>
                </a:extLst>
              </p:cNvPr>
              <p:cNvSpPr/>
              <p:nvPr/>
            </p:nvSpPr>
            <p:spPr>
              <a:xfrm>
                <a:off x="4600409" y="289593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5" name="Freeform: Shape 1884">
                <a:extLst>
                  <a:ext uri="{FF2B5EF4-FFF2-40B4-BE49-F238E27FC236}">
                    <a16:creationId xmlns:a16="http://schemas.microsoft.com/office/drawing/2014/main" id="{7D472367-631C-A6F8-5EF4-C40FEEFE2C74}"/>
                  </a:ext>
                </a:extLst>
              </p:cNvPr>
              <p:cNvSpPr/>
              <p:nvPr/>
            </p:nvSpPr>
            <p:spPr>
              <a:xfrm>
                <a:off x="4192102" y="32264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6" name="Freeform: Shape 1885">
                <a:extLst>
                  <a:ext uri="{FF2B5EF4-FFF2-40B4-BE49-F238E27FC236}">
                    <a16:creationId xmlns:a16="http://schemas.microsoft.com/office/drawing/2014/main" id="{A5CAA1EF-E3E0-7502-6C06-870BEDB6CE6E}"/>
                  </a:ext>
                </a:extLst>
              </p:cNvPr>
              <p:cNvSpPr/>
              <p:nvPr/>
            </p:nvSpPr>
            <p:spPr>
              <a:xfrm>
                <a:off x="4060860" y="326778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1887" name="Graphic 3">
              <a:extLst>
                <a:ext uri="{FF2B5EF4-FFF2-40B4-BE49-F238E27FC236}">
                  <a16:creationId xmlns:a16="http://schemas.microsoft.com/office/drawing/2014/main" id="{B336E270-F179-A9E1-679D-80E475E2CFBE}"/>
                </a:ext>
              </a:extLst>
            </p:cNvPr>
            <p:cNvGrpSpPr/>
            <p:nvPr/>
          </p:nvGrpSpPr>
          <p:grpSpPr>
            <a:xfrm>
              <a:off x="3978627" y="2568397"/>
              <a:ext cx="1248069" cy="1177981"/>
              <a:chOff x="3689009" y="2480334"/>
              <a:chExt cx="1125274" cy="1062082"/>
            </a:xfrm>
            <a:solidFill>
              <a:srgbClr val="E54060">
                <a:alpha val="60000"/>
              </a:srgbClr>
            </a:solidFill>
          </p:grpSpPr>
          <p:sp>
            <p:nvSpPr>
              <p:cNvPr id="1888" name="Freeform: Shape 1887">
                <a:extLst>
                  <a:ext uri="{FF2B5EF4-FFF2-40B4-BE49-F238E27FC236}">
                    <a16:creationId xmlns:a16="http://schemas.microsoft.com/office/drawing/2014/main" id="{E678658A-5193-B135-7283-3E7667560814}"/>
                  </a:ext>
                </a:extLst>
              </p:cNvPr>
              <p:cNvSpPr/>
              <p:nvPr/>
            </p:nvSpPr>
            <p:spPr>
              <a:xfrm>
                <a:off x="4481319" y="248033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89" name="Freeform: Shape 1888">
                <a:extLst>
                  <a:ext uri="{FF2B5EF4-FFF2-40B4-BE49-F238E27FC236}">
                    <a16:creationId xmlns:a16="http://schemas.microsoft.com/office/drawing/2014/main" id="{D981B94E-8C65-DABA-9ED1-5FA87D000E5B}"/>
                  </a:ext>
                </a:extLst>
              </p:cNvPr>
              <p:cNvSpPr/>
              <p:nvPr/>
            </p:nvSpPr>
            <p:spPr>
              <a:xfrm>
                <a:off x="4544510" y="30806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0" name="Freeform: Shape 1889">
                <a:extLst>
                  <a:ext uri="{FF2B5EF4-FFF2-40B4-BE49-F238E27FC236}">
                    <a16:creationId xmlns:a16="http://schemas.microsoft.com/office/drawing/2014/main" id="{C8F21CCE-F75F-8E24-377F-C4F554272C47}"/>
                  </a:ext>
                </a:extLst>
              </p:cNvPr>
              <p:cNvSpPr/>
              <p:nvPr/>
            </p:nvSpPr>
            <p:spPr>
              <a:xfrm>
                <a:off x="4734081" y="274281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1" name="Freeform: Shape 1890">
                <a:extLst>
                  <a:ext uri="{FF2B5EF4-FFF2-40B4-BE49-F238E27FC236}">
                    <a16:creationId xmlns:a16="http://schemas.microsoft.com/office/drawing/2014/main" id="{E76B60C3-2CA4-FEBF-E248-85A59CDC7FC9}"/>
                  </a:ext>
                </a:extLst>
              </p:cNvPr>
              <p:cNvSpPr/>
              <p:nvPr/>
            </p:nvSpPr>
            <p:spPr>
              <a:xfrm>
                <a:off x="4004961" y="292995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2" name="Freeform: Shape 1891">
                <a:extLst>
                  <a:ext uri="{FF2B5EF4-FFF2-40B4-BE49-F238E27FC236}">
                    <a16:creationId xmlns:a16="http://schemas.microsoft.com/office/drawing/2014/main" id="{4125B37B-900F-9A2C-0A24-74681F914227}"/>
                  </a:ext>
                </a:extLst>
              </p:cNvPr>
              <p:cNvSpPr/>
              <p:nvPr/>
            </p:nvSpPr>
            <p:spPr>
              <a:xfrm>
                <a:off x="4221267" y="312195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3" name="Freeform: Shape 1892">
                <a:extLst>
                  <a:ext uri="{FF2B5EF4-FFF2-40B4-BE49-F238E27FC236}">
                    <a16:creationId xmlns:a16="http://schemas.microsoft.com/office/drawing/2014/main" id="{7AD1E6C0-CD56-17A9-F279-C9DA5EA71CBD}"/>
                  </a:ext>
                </a:extLst>
              </p:cNvPr>
              <p:cNvSpPr/>
              <p:nvPr/>
            </p:nvSpPr>
            <p:spPr>
              <a:xfrm>
                <a:off x="4668460" y="28230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4" name="Freeform: Shape 1893">
                <a:extLst>
                  <a:ext uri="{FF2B5EF4-FFF2-40B4-BE49-F238E27FC236}">
                    <a16:creationId xmlns:a16="http://schemas.microsoft.com/office/drawing/2014/main" id="{B94F3441-AB27-C97F-D40C-78826614D85B}"/>
                  </a:ext>
                </a:extLst>
              </p:cNvPr>
              <p:cNvSpPr/>
              <p:nvPr/>
            </p:nvSpPr>
            <p:spPr>
              <a:xfrm>
                <a:off x="4610131" y="300529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5" name="Freeform: Shape 1894">
                <a:extLst>
                  <a:ext uri="{FF2B5EF4-FFF2-40B4-BE49-F238E27FC236}">
                    <a16:creationId xmlns:a16="http://schemas.microsoft.com/office/drawing/2014/main" id="{E11D768D-D4DB-62E9-CD91-35C69CCAA00F}"/>
                  </a:ext>
                </a:extLst>
              </p:cNvPr>
              <p:cNvSpPr/>
              <p:nvPr/>
            </p:nvSpPr>
            <p:spPr>
              <a:xfrm>
                <a:off x="4549371" y="302960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6" name="Freeform: Shape 1895">
                <a:extLst>
                  <a:ext uri="{FF2B5EF4-FFF2-40B4-BE49-F238E27FC236}">
                    <a16:creationId xmlns:a16="http://schemas.microsoft.com/office/drawing/2014/main" id="{C4877ADD-60F7-68BB-CF2D-38F3EC4B5290}"/>
                  </a:ext>
                </a:extLst>
              </p:cNvPr>
              <p:cNvSpPr/>
              <p:nvPr/>
            </p:nvSpPr>
            <p:spPr>
              <a:xfrm>
                <a:off x="4299039" y="301502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7" name="Freeform: Shape 1896">
                <a:extLst>
                  <a:ext uri="{FF2B5EF4-FFF2-40B4-BE49-F238E27FC236}">
                    <a16:creationId xmlns:a16="http://schemas.microsoft.com/office/drawing/2014/main" id="{43CD9212-D14B-68BB-4901-59C09FFF4E18}"/>
                  </a:ext>
                </a:extLst>
              </p:cNvPr>
              <p:cNvSpPr/>
              <p:nvPr/>
            </p:nvSpPr>
            <p:spPr>
              <a:xfrm>
                <a:off x="4371951" y="283760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8" name="Freeform: Shape 1897">
                <a:extLst>
                  <a:ext uri="{FF2B5EF4-FFF2-40B4-BE49-F238E27FC236}">
                    <a16:creationId xmlns:a16="http://schemas.microsoft.com/office/drawing/2014/main" id="{E5BCDE07-215B-C7F5-71B8-CFCB1781CC12}"/>
                  </a:ext>
                </a:extLst>
              </p:cNvPr>
              <p:cNvSpPr/>
              <p:nvPr/>
            </p:nvSpPr>
            <p:spPr>
              <a:xfrm>
                <a:off x="4617422" y="290565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899" name="Freeform: Shape 1898">
                <a:extLst>
                  <a:ext uri="{FF2B5EF4-FFF2-40B4-BE49-F238E27FC236}">
                    <a16:creationId xmlns:a16="http://schemas.microsoft.com/office/drawing/2014/main" id="{2AD34D50-FEE8-80E0-75C3-D621CA074109}"/>
                  </a:ext>
                </a:extLst>
              </p:cNvPr>
              <p:cNvSpPr/>
              <p:nvPr/>
            </p:nvSpPr>
            <p:spPr>
              <a:xfrm>
                <a:off x="4296609" y="27889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0" name="Freeform: Shape 1899">
                <a:extLst>
                  <a:ext uri="{FF2B5EF4-FFF2-40B4-BE49-F238E27FC236}">
                    <a16:creationId xmlns:a16="http://schemas.microsoft.com/office/drawing/2014/main" id="{29B2E47D-95A1-F306-AF45-1A75E56DC647}"/>
                  </a:ext>
                </a:extLst>
              </p:cNvPr>
              <p:cNvSpPr/>
              <p:nvPr/>
            </p:nvSpPr>
            <p:spPr>
              <a:xfrm>
                <a:off x="4201823" y="3357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1" name="Freeform: Shape 1900">
                <a:extLst>
                  <a:ext uri="{FF2B5EF4-FFF2-40B4-BE49-F238E27FC236}">
                    <a16:creationId xmlns:a16="http://schemas.microsoft.com/office/drawing/2014/main" id="{5DD5ACF7-347A-0386-4EE2-221D21D4AA64}"/>
                  </a:ext>
                </a:extLst>
              </p:cNvPr>
              <p:cNvSpPr/>
              <p:nvPr/>
            </p:nvSpPr>
            <p:spPr>
              <a:xfrm>
                <a:off x="4680612" y="28157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2" name="Freeform: Shape 1901">
                <a:extLst>
                  <a:ext uri="{FF2B5EF4-FFF2-40B4-BE49-F238E27FC236}">
                    <a16:creationId xmlns:a16="http://schemas.microsoft.com/office/drawing/2014/main" id="{6F0077DC-B165-E45E-9963-61AB1CF151EF}"/>
                  </a:ext>
                </a:extLst>
              </p:cNvPr>
              <p:cNvSpPr/>
              <p:nvPr/>
            </p:nvSpPr>
            <p:spPr>
              <a:xfrm>
                <a:off x="4483750" y="314383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3" name="Freeform: Shape 1902">
                <a:extLst>
                  <a:ext uri="{FF2B5EF4-FFF2-40B4-BE49-F238E27FC236}">
                    <a16:creationId xmlns:a16="http://schemas.microsoft.com/office/drawing/2014/main" id="{04B3BC26-4C70-C16E-3BAC-A70499B7E3DB}"/>
                  </a:ext>
                </a:extLst>
              </p:cNvPr>
              <p:cNvSpPr/>
              <p:nvPr/>
            </p:nvSpPr>
            <p:spPr>
              <a:xfrm>
                <a:off x="4367091" y="27889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4" name="Freeform: Shape 1903">
                <a:extLst>
                  <a:ext uri="{FF2B5EF4-FFF2-40B4-BE49-F238E27FC236}">
                    <a16:creationId xmlns:a16="http://schemas.microsoft.com/office/drawing/2014/main" id="{81417EB7-7821-6806-0123-9537B360D58D}"/>
                  </a:ext>
                </a:extLst>
              </p:cNvPr>
              <p:cNvSpPr/>
              <p:nvPr/>
            </p:nvSpPr>
            <p:spPr>
              <a:xfrm>
                <a:off x="4299039" y="314626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5" name="Freeform: Shape 1904">
                <a:extLst>
                  <a:ext uri="{FF2B5EF4-FFF2-40B4-BE49-F238E27FC236}">
                    <a16:creationId xmlns:a16="http://schemas.microsoft.com/office/drawing/2014/main" id="{00F352D9-E556-0A54-B087-A6D01EC40CE6}"/>
                  </a:ext>
                </a:extLst>
              </p:cNvPr>
              <p:cNvSpPr/>
              <p:nvPr/>
            </p:nvSpPr>
            <p:spPr>
              <a:xfrm>
                <a:off x="4213975" y="284975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6" name="Freeform: Shape 1905">
                <a:extLst>
                  <a:ext uri="{FF2B5EF4-FFF2-40B4-BE49-F238E27FC236}">
                    <a16:creationId xmlns:a16="http://schemas.microsoft.com/office/drawing/2014/main" id="{B2BE2C3D-1D3B-645E-E965-64570A75E7A0}"/>
                  </a:ext>
                </a:extLst>
              </p:cNvPr>
              <p:cNvSpPr/>
              <p:nvPr/>
            </p:nvSpPr>
            <p:spPr>
              <a:xfrm>
                <a:off x="4529927" y="31559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7" name="Freeform: Shape 1906">
                <a:extLst>
                  <a:ext uri="{FF2B5EF4-FFF2-40B4-BE49-F238E27FC236}">
                    <a16:creationId xmlns:a16="http://schemas.microsoft.com/office/drawing/2014/main" id="{11266543-E0B4-2ED1-4DF8-077AA8CBA38A}"/>
                  </a:ext>
                </a:extLst>
              </p:cNvPr>
              <p:cNvSpPr/>
              <p:nvPr/>
            </p:nvSpPr>
            <p:spPr>
              <a:xfrm>
                <a:off x="4121620" y="28473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8" name="Freeform: Shape 1907">
                <a:extLst>
                  <a:ext uri="{FF2B5EF4-FFF2-40B4-BE49-F238E27FC236}">
                    <a16:creationId xmlns:a16="http://schemas.microsoft.com/office/drawing/2014/main" id="{0DE28428-20A7-A641-002D-3D6698142752}"/>
                  </a:ext>
                </a:extLst>
              </p:cNvPr>
              <p:cNvSpPr/>
              <p:nvPr/>
            </p:nvSpPr>
            <p:spPr>
              <a:xfrm>
                <a:off x="4534788" y="301745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09" name="Freeform: Shape 1908">
                <a:extLst>
                  <a:ext uri="{FF2B5EF4-FFF2-40B4-BE49-F238E27FC236}">
                    <a16:creationId xmlns:a16="http://schemas.microsoft.com/office/drawing/2014/main" id="{3B984D79-0103-DFEF-6B87-4678570194B8}"/>
                  </a:ext>
                </a:extLst>
              </p:cNvPr>
              <p:cNvSpPr/>
              <p:nvPr/>
            </p:nvSpPr>
            <p:spPr>
              <a:xfrm>
                <a:off x="4678182" y="315355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0" name="Freeform: Shape 1909">
                <a:extLst>
                  <a:ext uri="{FF2B5EF4-FFF2-40B4-BE49-F238E27FC236}">
                    <a16:creationId xmlns:a16="http://schemas.microsoft.com/office/drawing/2014/main" id="{2ED671A1-7778-7EDB-18E5-9CE5145BDE72}"/>
                  </a:ext>
                </a:extLst>
              </p:cNvPr>
              <p:cNvSpPr/>
              <p:nvPr/>
            </p:nvSpPr>
            <p:spPr>
              <a:xfrm>
                <a:off x="4396255" y="302231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1" name="Freeform: Shape 1910">
                <a:extLst>
                  <a:ext uri="{FF2B5EF4-FFF2-40B4-BE49-F238E27FC236}">
                    <a16:creationId xmlns:a16="http://schemas.microsoft.com/office/drawing/2014/main" id="{47963A28-55C4-0C54-F086-10FC7EB13EED}"/>
                  </a:ext>
                </a:extLst>
              </p:cNvPr>
              <p:cNvSpPr/>
              <p:nvPr/>
            </p:nvSpPr>
            <p:spPr>
              <a:xfrm>
                <a:off x="4632004" y="289350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2" name="Freeform: Shape 1911">
                <a:extLst>
                  <a:ext uri="{FF2B5EF4-FFF2-40B4-BE49-F238E27FC236}">
                    <a16:creationId xmlns:a16="http://schemas.microsoft.com/office/drawing/2014/main" id="{DE4E12FA-BDA8-0627-E99C-E1C5DC0A6C87}"/>
                  </a:ext>
                </a:extLst>
              </p:cNvPr>
              <p:cNvSpPr/>
              <p:nvPr/>
            </p:nvSpPr>
            <p:spPr>
              <a:xfrm>
                <a:off x="4532358" y="288135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3" name="Freeform: Shape 1912">
                <a:extLst>
                  <a:ext uri="{FF2B5EF4-FFF2-40B4-BE49-F238E27FC236}">
                    <a16:creationId xmlns:a16="http://schemas.microsoft.com/office/drawing/2014/main" id="{89670FBB-DB53-F2EE-EAD8-9973B8ADF68E}"/>
                  </a:ext>
                </a:extLst>
              </p:cNvPr>
              <p:cNvSpPr/>
              <p:nvPr/>
            </p:nvSpPr>
            <p:spPr>
              <a:xfrm>
                <a:off x="4770537" y="29469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4" name="Freeform: Shape 1913">
                <a:extLst>
                  <a:ext uri="{FF2B5EF4-FFF2-40B4-BE49-F238E27FC236}">
                    <a16:creationId xmlns:a16="http://schemas.microsoft.com/office/drawing/2014/main" id="{CA509640-5DEC-AA53-1F02-2546DC9C18D8}"/>
                  </a:ext>
                </a:extLst>
              </p:cNvPr>
              <p:cNvSpPr/>
              <p:nvPr/>
            </p:nvSpPr>
            <p:spPr>
              <a:xfrm>
                <a:off x="3689009" y="349867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1915" name="Graphic 3">
              <a:extLst>
                <a:ext uri="{FF2B5EF4-FFF2-40B4-BE49-F238E27FC236}">
                  <a16:creationId xmlns:a16="http://schemas.microsoft.com/office/drawing/2014/main" id="{363A58F6-0EC9-6F4F-BFFA-5131C23B071C}"/>
                </a:ext>
              </a:extLst>
            </p:cNvPr>
            <p:cNvGrpSpPr/>
            <p:nvPr/>
          </p:nvGrpSpPr>
          <p:grpSpPr>
            <a:xfrm>
              <a:off x="2062046" y="2948475"/>
              <a:ext cx="2577007" cy="1835727"/>
              <a:chOff x="1960996" y="2823017"/>
              <a:chExt cx="2323461" cy="1655114"/>
            </a:xfrm>
            <a:solidFill>
              <a:srgbClr val="FAA523">
                <a:alpha val="60000"/>
              </a:srgbClr>
            </a:solidFill>
          </p:grpSpPr>
          <p:sp>
            <p:nvSpPr>
              <p:cNvPr id="1916" name="Freeform: Shape 1915">
                <a:extLst>
                  <a:ext uri="{FF2B5EF4-FFF2-40B4-BE49-F238E27FC236}">
                    <a16:creationId xmlns:a16="http://schemas.microsoft.com/office/drawing/2014/main" id="{F6E4A600-C544-EEA2-4E1C-5F3316F9A6BB}"/>
                  </a:ext>
                </a:extLst>
              </p:cNvPr>
              <p:cNvSpPr/>
              <p:nvPr/>
            </p:nvSpPr>
            <p:spPr>
              <a:xfrm>
                <a:off x="3156752" y="34354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7" name="Freeform: Shape 1916">
                <a:extLst>
                  <a:ext uri="{FF2B5EF4-FFF2-40B4-BE49-F238E27FC236}">
                    <a16:creationId xmlns:a16="http://schemas.microsoft.com/office/drawing/2014/main" id="{A707EDC3-5049-E4B1-D0E4-D492297C50F7}"/>
                  </a:ext>
                </a:extLst>
              </p:cNvPr>
              <p:cNvSpPr/>
              <p:nvPr/>
            </p:nvSpPr>
            <p:spPr>
              <a:xfrm>
                <a:off x="3066827" y="37028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8" name="Freeform: Shape 1917">
                <a:extLst>
                  <a:ext uri="{FF2B5EF4-FFF2-40B4-BE49-F238E27FC236}">
                    <a16:creationId xmlns:a16="http://schemas.microsoft.com/office/drawing/2014/main" id="{6DF55D9A-38B9-4F36-8FA9-D04EF8E50490}"/>
                  </a:ext>
                </a:extLst>
              </p:cNvPr>
              <p:cNvSpPr/>
              <p:nvPr/>
            </p:nvSpPr>
            <p:spPr>
              <a:xfrm>
                <a:off x="3365766" y="360317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19" name="Freeform: Shape 1918">
                <a:extLst>
                  <a:ext uri="{FF2B5EF4-FFF2-40B4-BE49-F238E27FC236}">
                    <a16:creationId xmlns:a16="http://schemas.microsoft.com/office/drawing/2014/main" id="{71A88E10-760E-AA34-7C38-D73DB69244A3}"/>
                  </a:ext>
                </a:extLst>
              </p:cNvPr>
              <p:cNvSpPr/>
              <p:nvPr/>
            </p:nvSpPr>
            <p:spPr>
              <a:xfrm>
                <a:off x="2852952" y="34695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0" name="Freeform: Shape 1919">
                <a:extLst>
                  <a:ext uri="{FF2B5EF4-FFF2-40B4-BE49-F238E27FC236}">
                    <a16:creationId xmlns:a16="http://schemas.microsoft.com/office/drawing/2014/main" id="{97947A94-A1E0-A3C5-793F-86B7C82EE4BF}"/>
                  </a:ext>
                </a:extLst>
              </p:cNvPr>
              <p:cNvSpPr/>
              <p:nvPr/>
            </p:nvSpPr>
            <p:spPr>
              <a:xfrm>
                <a:off x="3059536" y="33236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1" name="Freeform: Shape 1920">
                <a:extLst>
                  <a:ext uri="{FF2B5EF4-FFF2-40B4-BE49-F238E27FC236}">
                    <a16:creationId xmlns:a16="http://schemas.microsoft.com/office/drawing/2014/main" id="{FDA8D008-B285-1340-38F9-08030861A8C9}"/>
                  </a:ext>
                </a:extLst>
              </p:cNvPr>
              <p:cNvSpPr/>
              <p:nvPr/>
            </p:nvSpPr>
            <p:spPr>
              <a:xfrm>
                <a:off x="4240710" y="31875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2" name="Freeform: Shape 1921">
                <a:extLst>
                  <a:ext uri="{FF2B5EF4-FFF2-40B4-BE49-F238E27FC236}">
                    <a16:creationId xmlns:a16="http://schemas.microsoft.com/office/drawing/2014/main" id="{A88F0CA9-33A5-C735-B0EC-744B68CBD3D8}"/>
                  </a:ext>
                </a:extLst>
              </p:cNvPr>
              <p:cNvSpPr/>
              <p:nvPr/>
            </p:nvSpPr>
            <p:spPr>
              <a:xfrm>
                <a:off x="3134878" y="358373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3" name="Freeform: Shape 1922">
                <a:extLst>
                  <a:ext uri="{FF2B5EF4-FFF2-40B4-BE49-F238E27FC236}">
                    <a16:creationId xmlns:a16="http://schemas.microsoft.com/office/drawing/2014/main" id="{AB303318-CF77-C80F-B976-FB6EE37084B6}"/>
                  </a:ext>
                </a:extLst>
              </p:cNvPr>
              <p:cNvSpPr/>
              <p:nvPr/>
            </p:nvSpPr>
            <p:spPr>
              <a:xfrm>
                <a:off x="2731432" y="35715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4" name="Freeform: Shape 1923">
                <a:extLst>
                  <a:ext uri="{FF2B5EF4-FFF2-40B4-BE49-F238E27FC236}">
                    <a16:creationId xmlns:a16="http://schemas.microsoft.com/office/drawing/2014/main" id="{84E041CA-07F7-8F99-8446-C4CEF4E8F08B}"/>
                  </a:ext>
                </a:extLst>
              </p:cNvPr>
              <p:cNvSpPr/>
              <p:nvPr/>
            </p:nvSpPr>
            <p:spPr>
              <a:xfrm>
                <a:off x="3081410" y="321431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5" name="Freeform: Shape 1924">
                <a:extLst>
                  <a:ext uri="{FF2B5EF4-FFF2-40B4-BE49-F238E27FC236}">
                    <a16:creationId xmlns:a16="http://schemas.microsoft.com/office/drawing/2014/main" id="{9C113CC8-FFF7-41F6-8ABA-9ECF591F65BC}"/>
                  </a:ext>
                </a:extLst>
              </p:cNvPr>
              <p:cNvSpPr/>
              <p:nvPr/>
            </p:nvSpPr>
            <p:spPr>
              <a:xfrm>
                <a:off x="2036338" y="42010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6" name="Freeform: Shape 1925">
                <a:extLst>
                  <a:ext uri="{FF2B5EF4-FFF2-40B4-BE49-F238E27FC236}">
                    <a16:creationId xmlns:a16="http://schemas.microsoft.com/office/drawing/2014/main" id="{53105671-6969-8DEE-B2F4-5BD6D038ED5E}"/>
                  </a:ext>
                </a:extLst>
              </p:cNvPr>
              <p:cNvSpPr/>
              <p:nvPr/>
            </p:nvSpPr>
            <p:spPr>
              <a:xfrm>
                <a:off x="2938016" y="39896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7" name="Freeform: Shape 1926">
                <a:extLst>
                  <a:ext uri="{FF2B5EF4-FFF2-40B4-BE49-F238E27FC236}">
                    <a16:creationId xmlns:a16="http://schemas.microsoft.com/office/drawing/2014/main" id="{5853DB17-1488-E24A-7BD4-1F00A1EACCDF}"/>
                  </a:ext>
                </a:extLst>
              </p:cNvPr>
              <p:cNvSpPr/>
              <p:nvPr/>
            </p:nvSpPr>
            <p:spPr>
              <a:xfrm>
                <a:off x="2738723" y="41500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8" name="Freeform: Shape 1927">
                <a:extLst>
                  <a:ext uri="{FF2B5EF4-FFF2-40B4-BE49-F238E27FC236}">
                    <a16:creationId xmlns:a16="http://schemas.microsoft.com/office/drawing/2014/main" id="{76F67C9B-596C-1286-EC26-4B67A2CA24CF}"/>
                  </a:ext>
                </a:extLst>
              </p:cNvPr>
              <p:cNvSpPr/>
              <p:nvPr/>
            </p:nvSpPr>
            <p:spPr>
              <a:xfrm>
                <a:off x="2583178" y="38535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29" name="Freeform: Shape 1928">
                <a:extLst>
                  <a:ext uri="{FF2B5EF4-FFF2-40B4-BE49-F238E27FC236}">
                    <a16:creationId xmlns:a16="http://schemas.microsoft.com/office/drawing/2014/main" id="{837BCCDF-2DC6-5AF9-E3DC-75560B847BA6}"/>
                  </a:ext>
                </a:extLst>
              </p:cNvPr>
              <p:cNvSpPr/>
              <p:nvPr/>
            </p:nvSpPr>
            <p:spPr>
              <a:xfrm>
                <a:off x="3241816" y="36201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0" name="Freeform: Shape 1929">
                <a:extLst>
                  <a:ext uri="{FF2B5EF4-FFF2-40B4-BE49-F238E27FC236}">
                    <a16:creationId xmlns:a16="http://schemas.microsoft.com/office/drawing/2014/main" id="{D459AA6B-0452-759D-74A6-C0F815D59ACE}"/>
                  </a:ext>
                </a:extLst>
              </p:cNvPr>
              <p:cNvSpPr/>
              <p:nvPr/>
            </p:nvSpPr>
            <p:spPr>
              <a:xfrm>
                <a:off x="3035232" y="364449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1" name="Freeform: Shape 1930">
                <a:extLst>
                  <a:ext uri="{FF2B5EF4-FFF2-40B4-BE49-F238E27FC236}">
                    <a16:creationId xmlns:a16="http://schemas.microsoft.com/office/drawing/2014/main" id="{A547C3B8-8F15-6A99-7811-EBD9C176F0E7}"/>
                  </a:ext>
                </a:extLst>
              </p:cNvPr>
              <p:cNvSpPr/>
              <p:nvPr/>
            </p:nvSpPr>
            <p:spPr>
              <a:xfrm>
                <a:off x="3382779" y="338930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2" name="Freeform: Shape 1931">
                <a:extLst>
                  <a:ext uri="{FF2B5EF4-FFF2-40B4-BE49-F238E27FC236}">
                    <a16:creationId xmlns:a16="http://schemas.microsoft.com/office/drawing/2014/main" id="{8AD361FA-B606-47A1-D784-B128ACA4EB62}"/>
                  </a:ext>
                </a:extLst>
              </p:cNvPr>
              <p:cNvSpPr/>
              <p:nvPr/>
            </p:nvSpPr>
            <p:spPr>
              <a:xfrm>
                <a:off x="2969611" y="33334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3" name="Freeform: Shape 1932">
                <a:extLst>
                  <a:ext uri="{FF2B5EF4-FFF2-40B4-BE49-F238E27FC236}">
                    <a16:creationId xmlns:a16="http://schemas.microsoft.com/office/drawing/2014/main" id="{CB02E0AB-1D7D-C159-C016-513407BA4FD2}"/>
                  </a:ext>
                </a:extLst>
              </p:cNvPr>
              <p:cNvSpPr/>
              <p:nvPr/>
            </p:nvSpPr>
            <p:spPr>
              <a:xfrm>
                <a:off x="2976902" y="35302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4" name="Freeform: Shape 1933">
                <a:extLst>
                  <a:ext uri="{FF2B5EF4-FFF2-40B4-BE49-F238E27FC236}">
                    <a16:creationId xmlns:a16="http://schemas.microsoft.com/office/drawing/2014/main" id="{475FDD8F-B1B6-60DC-F042-841EB56C78A7}"/>
                  </a:ext>
                </a:extLst>
              </p:cNvPr>
              <p:cNvSpPr/>
              <p:nvPr/>
            </p:nvSpPr>
            <p:spPr>
              <a:xfrm>
                <a:off x="3015789" y="34281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5" name="Freeform: Shape 1934">
                <a:extLst>
                  <a:ext uri="{FF2B5EF4-FFF2-40B4-BE49-F238E27FC236}">
                    <a16:creationId xmlns:a16="http://schemas.microsoft.com/office/drawing/2014/main" id="{452050E3-7A6A-03FC-31D5-32DEB9D95E97}"/>
                  </a:ext>
                </a:extLst>
              </p:cNvPr>
              <p:cNvSpPr/>
              <p:nvPr/>
            </p:nvSpPr>
            <p:spPr>
              <a:xfrm>
                <a:off x="3373057" y="36785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6" name="Freeform: Shape 1935">
                <a:extLst>
                  <a:ext uri="{FF2B5EF4-FFF2-40B4-BE49-F238E27FC236}">
                    <a16:creationId xmlns:a16="http://schemas.microsoft.com/office/drawing/2014/main" id="{825A8EC3-9E59-BF45-0EB4-89187FD5386C}"/>
                  </a:ext>
                </a:extLst>
              </p:cNvPr>
              <p:cNvSpPr/>
              <p:nvPr/>
            </p:nvSpPr>
            <p:spPr>
              <a:xfrm>
                <a:off x="3164043" y="35472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7" name="Freeform: Shape 1936">
                <a:extLst>
                  <a:ext uri="{FF2B5EF4-FFF2-40B4-BE49-F238E27FC236}">
                    <a16:creationId xmlns:a16="http://schemas.microsoft.com/office/drawing/2014/main" id="{44F3A065-942F-C251-467C-8ADC22A716F4}"/>
                  </a:ext>
                </a:extLst>
              </p:cNvPr>
              <p:cNvSpPr/>
              <p:nvPr/>
            </p:nvSpPr>
            <p:spPr>
              <a:xfrm>
                <a:off x="2784901" y="38073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8" name="Freeform: Shape 1937">
                <a:extLst>
                  <a:ext uri="{FF2B5EF4-FFF2-40B4-BE49-F238E27FC236}">
                    <a16:creationId xmlns:a16="http://schemas.microsoft.com/office/drawing/2014/main" id="{E227AAA1-A1A9-6ABE-C915-00834E7471DA}"/>
                  </a:ext>
                </a:extLst>
              </p:cNvPr>
              <p:cNvSpPr/>
              <p:nvPr/>
            </p:nvSpPr>
            <p:spPr>
              <a:xfrm>
                <a:off x="2636647" y="3921558"/>
                <a:ext cx="43747" cy="43759"/>
              </a:xfrm>
              <a:custGeom>
                <a:avLst/>
                <a:gdLst>
                  <a:gd name="connsiteX0" fmla="*/ 17428 w 43747"/>
                  <a:gd name="connsiteY0" fmla="*/ 21816 h 43759"/>
                  <a:gd name="connsiteX1" fmla="*/ -4445 w 43747"/>
                  <a:gd name="connsiteY1" fmla="*/ 43701 h 43759"/>
                  <a:gd name="connsiteX2" fmla="*/ -26319 w 43747"/>
                  <a:gd name="connsiteY2" fmla="*/ 21816 h 43759"/>
                  <a:gd name="connsiteX3" fmla="*/ -4445 w 43747"/>
                  <a:gd name="connsiteY3" fmla="*/ -58 h 43759"/>
                  <a:gd name="connsiteX4" fmla="*/ 17428 w 43747"/>
                  <a:gd name="connsiteY4" fmla="*/ 21816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16"/>
                    </a:moveTo>
                    <a:cubicBezTo>
                      <a:pt x="17428" y="33897"/>
                      <a:pt x="7707" y="43701"/>
                      <a:pt x="-4445" y="43701"/>
                    </a:cubicBezTo>
                    <a:cubicBezTo>
                      <a:pt x="-16597" y="43701"/>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39" name="Freeform: Shape 1938">
                <a:extLst>
                  <a:ext uri="{FF2B5EF4-FFF2-40B4-BE49-F238E27FC236}">
                    <a16:creationId xmlns:a16="http://schemas.microsoft.com/office/drawing/2014/main" id="{D6BB9FFB-3B9A-E827-1920-AD2C044921FC}"/>
                  </a:ext>
                </a:extLst>
              </p:cNvPr>
              <p:cNvSpPr/>
              <p:nvPr/>
            </p:nvSpPr>
            <p:spPr>
              <a:xfrm>
                <a:off x="2928294" y="384378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0" name="Freeform: Shape 1939">
                <a:extLst>
                  <a:ext uri="{FF2B5EF4-FFF2-40B4-BE49-F238E27FC236}">
                    <a16:creationId xmlns:a16="http://schemas.microsoft.com/office/drawing/2014/main" id="{C6248EB9-ADB6-4E8E-8C83-A56D8E3D12BC}"/>
                  </a:ext>
                </a:extLst>
              </p:cNvPr>
              <p:cNvSpPr/>
              <p:nvPr/>
            </p:nvSpPr>
            <p:spPr>
              <a:xfrm>
                <a:off x="3023080" y="41403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1" name="Freeform: Shape 1940">
                <a:extLst>
                  <a:ext uri="{FF2B5EF4-FFF2-40B4-BE49-F238E27FC236}">
                    <a16:creationId xmlns:a16="http://schemas.microsoft.com/office/drawing/2014/main" id="{5645D78B-4436-0C58-9D9A-EF0CC0CC5FF6}"/>
                  </a:ext>
                </a:extLst>
              </p:cNvPr>
              <p:cNvSpPr/>
              <p:nvPr/>
            </p:nvSpPr>
            <p:spPr>
              <a:xfrm>
                <a:off x="2573456" y="41232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2" name="Freeform: Shape 1941">
                <a:extLst>
                  <a:ext uri="{FF2B5EF4-FFF2-40B4-BE49-F238E27FC236}">
                    <a16:creationId xmlns:a16="http://schemas.microsoft.com/office/drawing/2014/main" id="{89E36781-AB8F-237E-80ED-8843BD4DB0E4}"/>
                  </a:ext>
                </a:extLst>
              </p:cNvPr>
              <p:cNvSpPr/>
              <p:nvPr/>
            </p:nvSpPr>
            <p:spPr>
              <a:xfrm>
                <a:off x="2245352" y="41597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3" name="Freeform: Shape 1942">
                <a:extLst>
                  <a:ext uri="{FF2B5EF4-FFF2-40B4-BE49-F238E27FC236}">
                    <a16:creationId xmlns:a16="http://schemas.microsoft.com/office/drawing/2014/main" id="{A89FE9F5-70B0-2A16-FAF7-082A8CAC982C}"/>
                  </a:ext>
                </a:extLst>
              </p:cNvPr>
              <p:cNvSpPr/>
              <p:nvPr/>
            </p:nvSpPr>
            <p:spPr>
              <a:xfrm>
                <a:off x="2442215" y="42278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4" name="Freeform: Shape 1943">
                <a:extLst>
                  <a:ext uri="{FF2B5EF4-FFF2-40B4-BE49-F238E27FC236}">
                    <a16:creationId xmlns:a16="http://schemas.microsoft.com/office/drawing/2014/main" id="{13B3F3DD-5EA7-A218-F847-3A98A562BE89}"/>
                  </a:ext>
                </a:extLst>
              </p:cNvPr>
              <p:cNvSpPr/>
              <p:nvPr/>
            </p:nvSpPr>
            <p:spPr>
              <a:xfrm>
                <a:off x="2767888" y="403336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5" name="Freeform: Shape 1944">
                <a:extLst>
                  <a:ext uri="{FF2B5EF4-FFF2-40B4-BE49-F238E27FC236}">
                    <a16:creationId xmlns:a16="http://schemas.microsoft.com/office/drawing/2014/main" id="{9C7ED0A7-7007-3427-0A7F-5CD2509CCFD1}"/>
                  </a:ext>
                </a:extLst>
              </p:cNvPr>
              <p:cNvSpPr/>
              <p:nvPr/>
            </p:nvSpPr>
            <p:spPr>
              <a:xfrm>
                <a:off x="2639077" y="3936143"/>
                <a:ext cx="43747" cy="43756"/>
              </a:xfrm>
              <a:custGeom>
                <a:avLst/>
                <a:gdLst>
                  <a:gd name="connsiteX0" fmla="*/ 17428 w 43747"/>
                  <a:gd name="connsiteY0" fmla="*/ 21825 h 43756"/>
                  <a:gd name="connsiteX1" fmla="*/ -4445 w 43747"/>
                  <a:gd name="connsiteY1" fmla="*/ 43699 h 43756"/>
                  <a:gd name="connsiteX2" fmla="*/ -26319 w 43747"/>
                  <a:gd name="connsiteY2" fmla="*/ 21825 h 43756"/>
                  <a:gd name="connsiteX3" fmla="*/ -4445 w 43747"/>
                  <a:gd name="connsiteY3" fmla="*/ -58 h 43756"/>
                  <a:gd name="connsiteX4" fmla="*/ 17428 w 43747"/>
                  <a:gd name="connsiteY4" fmla="*/ 21825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25"/>
                    </a:moveTo>
                    <a:cubicBezTo>
                      <a:pt x="17428" y="33904"/>
                      <a:pt x="7707" y="43699"/>
                      <a:pt x="-4445" y="43699"/>
                    </a:cubicBezTo>
                    <a:cubicBezTo>
                      <a:pt x="-16597" y="43699"/>
                      <a:pt x="-26319" y="33904"/>
                      <a:pt x="-26319" y="21825"/>
                    </a:cubicBezTo>
                    <a:cubicBezTo>
                      <a:pt x="-26319" y="9734"/>
                      <a:pt x="-16597" y="-58"/>
                      <a:pt x="-4445" y="-58"/>
                    </a:cubicBezTo>
                    <a:cubicBezTo>
                      <a:pt x="7707" y="-58"/>
                      <a:pt x="17428" y="9734"/>
                      <a:pt x="17428" y="21825"/>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6" name="Freeform: Shape 1945">
                <a:extLst>
                  <a:ext uri="{FF2B5EF4-FFF2-40B4-BE49-F238E27FC236}">
                    <a16:creationId xmlns:a16="http://schemas.microsoft.com/office/drawing/2014/main" id="{BFD75563-C93D-4EB4-9C83-11FB294CF589}"/>
                  </a:ext>
                </a:extLst>
              </p:cNvPr>
              <p:cNvSpPr/>
              <p:nvPr/>
            </p:nvSpPr>
            <p:spPr>
              <a:xfrm>
                <a:off x="2889408" y="38000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7" name="Freeform: Shape 1946">
                <a:extLst>
                  <a:ext uri="{FF2B5EF4-FFF2-40B4-BE49-F238E27FC236}">
                    <a16:creationId xmlns:a16="http://schemas.microsoft.com/office/drawing/2014/main" id="{A117CF1D-9703-D2BA-FCB5-DB83654D596C}"/>
                  </a:ext>
                </a:extLst>
              </p:cNvPr>
              <p:cNvSpPr/>
              <p:nvPr/>
            </p:nvSpPr>
            <p:spPr>
              <a:xfrm>
                <a:off x="2758166" y="410871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8" name="Freeform: Shape 1947">
                <a:extLst>
                  <a:ext uri="{FF2B5EF4-FFF2-40B4-BE49-F238E27FC236}">
                    <a16:creationId xmlns:a16="http://schemas.microsoft.com/office/drawing/2014/main" id="{8DAE8354-B076-9872-A209-2C87E2B6B88A}"/>
                  </a:ext>
                </a:extLst>
              </p:cNvPr>
              <p:cNvSpPr/>
              <p:nvPr/>
            </p:nvSpPr>
            <p:spPr>
              <a:xfrm>
                <a:off x="2383885" y="397990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49" name="Freeform: Shape 1948">
                <a:extLst>
                  <a:ext uri="{FF2B5EF4-FFF2-40B4-BE49-F238E27FC236}">
                    <a16:creationId xmlns:a16="http://schemas.microsoft.com/office/drawing/2014/main" id="{ADA9F535-13B1-61D9-7619-B19069580EE8}"/>
                  </a:ext>
                </a:extLst>
              </p:cNvPr>
              <p:cNvSpPr/>
              <p:nvPr/>
            </p:nvSpPr>
            <p:spPr>
              <a:xfrm>
                <a:off x="2714419" y="400420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0" name="Freeform: Shape 1949">
                <a:extLst>
                  <a:ext uri="{FF2B5EF4-FFF2-40B4-BE49-F238E27FC236}">
                    <a16:creationId xmlns:a16="http://schemas.microsoft.com/office/drawing/2014/main" id="{7C50C35A-1FB2-4A19-ABEC-5E4D2B38745D}"/>
                  </a:ext>
                </a:extLst>
              </p:cNvPr>
              <p:cNvSpPr/>
              <p:nvPr/>
            </p:nvSpPr>
            <p:spPr>
              <a:xfrm>
                <a:off x="2259935" y="36979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1" name="Freeform: Shape 1950">
                <a:extLst>
                  <a:ext uri="{FF2B5EF4-FFF2-40B4-BE49-F238E27FC236}">
                    <a16:creationId xmlns:a16="http://schemas.microsoft.com/office/drawing/2014/main" id="{AE44B2CF-06B2-39F7-C512-FD782C242724}"/>
                  </a:ext>
                </a:extLst>
              </p:cNvPr>
              <p:cNvSpPr/>
              <p:nvPr/>
            </p:nvSpPr>
            <p:spPr>
              <a:xfrm>
                <a:off x="2709559" y="41305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2" name="Freeform: Shape 1951">
                <a:extLst>
                  <a:ext uri="{FF2B5EF4-FFF2-40B4-BE49-F238E27FC236}">
                    <a16:creationId xmlns:a16="http://schemas.microsoft.com/office/drawing/2014/main" id="{72BFFCBF-39BD-D032-C1E7-AB87C63170B9}"/>
                  </a:ext>
                </a:extLst>
              </p:cNvPr>
              <p:cNvSpPr/>
              <p:nvPr/>
            </p:nvSpPr>
            <p:spPr>
              <a:xfrm>
                <a:off x="2634216" y="39896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3" name="Freeform: Shape 1952">
                <a:extLst>
                  <a:ext uri="{FF2B5EF4-FFF2-40B4-BE49-F238E27FC236}">
                    <a16:creationId xmlns:a16="http://schemas.microsoft.com/office/drawing/2014/main" id="{58FE7F92-DECA-E395-B884-65DCAC0A2EF3}"/>
                  </a:ext>
                </a:extLst>
              </p:cNvPr>
              <p:cNvSpPr/>
              <p:nvPr/>
            </p:nvSpPr>
            <p:spPr>
              <a:xfrm>
                <a:off x="2886978" y="38802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4" name="Freeform: Shape 1953">
                <a:extLst>
                  <a:ext uri="{FF2B5EF4-FFF2-40B4-BE49-F238E27FC236}">
                    <a16:creationId xmlns:a16="http://schemas.microsoft.com/office/drawing/2014/main" id="{DA545358-F979-AF85-6CF6-1DAD989F8281}"/>
                  </a:ext>
                </a:extLst>
              </p:cNvPr>
              <p:cNvSpPr/>
              <p:nvPr/>
            </p:nvSpPr>
            <p:spPr>
              <a:xfrm>
                <a:off x="2877256" y="382191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5" name="Freeform: Shape 1954">
                <a:extLst>
                  <a:ext uri="{FF2B5EF4-FFF2-40B4-BE49-F238E27FC236}">
                    <a16:creationId xmlns:a16="http://schemas.microsoft.com/office/drawing/2014/main" id="{04BB7686-6F75-0456-8FDF-33A83E174C26}"/>
                  </a:ext>
                </a:extLst>
              </p:cNvPr>
              <p:cNvSpPr/>
              <p:nvPr/>
            </p:nvSpPr>
            <p:spPr>
              <a:xfrm>
                <a:off x="2845661" y="34281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6" name="Freeform: Shape 1955">
                <a:extLst>
                  <a:ext uri="{FF2B5EF4-FFF2-40B4-BE49-F238E27FC236}">
                    <a16:creationId xmlns:a16="http://schemas.microsoft.com/office/drawing/2014/main" id="{5BB71683-4726-3B7F-5B0F-C01177469009}"/>
                  </a:ext>
                </a:extLst>
              </p:cNvPr>
              <p:cNvSpPr/>
              <p:nvPr/>
            </p:nvSpPr>
            <p:spPr>
              <a:xfrm>
                <a:off x="2485962" y="4060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7" name="Freeform: Shape 1956">
                <a:extLst>
                  <a:ext uri="{FF2B5EF4-FFF2-40B4-BE49-F238E27FC236}">
                    <a16:creationId xmlns:a16="http://schemas.microsoft.com/office/drawing/2014/main" id="{99278246-5769-015A-4967-8748CC688AF4}"/>
                  </a:ext>
                </a:extLst>
              </p:cNvPr>
              <p:cNvSpPr/>
              <p:nvPr/>
            </p:nvSpPr>
            <p:spPr>
              <a:xfrm>
                <a:off x="3261259" y="36639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8" name="Freeform: Shape 1957">
                <a:extLst>
                  <a:ext uri="{FF2B5EF4-FFF2-40B4-BE49-F238E27FC236}">
                    <a16:creationId xmlns:a16="http://schemas.microsoft.com/office/drawing/2014/main" id="{E0DF35C6-EE75-F298-AAC7-DA917F2194BB}"/>
                  </a:ext>
                </a:extLst>
              </p:cNvPr>
              <p:cNvSpPr/>
              <p:nvPr/>
            </p:nvSpPr>
            <p:spPr>
              <a:xfrm>
                <a:off x="3040093" y="360074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59" name="Freeform: Shape 1958">
                <a:extLst>
                  <a:ext uri="{FF2B5EF4-FFF2-40B4-BE49-F238E27FC236}">
                    <a16:creationId xmlns:a16="http://schemas.microsoft.com/office/drawing/2014/main" id="{BD851B92-FB9D-2F18-022C-F7BD7873938C}"/>
                  </a:ext>
                </a:extLst>
              </p:cNvPr>
              <p:cNvSpPr/>
              <p:nvPr/>
            </p:nvSpPr>
            <p:spPr>
              <a:xfrm>
                <a:off x="2913712" y="403336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0" name="Freeform: Shape 1959">
                <a:extLst>
                  <a:ext uri="{FF2B5EF4-FFF2-40B4-BE49-F238E27FC236}">
                    <a16:creationId xmlns:a16="http://schemas.microsoft.com/office/drawing/2014/main" id="{262393D2-732A-834E-A200-A2B615DDA6CA}"/>
                  </a:ext>
                </a:extLst>
              </p:cNvPr>
              <p:cNvSpPr/>
              <p:nvPr/>
            </p:nvSpPr>
            <p:spPr>
              <a:xfrm>
                <a:off x="2379024" y="39944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1" name="Freeform: Shape 1960">
                <a:extLst>
                  <a:ext uri="{FF2B5EF4-FFF2-40B4-BE49-F238E27FC236}">
                    <a16:creationId xmlns:a16="http://schemas.microsoft.com/office/drawing/2014/main" id="{36C7B736-BBA5-3AB0-F2FC-6E3C8B161B92}"/>
                  </a:ext>
                </a:extLst>
              </p:cNvPr>
              <p:cNvSpPr/>
              <p:nvPr/>
            </p:nvSpPr>
            <p:spPr>
              <a:xfrm>
                <a:off x="3081410" y="390211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2" name="Freeform: Shape 1961">
                <a:extLst>
                  <a:ext uri="{FF2B5EF4-FFF2-40B4-BE49-F238E27FC236}">
                    <a16:creationId xmlns:a16="http://schemas.microsoft.com/office/drawing/2014/main" id="{561DF49A-62DB-5B91-373D-29EF7081B256}"/>
                  </a:ext>
                </a:extLst>
              </p:cNvPr>
              <p:cNvSpPr/>
              <p:nvPr/>
            </p:nvSpPr>
            <p:spPr>
              <a:xfrm>
                <a:off x="3001206" y="39750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3" name="Freeform: Shape 1962">
                <a:extLst>
                  <a:ext uri="{FF2B5EF4-FFF2-40B4-BE49-F238E27FC236}">
                    <a16:creationId xmlns:a16="http://schemas.microsoft.com/office/drawing/2014/main" id="{71B99271-3D24-6E43-9B82-9B473D61D8B1}"/>
                  </a:ext>
                </a:extLst>
              </p:cNvPr>
              <p:cNvSpPr/>
              <p:nvPr/>
            </p:nvSpPr>
            <p:spPr>
              <a:xfrm>
                <a:off x="3173765" y="3933713"/>
                <a:ext cx="43747" cy="43756"/>
              </a:xfrm>
              <a:custGeom>
                <a:avLst/>
                <a:gdLst>
                  <a:gd name="connsiteX0" fmla="*/ 17428 w 43747"/>
                  <a:gd name="connsiteY0" fmla="*/ 21816 h 43756"/>
                  <a:gd name="connsiteX1" fmla="*/ -4445 w 43747"/>
                  <a:gd name="connsiteY1" fmla="*/ 43699 h 43756"/>
                  <a:gd name="connsiteX2" fmla="*/ -26319 w 43747"/>
                  <a:gd name="connsiteY2" fmla="*/ 21816 h 43756"/>
                  <a:gd name="connsiteX3" fmla="*/ -4445 w 43747"/>
                  <a:gd name="connsiteY3" fmla="*/ -58 h 43756"/>
                  <a:gd name="connsiteX4" fmla="*/ 17428 w 43747"/>
                  <a:gd name="connsiteY4" fmla="*/ 21816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16"/>
                    </a:moveTo>
                    <a:cubicBezTo>
                      <a:pt x="17428" y="33904"/>
                      <a:pt x="7707" y="43699"/>
                      <a:pt x="-4445" y="43699"/>
                    </a:cubicBezTo>
                    <a:cubicBezTo>
                      <a:pt x="-16597" y="43699"/>
                      <a:pt x="-26319" y="33904"/>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4" name="Freeform: Shape 1963">
                <a:extLst>
                  <a:ext uri="{FF2B5EF4-FFF2-40B4-BE49-F238E27FC236}">
                    <a16:creationId xmlns:a16="http://schemas.microsoft.com/office/drawing/2014/main" id="{72236855-76A0-9EEF-62E2-FCB941DD2112}"/>
                  </a:ext>
                </a:extLst>
              </p:cNvPr>
              <p:cNvSpPr/>
              <p:nvPr/>
            </p:nvSpPr>
            <p:spPr>
              <a:xfrm>
                <a:off x="2845661" y="3919128"/>
                <a:ext cx="43747" cy="43759"/>
              </a:xfrm>
              <a:custGeom>
                <a:avLst/>
                <a:gdLst>
                  <a:gd name="connsiteX0" fmla="*/ 17428 w 43747"/>
                  <a:gd name="connsiteY0" fmla="*/ 21816 h 43759"/>
                  <a:gd name="connsiteX1" fmla="*/ -4445 w 43747"/>
                  <a:gd name="connsiteY1" fmla="*/ 43701 h 43759"/>
                  <a:gd name="connsiteX2" fmla="*/ -26319 w 43747"/>
                  <a:gd name="connsiteY2" fmla="*/ 21816 h 43759"/>
                  <a:gd name="connsiteX3" fmla="*/ -4445 w 43747"/>
                  <a:gd name="connsiteY3" fmla="*/ -58 h 43759"/>
                  <a:gd name="connsiteX4" fmla="*/ 17428 w 43747"/>
                  <a:gd name="connsiteY4" fmla="*/ 21816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16"/>
                    </a:moveTo>
                    <a:cubicBezTo>
                      <a:pt x="17428" y="33897"/>
                      <a:pt x="7707" y="43701"/>
                      <a:pt x="-4445" y="43701"/>
                    </a:cubicBezTo>
                    <a:cubicBezTo>
                      <a:pt x="-16597" y="43701"/>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5" name="Freeform: Shape 1964">
                <a:extLst>
                  <a:ext uri="{FF2B5EF4-FFF2-40B4-BE49-F238E27FC236}">
                    <a16:creationId xmlns:a16="http://schemas.microsoft.com/office/drawing/2014/main" id="{C2899BE6-1106-74A0-0E74-362DAD810255}"/>
                  </a:ext>
                </a:extLst>
              </p:cNvPr>
              <p:cNvSpPr/>
              <p:nvPr/>
            </p:nvSpPr>
            <p:spPr>
              <a:xfrm>
                <a:off x="3037662" y="343062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6" name="Freeform: Shape 1965">
                <a:extLst>
                  <a:ext uri="{FF2B5EF4-FFF2-40B4-BE49-F238E27FC236}">
                    <a16:creationId xmlns:a16="http://schemas.microsoft.com/office/drawing/2014/main" id="{B6AC2A89-4E7F-26CC-0716-4819AC2E3ABD}"/>
                  </a:ext>
                </a:extLst>
              </p:cNvPr>
              <p:cNvSpPr/>
              <p:nvPr/>
            </p:nvSpPr>
            <p:spPr>
              <a:xfrm>
                <a:off x="2770318" y="3923991"/>
                <a:ext cx="43747" cy="43756"/>
              </a:xfrm>
              <a:custGeom>
                <a:avLst/>
                <a:gdLst>
                  <a:gd name="connsiteX0" fmla="*/ 17428 w 43747"/>
                  <a:gd name="connsiteY0" fmla="*/ 21813 h 43756"/>
                  <a:gd name="connsiteX1" fmla="*/ -4445 w 43747"/>
                  <a:gd name="connsiteY1" fmla="*/ 43699 h 43756"/>
                  <a:gd name="connsiteX2" fmla="*/ -26319 w 43747"/>
                  <a:gd name="connsiteY2" fmla="*/ 21813 h 43756"/>
                  <a:gd name="connsiteX3" fmla="*/ -4445 w 43747"/>
                  <a:gd name="connsiteY3" fmla="*/ -58 h 43756"/>
                  <a:gd name="connsiteX4" fmla="*/ 17428 w 43747"/>
                  <a:gd name="connsiteY4" fmla="*/ 21813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13"/>
                    </a:moveTo>
                    <a:cubicBezTo>
                      <a:pt x="17428" y="33904"/>
                      <a:pt x="7707" y="43699"/>
                      <a:pt x="-4445" y="43699"/>
                    </a:cubicBezTo>
                    <a:cubicBezTo>
                      <a:pt x="-16597" y="43699"/>
                      <a:pt x="-26319" y="33904"/>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7" name="Freeform: Shape 1966">
                <a:extLst>
                  <a:ext uri="{FF2B5EF4-FFF2-40B4-BE49-F238E27FC236}">
                    <a16:creationId xmlns:a16="http://schemas.microsoft.com/office/drawing/2014/main" id="{45629EFE-B35E-CF98-74E1-467E35DC98C8}"/>
                  </a:ext>
                </a:extLst>
              </p:cNvPr>
              <p:cNvSpPr/>
              <p:nvPr/>
            </p:nvSpPr>
            <p:spPr>
              <a:xfrm>
                <a:off x="2714419" y="34281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8" name="Freeform: Shape 1967">
                <a:extLst>
                  <a:ext uri="{FF2B5EF4-FFF2-40B4-BE49-F238E27FC236}">
                    <a16:creationId xmlns:a16="http://schemas.microsoft.com/office/drawing/2014/main" id="{6C6FC14F-28BF-4FBB-42DD-9736D681B66C}"/>
                  </a:ext>
                </a:extLst>
              </p:cNvPr>
              <p:cNvSpPr/>
              <p:nvPr/>
            </p:nvSpPr>
            <p:spPr>
              <a:xfrm>
                <a:off x="2860243" y="37028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69" name="Freeform: Shape 1968">
                <a:extLst>
                  <a:ext uri="{FF2B5EF4-FFF2-40B4-BE49-F238E27FC236}">
                    <a16:creationId xmlns:a16="http://schemas.microsoft.com/office/drawing/2014/main" id="{092DE282-BFA9-413D-F418-9A81DB92A266}"/>
                  </a:ext>
                </a:extLst>
              </p:cNvPr>
              <p:cNvSpPr/>
              <p:nvPr/>
            </p:nvSpPr>
            <p:spPr>
              <a:xfrm>
                <a:off x="3078979" y="35570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0" name="Freeform: Shape 1969">
                <a:extLst>
                  <a:ext uri="{FF2B5EF4-FFF2-40B4-BE49-F238E27FC236}">
                    <a16:creationId xmlns:a16="http://schemas.microsoft.com/office/drawing/2014/main" id="{A07F5081-2F06-370A-492B-BEC03F6F8A7B}"/>
                  </a:ext>
                </a:extLst>
              </p:cNvPr>
              <p:cNvSpPr/>
              <p:nvPr/>
            </p:nvSpPr>
            <p:spPr>
              <a:xfrm>
                <a:off x="3027941" y="370039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1" name="Freeform: Shape 1970">
                <a:extLst>
                  <a:ext uri="{FF2B5EF4-FFF2-40B4-BE49-F238E27FC236}">
                    <a16:creationId xmlns:a16="http://schemas.microsoft.com/office/drawing/2014/main" id="{7CA618CF-F117-DB95-CFE3-C2328AB2F16A}"/>
                  </a:ext>
                </a:extLst>
              </p:cNvPr>
              <p:cNvSpPr/>
              <p:nvPr/>
            </p:nvSpPr>
            <p:spPr>
              <a:xfrm>
                <a:off x="3064397" y="34330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2" name="Freeform: Shape 1971">
                <a:extLst>
                  <a:ext uri="{FF2B5EF4-FFF2-40B4-BE49-F238E27FC236}">
                    <a16:creationId xmlns:a16="http://schemas.microsoft.com/office/drawing/2014/main" id="{FEA5E324-2806-0DBB-4131-F72C45DBAE99}"/>
                  </a:ext>
                </a:extLst>
              </p:cNvPr>
              <p:cNvSpPr/>
              <p:nvPr/>
            </p:nvSpPr>
            <p:spPr>
              <a:xfrm>
                <a:off x="2729002" y="418162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3" name="Freeform: Shape 1972">
                <a:extLst>
                  <a:ext uri="{FF2B5EF4-FFF2-40B4-BE49-F238E27FC236}">
                    <a16:creationId xmlns:a16="http://schemas.microsoft.com/office/drawing/2014/main" id="{FB4A1F68-A65A-3B27-04DA-A8411EE84021}"/>
                  </a:ext>
                </a:extLst>
              </p:cNvPr>
              <p:cNvSpPr/>
              <p:nvPr/>
            </p:nvSpPr>
            <p:spPr>
              <a:xfrm>
                <a:off x="3071688" y="34549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4" name="Freeform: Shape 1973">
                <a:extLst>
                  <a:ext uri="{FF2B5EF4-FFF2-40B4-BE49-F238E27FC236}">
                    <a16:creationId xmlns:a16="http://schemas.microsoft.com/office/drawing/2014/main" id="{32449024-FA52-8202-C7A8-CE50FFE5C700}"/>
                  </a:ext>
                </a:extLst>
              </p:cNvPr>
              <p:cNvSpPr/>
              <p:nvPr/>
            </p:nvSpPr>
            <p:spPr>
              <a:xfrm>
                <a:off x="2738723" y="41062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5" name="Freeform: Shape 1974">
                <a:extLst>
                  <a:ext uri="{FF2B5EF4-FFF2-40B4-BE49-F238E27FC236}">
                    <a16:creationId xmlns:a16="http://schemas.microsoft.com/office/drawing/2014/main" id="{D31B971A-5FC4-CD72-BCF3-00DB692C09A7}"/>
                  </a:ext>
                </a:extLst>
              </p:cNvPr>
              <p:cNvSpPr/>
              <p:nvPr/>
            </p:nvSpPr>
            <p:spPr>
              <a:xfrm>
                <a:off x="2464088" y="39604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6" name="Freeform: Shape 1975">
                <a:extLst>
                  <a:ext uri="{FF2B5EF4-FFF2-40B4-BE49-F238E27FC236}">
                    <a16:creationId xmlns:a16="http://schemas.microsoft.com/office/drawing/2014/main" id="{06E5D288-B69A-65D3-214E-E84C018D449C}"/>
                  </a:ext>
                </a:extLst>
              </p:cNvPr>
              <p:cNvSpPr/>
              <p:nvPr/>
            </p:nvSpPr>
            <p:spPr>
              <a:xfrm>
                <a:off x="2780040" y="37830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7" name="Freeform: Shape 1976">
                <a:extLst>
                  <a:ext uri="{FF2B5EF4-FFF2-40B4-BE49-F238E27FC236}">
                    <a16:creationId xmlns:a16="http://schemas.microsoft.com/office/drawing/2014/main" id="{40E30B35-0006-2D1C-BB59-05B76B261F41}"/>
                  </a:ext>
                </a:extLst>
              </p:cNvPr>
              <p:cNvSpPr/>
              <p:nvPr/>
            </p:nvSpPr>
            <p:spPr>
              <a:xfrm>
                <a:off x="2519987" y="3950726"/>
                <a:ext cx="43747" cy="43756"/>
              </a:xfrm>
              <a:custGeom>
                <a:avLst/>
                <a:gdLst>
                  <a:gd name="connsiteX0" fmla="*/ 17428 w 43747"/>
                  <a:gd name="connsiteY0" fmla="*/ 21825 h 43756"/>
                  <a:gd name="connsiteX1" fmla="*/ -4445 w 43747"/>
                  <a:gd name="connsiteY1" fmla="*/ 43699 h 43756"/>
                  <a:gd name="connsiteX2" fmla="*/ -26319 w 43747"/>
                  <a:gd name="connsiteY2" fmla="*/ 21825 h 43756"/>
                  <a:gd name="connsiteX3" fmla="*/ -4445 w 43747"/>
                  <a:gd name="connsiteY3" fmla="*/ -58 h 43756"/>
                  <a:gd name="connsiteX4" fmla="*/ 17428 w 43747"/>
                  <a:gd name="connsiteY4" fmla="*/ 21825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25"/>
                    </a:moveTo>
                    <a:cubicBezTo>
                      <a:pt x="17428" y="33904"/>
                      <a:pt x="7707" y="43699"/>
                      <a:pt x="-4445" y="43699"/>
                    </a:cubicBezTo>
                    <a:cubicBezTo>
                      <a:pt x="-16597" y="43699"/>
                      <a:pt x="-26319" y="33904"/>
                      <a:pt x="-26319" y="21825"/>
                    </a:cubicBezTo>
                    <a:cubicBezTo>
                      <a:pt x="-26319" y="9722"/>
                      <a:pt x="-16597" y="-58"/>
                      <a:pt x="-4445" y="-58"/>
                    </a:cubicBezTo>
                    <a:cubicBezTo>
                      <a:pt x="7707" y="-58"/>
                      <a:pt x="17428" y="9722"/>
                      <a:pt x="17428" y="21825"/>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8" name="Freeform: Shape 1977">
                <a:extLst>
                  <a:ext uri="{FF2B5EF4-FFF2-40B4-BE49-F238E27FC236}">
                    <a16:creationId xmlns:a16="http://schemas.microsoft.com/office/drawing/2014/main" id="{F26D911C-BF25-5836-A177-A99E309681F8}"/>
                  </a:ext>
                </a:extLst>
              </p:cNvPr>
              <p:cNvSpPr/>
              <p:nvPr/>
            </p:nvSpPr>
            <p:spPr>
              <a:xfrm>
                <a:off x="2607482" y="38583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79" name="Freeform: Shape 1978">
                <a:extLst>
                  <a:ext uri="{FF2B5EF4-FFF2-40B4-BE49-F238E27FC236}">
                    <a16:creationId xmlns:a16="http://schemas.microsoft.com/office/drawing/2014/main" id="{711BA566-673A-A91A-51D3-6E459D1B0099}"/>
                  </a:ext>
                </a:extLst>
              </p:cNvPr>
              <p:cNvSpPr/>
              <p:nvPr/>
            </p:nvSpPr>
            <p:spPr>
              <a:xfrm>
                <a:off x="2539431" y="44343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0" name="Freeform: Shape 1979">
                <a:extLst>
                  <a:ext uri="{FF2B5EF4-FFF2-40B4-BE49-F238E27FC236}">
                    <a16:creationId xmlns:a16="http://schemas.microsoft.com/office/drawing/2014/main" id="{93D631F6-B676-26D8-DF37-56567993C76F}"/>
                  </a:ext>
                </a:extLst>
              </p:cNvPr>
              <p:cNvSpPr/>
              <p:nvPr/>
            </p:nvSpPr>
            <p:spPr>
              <a:xfrm>
                <a:off x="2383885" y="38923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1" name="Freeform: Shape 1980">
                <a:extLst>
                  <a:ext uri="{FF2B5EF4-FFF2-40B4-BE49-F238E27FC236}">
                    <a16:creationId xmlns:a16="http://schemas.microsoft.com/office/drawing/2014/main" id="{8E1FD14C-7FC4-5327-2F62-FB043933E449}"/>
                  </a:ext>
                </a:extLst>
              </p:cNvPr>
              <p:cNvSpPr/>
              <p:nvPr/>
            </p:nvSpPr>
            <p:spPr>
              <a:xfrm>
                <a:off x="3219942" y="41111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2" name="Freeform: Shape 1981">
                <a:extLst>
                  <a:ext uri="{FF2B5EF4-FFF2-40B4-BE49-F238E27FC236}">
                    <a16:creationId xmlns:a16="http://schemas.microsoft.com/office/drawing/2014/main" id="{B69E4AD4-1EA4-2E6E-CDB7-B9F1216EE055}"/>
                  </a:ext>
                </a:extLst>
              </p:cNvPr>
              <p:cNvSpPr/>
              <p:nvPr/>
            </p:nvSpPr>
            <p:spPr>
              <a:xfrm>
                <a:off x="2451936" y="3919128"/>
                <a:ext cx="43747" cy="43759"/>
              </a:xfrm>
              <a:custGeom>
                <a:avLst/>
                <a:gdLst>
                  <a:gd name="connsiteX0" fmla="*/ 17428 w 43747"/>
                  <a:gd name="connsiteY0" fmla="*/ 21816 h 43759"/>
                  <a:gd name="connsiteX1" fmla="*/ -4445 w 43747"/>
                  <a:gd name="connsiteY1" fmla="*/ 43701 h 43759"/>
                  <a:gd name="connsiteX2" fmla="*/ -26319 w 43747"/>
                  <a:gd name="connsiteY2" fmla="*/ 21816 h 43759"/>
                  <a:gd name="connsiteX3" fmla="*/ -4445 w 43747"/>
                  <a:gd name="connsiteY3" fmla="*/ -58 h 43759"/>
                  <a:gd name="connsiteX4" fmla="*/ 17428 w 43747"/>
                  <a:gd name="connsiteY4" fmla="*/ 21816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16"/>
                    </a:moveTo>
                    <a:cubicBezTo>
                      <a:pt x="17428" y="33897"/>
                      <a:pt x="7707" y="43701"/>
                      <a:pt x="-4445" y="43701"/>
                    </a:cubicBezTo>
                    <a:cubicBezTo>
                      <a:pt x="-16597" y="43701"/>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3" name="Freeform: Shape 1982">
                <a:extLst>
                  <a:ext uri="{FF2B5EF4-FFF2-40B4-BE49-F238E27FC236}">
                    <a16:creationId xmlns:a16="http://schemas.microsoft.com/office/drawing/2014/main" id="{8CED8235-56E8-B07B-4149-CDE28B43250E}"/>
                  </a:ext>
                </a:extLst>
              </p:cNvPr>
              <p:cNvSpPr/>
              <p:nvPr/>
            </p:nvSpPr>
            <p:spPr>
              <a:xfrm>
                <a:off x="2787331" y="39069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4" name="Freeform: Shape 1983">
                <a:extLst>
                  <a:ext uri="{FF2B5EF4-FFF2-40B4-BE49-F238E27FC236}">
                    <a16:creationId xmlns:a16="http://schemas.microsoft.com/office/drawing/2014/main" id="{DD2150DD-B2F2-5442-B78D-BCC44546FE21}"/>
                  </a:ext>
                </a:extLst>
              </p:cNvPr>
              <p:cNvSpPr/>
              <p:nvPr/>
            </p:nvSpPr>
            <p:spPr>
              <a:xfrm>
                <a:off x="2403328" y="38948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5" name="Freeform: Shape 1984">
                <a:extLst>
                  <a:ext uri="{FF2B5EF4-FFF2-40B4-BE49-F238E27FC236}">
                    <a16:creationId xmlns:a16="http://schemas.microsoft.com/office/drawing/2014/main" id="{3778BB3B-C82C-D70C-F185-C7A359C90532}"/>
                  </a:ext>
                </a:extLst>
              </p:cNvPr>
              <p:cNvSpPr/>
              <p:nvPr/>
            </p:nvSpPr>
            <p:spPr>
              <a:xfrm>
                <a:off x="2760597" y="381705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6" name="Freeform: Shape 1985">
                <a:extLst>
                  <a:ext uri="{FF2B5EF4-FFF2-40B4-BE49-F238E27FC236}">
                    <a16:creationId xmlns:a16="http://schemas.microsoft.com/office/drawing/2014/main" id="{57ACCDDF-EEB9-4889-7F9A-F40FEC8C357F}"/>
                  </a:ext>
                </a:extLst>
              </p:cNvPr>
              <p:cNvSpPr/>
              <p:nvPr/>
            </p:nvSpPr>
            <p:spPr>
              <a:xfrm>
                <a:off x="2614773" y="38364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7" name="Freeform: Shape 1986">
                <a:extLst>
                  <a:ext uri="{FF2B5EF4-FFF2-40B4-BE49-F238E27FC236}">
                    <a16:creationId xmlns:a16="http://schemas.microsoft.com/office/drawing/2014/main" id="{BA4D4797-FF44-93A0-24F4-5F9BB3984A5E}"/>
                  </a:ext>
                </a:extLst>
              </p:cNvPr>
              <p:cNvSpPr/>
              <p:nvPr/>
            </p:nvSpPr>
            <p:spPr>
              <a:xfrm>
                <a:off x="2714419" y="40576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8" name="Freeform: Shape 1987">
                <a:extLst>
                  <a:ext uri="{FF2B5EF4-FFF2-40B4-BE49-F238E27FC236}">
                    <a16:creationId xmlns:a16="http://schemas.microsoft.com/office/drawing/2014/main" id="{DCAB3C00-51F1-AE8C-C310-7642F8F26E91}"/>
                  </a:ext>
                </a:extLst>
              </p:cNvPr>
              <p:cNvSpPr/>
              <p:nvPr/>
            </p:nvSpPr>
            <p:spPr>
              <a:xfrm>
                <a:off x="2777610" y="4060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89" name="Freeform: Shape 1988">
                <a:extLst>
                  <a:ext uri="{FF2B5EF4-FFF2-40B4-BE49-F238E27FC236}">
                    <a16:creationId xmlns:a16="http://schemas.microsoft.com/office/drawing/2014/main" id="{3B48B60D-B443-3B9D-6542-48509ADE3F84}"/>
                  </a:ext>
                </a:extLst>
              </p:cNvPr>
              <p:cNvSpPr/>
              <p:nvPr/>
            </p:nvSpPr>
            <p:spPr>
              <a:xfrm>
                <a:off x="3322019" y="39045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0" name="Freeform: Shape 1989">
                <a:extLst>
                  <a:ext uri="{FF2B5EF4-FFF2-40B4-BE49-F238E27FC236}">
                    <a16:creationId xmlns:a16="http://schemas.microsoft.com/office/drawing/2014/main" id="{8457355E-85C0-A670-502E-E42A64A8B661}"/>
                  </a:ext>
                </a:extLst>
              </p:cNvPr>
              <p:cNvSpPr/>
              <p:nvPr/>
            </p:nvSpPr>
            <p:spPr>
              <a:xfrm>
                <a:off x="2967181" y="37028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1" name="Freeform: Shape 1990">
                <a:extLst>
                  <a:ext uri="{FF2B5EF4-FFF2-40B4-BE49-F238E27FC236}">
                    <a16:creationId xmlns:a16="http://schemas.microsoft.com/office/drawing/2014/main" id="{6EE37DD9-4F83-E664-4BCF-CB8EDF78236F}"/>
                  </a:ext>
                </a:extLst>
              </p:cNvPr>
              <p:cNvSpPr/>
              <p:nvPr/>
            </p:nvSpPr>
            <p:spPr>
              <a:xfrm>
                <a:off x="2736293" y="364692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2" name="Freeform: Shape 1991">
                <a:extLst>
                  <a:ext uri="{FF2B5EF4-FFF2-40B4-BE49-F238E27FC236}">
                    <a16:creationId xmlns:a16="http://schemas.microsoft.com/office/drawing/2014/main" id="{41D8BAE7-A2A3-2147-075D-C3459E4B6F81}"/>
                  </a:ext>
                </a:extLst>
              </p:cNvPr>
              <p:cNvSpPr/>
              <p:nvPr/>
            </p:nvSpPr>
            <p:spPr>
              <a:xfrm>
                <a:off x="2568595" y="382677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3" name="Freeform: Shape 1992">
                <a:extLst>
                  <a:ext uri="{FF2B5EF4-FFF2-40B4-BE49-F238E27FC236}">
                    <a16:creationId xmlns:a16="http://schemas.microsoft.com/office/drawing/2014/main" id="{EB899C2D-EF03-8955-2A53-53DEA5A7DB58}"/>
                  </a:ext>
                </a:extLst>
              </p:cNvPr>
              <p:cNvSpPr/>
              <p:nvPr/>
            </p:nvSpPr>
            <p:spPr>
              <a:xfrm>
                <a:off x="2721711" y="389968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4" name="Freeform: Shape 1993">
                <a:extLst>
                  <a:ext uri="{FF2B5EF4-FFF2-40B4-BE49-F238E27FC236}">
                    <a16:creationId xmlns:a16="http://schemas.microsoft.com/office/drawing/2014/main" id="{1E50742B-9CDA-E642-740C-5601FA933E30}"/>
                  </a:ext>
                </a:extLst>
              </p:cNvPr>
              <p:cNvSpPr/>
              <p:nvPr/>
            </p:nvSpPr>
            <p:spPr>
              <a:xfrm>
                <a:off x="3134878" y="3741711"/>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5" name="Freeform: Shape 1994">
                <a:extLst>
                  <a:ext uri="{FF2B5EF4-FFF2-40B4-BE49-F238E27FC236}">
                    <a16:creationId xmlns:a16="http://schemas.microsoft.com/office/drawing/2014/main" id="{0053688D-BA0B-446C-4450-C4D3DF2B2264}"/>
                  </a:ext>
                </a:extLst>
              </p:cNvPr>
              <p:cNvSpPr/>
              <p:nvPr/>
            </p:nvSpPr>
            <p:spPr>
              <a:xfrm>
                <a:off x="3117866" y="38340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6" name="Freeform: Shape 1995">
                <a:extLst>
                  <a:ext uri="{FF2B5EF4-FFF2-40B4-BE49-F238E27FC236}">
                    <a16:creationId xmlns:a16="http://schemas.microsoft.com/office/drawing/2014/main" id="{05C83D46-7FE4-2C8D-B6CA-C5B210D08F64}"/>
                  </a:ext>
                </a:extLst>
              </p:cNvPr>
              <p:cNvSpPr/>
              <p:nvPr/>
            </p:nvSpPr>
            <p:spPr>
              <a:xfrm>
                <a:off x="2741154" y="38583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7" name="Freeform: Shape 1996">
                <a:extLst>
                  <a:ext uri="{FF2B5EF4-FFF2-40B4-BE49-F238E27FC236}">
                    <a16:creationId xmlns:a16="http://schemas.microsoft.com/office/drawing/2014/main" id="{B2FAC584-189D-DFA3-2214-A36FE2043DEF}"/>
                  </a:ext>
                </a:extLst>
              </p:cNvPr>
              <p:cNvSpPr/>
              <p:nvPr/>
            </p:nvSpPr>
            <p:spPr>
              <a:xfrm>
                <a:off x="2342568" y="378059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8" name="Freeform: Shape 1997">
                <a:extLst>
                  <a:ext uri="{FF2B5EF4-FFF2-40B4-BE49-F238E27FC236}">
                    <a16:creationId xmlns:a16="http://schemas.microsoft.com/office/drawing/2014/main" id="{AF3DDC67-E776-87A3-E2A6-36E3B443003B}"/>
                  </a:ext>
                </a:extLst>
              </p:cNvPr>
              <p:cNvSpPr/>
              <p:nvPr/>
            </p:nvSpPr>
            <p:spPr>
              <a:xfrm>
                <a:off x="2682824" y="36396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1999" name="Freeform: Shape 1998">
                <a:extLst>
                  <a:ext uri="{FF2B5EF4-FFF2-40B4-BE49-F238E27FC236}">
                    <a16:creationId xmlns:a16="http://schemas.microsoft.com/office/drawing/2014/main" id="{A041C3FB-5C36-FE9F-4291-8D69E3EAAD95}"/>
                  </a:ext>
                </a:extLst>
              </p:cNvPr>
              <p:cNvSpPr/>
              <p:nvPr/>
            </p:nvSpPr>
            <p:spPr>
              <a:xfrm>
                <a:off x="2746014" y="4060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0" name="Freeform: Shape 1999">
                <a:extLst>
                  <a:ext uri="{FF2B5EF4-FFF2-40B4-BE49-F238E27FC236}">
                    <a16:creationId xmlns:a16="http://schemas.microsoft.com/office/drawing/2014/main" id="{845E31AD-BB86-0F38-64BE-D41509CD8BB7}"/>
                  </a:ext>
                </a:extLst>
              </p:cNvPr>
              <p:cNvSpPr/>
              <p:nvPr/>
            </p:nvSpPr>
            <p:spPr>
              <a:xfrm>
                <a:off x="2918573" y="33990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1" name="Freeform: Shape 2000">
                <a:extLst>
                  <a:ext uri="{FF2B5EF4-FFF2-40B4-BE49-F238E27FC236}">
                    <a16:creationId xmlns:a16="http://schemas.microsoft.com/office/drawing/2014/main" id="{C6BABD41-0FAE-54B7-205B-A1C77C68783A}"/>
                  </a:ext>
                </a:extLst>
              </p:cNvPr>
              <p:cNvSpPr/>
              <p:nvPr/>
            </p:nvSpPr>
            <p:spPr>
              <a:xfrm>
                <a:off x="2823787" y="377573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2" name="Freeform: Shape 2001">
                <a:extLst>
                  <a:ext uri="{FF2B5EF4-FFF2-40B4-BE49-F238E27FC236}">
                    <a16:creationId xmlns:a16="http://schemas.microsoft.com/office/drawing/2014/main" id="{7504262A-8D15-28B6-98BA-577993096A96}"/>
                  </a:ext>
                </a:extLst>
              </p:cNvPr>
              <p:cNvSpPr/>
              <p:nvPr/>
            </p:nvSpPr>
            <p:spPr>
              <a:xfrm>
                <a:off x="1960996" y="37052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3" name="Freeform: Shape 2002">
                <a:extLst>
                  <a:ext uri="{FF2B5EF4-FFF2-40B4-BE49-F238E27FC236}">
                    <a16:creationId xmlns:a16="http://schemas.microsoft.com/office/drawing/2014/main" id="{CA5D539F-4399-17E4-849B-F4F3411AD1AF}"/>
                  </a:ext>
                </a:extLst>
              </p:cNvPr>
              <p:cNvSpPr/>
              <p:nvPr/>
            </p:nvSpPr>
            <p:spPr>
              <a:xfrm>
                <a:off x="2942877" y="371254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4" name="Freeform: Shape 2003">
                <a:extLst>
                  <a:ext uri="{FF2B5EF4-FFF2-40B4-BE49-F238E27FC236}">
                    <a16:creationId xmlns:a16="http://schemas.microsoft.com/office/drawing/2014/main" id="{381C0194-D0C1-EF7B-A7DD-14D97258BBB2}"/>
                  </a:ext>
                </a:extLst>
              </p:cNvPr>
              <p:cNvSpPr/>
              <p:nvPr/>
            </p:nvSpPr>
            <p:spPr>
              <a:xfrm>
                <a:off x="2879686" y="379275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5" name="Freeform: Shape 2004">
                <a:extLst>
                  <a:ext uri="{FF2B5EF4-FFF2-40B4-BE49-F238E27FC236}">
                    <a16:creationId xmlns:a16="http://schemas.microsoft.com/office/drawing/2014/main" id="{FF376BB1-B143-933E-684A-373DD3CC4C37}"/>
                  </a:ext>
                </a:extLst>
              </p:cNvPr>
              <p:cNvSpPr/>
              <p:nvPr/>
            </p:nvSpPr>
            <p:spPr>
              <a:xfrm>
                <a:off x="2806774" y="366150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6" name="Freeform: Shape 2005">
                <a:extLst>
                  <a:ext uri="{FF2B5EF4-FFF2-40B4-BE49-F238E27FC236}">
                    <a16:creationId xmlns:a16="http://schemas.microsoft.com/office/drawing/2014/main" id="{468881F3-C627-B290-06D1-7ED44F1F1B48}"/>
                  </a:ext>
                </a:extLst>
              </p:cNvPr>
              <p:cNvSpPr/>
              <p:nvPr/>
            </p:nvSpPr>
            <p:spPr>
              <a:xfrm>
                <a:off x="3052245" y="387781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7" name="Freeform: Shape 2006">
                <a:extLst>
                  <a:ext uri="{FF2B5EF4-FFF2-40B4-BE49-F238E27FC236}">
                    <a16:creationId xmlns:a16="http://schemas.microsoft.com/office/drawing/2014/main" id="{D099F77D-FEDA-6328-20DC-EEE16340BA7A}"/>
                  </a:ext>
                </a:extLst>
              </p:cNvPr>
              <p:cNvSpPr/>
              <p:nvPr/>
            </p:nvSpPr>
            <p:spPr>
              <a:xfrm>
                <a:off x="2763027" y="384135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8" name="Freeform: Shape 2007">
                <a:extLst>
                  <a:ext uri="{FF2B5EF4-FFF2-40B4-BE49-F238E27FC236}">
                    <a16:creationId xmlns:a16="http://schemas.microsoft.com/office/drawing/2014/main" id="{02A58D89-1260-D57C-A302-3578357BADBB}"/>
                  </a:ext>
                </a:extLst>
              </p:cNvPr>
              <p:cNvSpPr/>
              <p:nvPr/>
            </p:nvSpPr>
            <p:spPr>
              <a:xfrm>
                <a:off x="3015789" y="38583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09" name="Freeform: Shape 2008">
                <a:extLst>
                  <a:ext uri="{FF2B5EF4-FFF2-40B4-BE49-F238E27FC236}">
                    <a16:creationId xmlns:a16="http://schemas.microsoft.com/office/drawing/2014/main" id="{6C3ACB65-5B03-FB39-4598-8BC41D8F94A7}"/>
                  </a:ext>
                </a:extLst>
              </p:cNvPr>
              <p:cNvSpPr/>
              <p:nvPr/>
            </p:nvSpPr>
            <p:spPr>
              <a:xfrm>
                <a:off x="3044954" y="356429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0" name="Freeform: Shape 2009">
                <a:extLst>
                  <a:ext uri="{FF2B5EF4-FFF2-40B4-BE49-F238E27FC236}">
                    <a16:creationId xmlns:a16="http://schemas.microsoft.com/office/drawing/2014/main" id="{C7F69C9B-0C92-D022-3E17-720D93F46646}"/>
                  </a:ext>
                </a:extLst>
              </p:cNvPr>
              <p:cNvSpPr/>
              <p:nvPr/>
            </p:nvSpPr>
            <p:spPr>
              <a:xfrm>
                <a:off x="2379024" y="36785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1" name="Freeform: Shape 2010">
                <a:extLst>
                  <a:ext uri="{FF2B5EF4-FFF2-40B4-BE49-F238E27FC236}">
                    <a16:creationId xmlns:a16="http://schemas.microsoft.com/office/drawing/2014/main" id="{D6B10EF5-3465-4E34-902F-FF19D9BAE504}"/>
                  </a:ext>
                </a:extLst>
              </p:cNvPr>
              <p:cNvSpPr/>
              <p:nvPr/>
            </p:nvSpPr>
            <p:spPr>
              <a:xfrm>
                <a:off x="2653659" y="367123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2" name="Freeform: Shape 2011">
                <a:extLst>
                  <a:ext uri="{FF2B5EF4-FFF2-40B4-BE49-F238E27FC236}">
                    <a16:creationId xmlns:a16="http://schemas.microsoft.com/office/drawing/2014/main" id="{1F4078DC-9C8A-5C7B-EC67-EECAF33324DD}"/>
                  </a:ext>
                </a:extLst>
              </p:cNvPr>
              <p:cNvSpPr/>
              <p:nvPr/>
            </p:nvSpPr>
            <p:spPr>
              <a:xfrm>
                <a:off x="2685255" y="36736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3" name="Freeform: Shape 2012">
                <a:extLst>
                  <a:ext uri="{FF2B5EF4-FFF2-40B4-BE49-F238E27FC236}">
                    <a16:creationId xmlns:a16="http://schemas.microsoft.com/office/drawing/2014/main" id="{BB01E709-8723-C14B-7E82-CED1A195C477}"/>
                  </a:ext>
                </a:extLst>
              </p:cNvPr>
              <p:cNvSpPr/>
              <p:nvPr/>
            </p:nvSpPr>
            <p:spPr>
              <a:xfrm>
                <a:off x="2792192" y="414516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4" name="Freeform: Shape 2013">
                <a:extLst>
                  <a:ext uri="{FF2B5EF4-FFF2-40B4-BE49-F238E27FC236}">
                    <a16:creationId xmlns:a16="http://schemas.microsoft.com/office/drawing/2014/main" id="{C7BF1680-DE20-B063-98BF-C3EA5638FFC4}"/>
                  </a:ext>
                </a:extLst>
              </p:cNvPr>
              <p:cNvSpPr/>
              <p:nvPr/>
            </p:nvSpPr>
            <p:spPr>
              <a:xfrm>
                <a:off x="2855382" y="37295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5" name="Freeform: Shape 2014">
                <a:extLst>
                  <a:ext uri="{FF2B5EF4-FFF2-40B4-BE49-F238E27FC236}">
                    <a16:creationId xmlns:a16="http://schemas.microsoft.com/office/drawing/2014/main" id="{03A48677-2233-2AFD-2C82-97A34B7B54AB}"/>
                  </a:ext>
                </a:extLst>
              </p:cNvPr>
              <p:cNvSpPr/>
              <p:nvPr/>
            </p:nvSpPr>
            <p:spPr>
              <a:xfrm>
                <a:off x="4075443" y="318028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6" name="Freeform: Shape 2015">
                <a:extLst>
                  <a:ext uri="{FF2B5EF4-FFF2-40B4-BE49-F238E27FC236}">
                    <a16:creationId xmlns:a16="http://schemas.microsoft.com/office/drawing/2014/main" id="{7240F6B2-6168-AA17-7212-C2B850F0FD18}"/>
                  </a:ext>
                </a:extLst>
              </p:cNvPr>
              <p:cNvSpPr/>
              <p:nvPr/>
            </p:nvSpPr>
            <p:spPr>
              <a:xfrm>
                <a:off x="3706022" y="361290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7" name="Freeform: Shape 2016">
                <a:extLst>
                  <a:ext uri="{FF2B5EF4-FFF2-40B4-BE49-F238E27FC236}">
                    <a16:creationId xmlns:a16="http://schemas.microsoft.com/office/drawing/2014/main" id="{E4B3C8E6-928D-CBF9-F197-1F750E08FEEB}"/>
                  </a:ext>
                </a:extLst>
              </p:cNvPr>
              <p:cNvSpPr/>
              <p:nvPr/>
            </p:nvSpPr>
            <p:spPr>
              <a:xfrm>
                <a:off x="3144600" y="32726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8" name="Freeform: Shape 2017">
                <a:extLst>
                  <a:ext uri="{FF2B5EF4-FFF2-40B4-BE49-F238E27FC236}">
                    <a16:creationId xmlns:a16="http://schemas.microsoft.com/office/drawing/2014/main" id="{94C8CCB9-543A-F29A-D049-33C0BACB0387}"/>
                  </a:ext>
                </a:extLst>
              </p:cNvPr>
              <p:cNvSpPr/>
              <p:nvPr/>
            </p:nvSpPr>
            <p:spPr>
              <a:xfrm>
                <a:off x="3584502" y="34816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19" name="Freeform: Shape 2018">
                <a:extLst>
                  <a:ext uri="{FF2B5EF4-FFF2-40B4-BE49-F238E27FC236}">
                    <a16:creationId xmlns:a16="http://schemas.microsoft.com/office/drawing/2014/main" id="{0B0F5894-B406-19DA-F239-0D2346A55619}"/>
                  </a:ext>
                </a:extLst>
              </p:cNvPr>
              <p:cNvSpPr/>
              <p:nvPr/>
            </p:nvSpPr>
            <p:spPr>
              <a:xfrm>
                <a:off x="3147030" y="384621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0" name="Freeform: Shape 2019">
                <a:extLst>
                  <a:ext uri="{FF2B5EF4-FFF2-40B4-BE49-F238E27FC236}">
                    <a16:creationId xmlns:a16="http://schemas.microsoft.com/office/drawing/2014/main" id="{5ACAE389-7A9B-7608-D4F3-9C924B0E0055}"/>
                  </a:ext>
                </a:extLst>
              </p:cNvPr>
              <p:cNvSpPr/>
              <p:nvPr/>
            </p:nvSpPr>
            <p:spPr>
              <a:xfrm>
                <a:off x="3149461" y="35375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1" name="Freeform: Shape 2020">
                <a:extLst>
                  <a:ext uri="{FF2B5EF4-FFF2-40B4-BE49-F238E27FC236}">
                    <a16:creationId xmlns:a16="http://schemas.microsoft.com/office/drawing/2014/main" id="{640C6F9C-9AC4-5A42-A255-38909D2068E7}"/>
                  </a:ext>
                </a:extLst>
              </p:cNvPr>
              <p:cNvSpPr/>
              <p:nvPr/>
            </p:nvSpPr>
            <p:spPr>
              <a:xfrm>
                <a:off x="2945307" y="38073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2" name="Freeform: Shape 2021">
                <a:extLst>
                  <a:ext uri="{FF2B5EF4-FFF2-40B4-BE49-F238E27FC236}">
                    <a16:creationId xmlns:a16="http://schemas.microsoft.com/office/drawing/2014/main" id="{2AA08111-C5DC-236B-6C61-CC39565ADEAD}"/>
                  </a:ext>
                </a:extLst>
              </p:cNvPr>
              <p:cNvSpPr/>
              <p:nvPr/>
            </p:nvSpPr>
            <p:spPr>
              <a:xfrm>
                <a:off x="3421665" y="357887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3" name="Freeform: Shape 2022">
                <a:extLst>
                  <a:ext uri="{FF2B5EF4-FFF2-40B4-BE49-F238E27FC236}">
                    <a16:creationId xmlns:a16="http://schemas.microsoft.com/office/drawing/2014/main" id="{2D756D9F-57DC-BC9D-0C84-F65A101A121E}"/>
                  </a:ext>
                </a:extLst>
              </p:cNvPr>
              <p:cNvSpPr/>
              <p:nvPr/>
            </p:nvSpPr>
            <p:spPr>
              <a:xfrm>
                <a:off x="3603945" y="34597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4" name="Freeform: Shape 2023">
                <a:extLst>
                  <a:ext uri="{FF2B5EF4-FFF2-40B4-BE49-F238E27FC236}">
                    <a16:creationId xmlns:a16="http://schemas.microsoft.com/office/drawing/2014/main" id="{0014AC14-6EE4-DC5E-13E5-BDB73A2A10C1}"/>
                  </a:ext>
                </a:extLst>
              </p:cNvPr>
              <p:cNvSpPr/>
              <p:nvPr/>
            </p:nvSpPr>
            <p:spPr>
              <a:xfrm>
                <a:off x="3144600" y="380490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5" name="Freeform: Shape 2024">
                <a:extLst>
                  <a:ext uri="{FF2B5EF4-FFF2-40B4-BE49-F238E27FC236}">
                    <a16:creationId xmlns:a16="http://schemas.microsoft.com/office/drawing/2014/main" id="{58CDD9CE-CA57-D3A4-7D1F-41FC2F021432}"/>
                  </a:ext>
                </a:extLst>
              </p:cNvPr>
              <p:cNvSpPr/>
              <p:nvPr/>
            </p:nvSpPr>
            <p:spPr>
              <a:xfrm>
                <a:off x="4075443" y="343790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6" name="Freeform: Shape 2025">
                <a:extLst>
                  <a:ext uri="{FF2B5EF4-FFF2-40B4-BE49-F238E27FC236}">
                    <a16:creationId xmlns:a16="http://schemas.microsoft.com/office/drawing/2014/main" id="{B1A7E7F2-A48C-61D7-1B53-EFB98E49F78D}"/>
                  </a:ext>
                </a:extLst>
              </p:cNvPr>
              <p:cNvSpPr/>
              <p:nvPr/>
            </p:nvSpPr>
            <p:spPr>
              <a:xfrm>
                <a:off x="3093562" y="343790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7" name="Freeform: Shape 2026">
                <a:extLst>
                  <a:ext uri="{FF2B5EF4-FFF2-40B4-BE49-F238E27FC236}">
                    <a16:creationId xmlns:a16="http://schemas.microsoft.com/office/drawing/2014/main" id="{584F92A4-A6EB-AB79-A828-ABD82D37BED1}"/>
                  </a:ext>
                </a:extLst>
              </p:cNvPr>
              <p:cNvSpPr/>
              <p:nvPr/>
            </p:nvSpPr>
            <p:spPr>
              <a:xfrm>
                <a:off x="3258829" y="358859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8" name="Freeform: Shape 2027">
                <a:extLst>
                  <a:ext uri="{FF2B5EF4-FFF2-40B4-BE49-F238E27FC236}">
                    <a16:creationId xmlns:a16="http://schemas.microsoft.com/office/drawing/2014/main" id="{6819CC57-FD1E-EB5A-A459-F3A0BCC81F70}"/>
                  </a:ext>
                </a:extLst>
              </p:cNvPr>
              <p:cNvSpPr/>
              <p:nvPr/>
            </p:nvSpPr>
            <p:spPr>
              <a:xfrm>
                <a:off x="2860243" y="34816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29" name="Freeform: Shape 2028">
                <a:extLst>
                  <a:ext uri="{FF2B5EF4-FFF2-40B4-BE49-F238E27FC236}">
                    <a16:creationId xmlns:a16="http://schemas.microsoft.com/office/drawing/2014/main" id="{64086EC4-422C-629F-340A-1E37B33BC82A}"/>
                  </a:ext>
                </a:extLst>
              </p:cNvPr>
              <p:cNvSpPr/>
              <p:nvPr/>
            </p:nvSpPr>
            <p:spPr>
              <a:xfrm>
                <a:off x="3032802" y="32216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0" name="Freeform: Shape 2029">
                <a:extLst>
                  <a:ext uri="{FF2B5EF4-FFF2-40B4-BE49-F238E27FC236}">
                    <a16:creationId xmlns:a16="http://schemas.microsoft.com/office/drawing/2014/main" id="{332C2FA9-3759-2391-27D7-26691DA8604A}"/>
                  </a:ext>
                </a:extLst>
              </p:cNvPr>
              <p:cNvSpPr/>
              <p:nvPr/>
            </p:nvSpPr>
            <p:spPr>
              <a:xfrm>
                <a:off x="3723035" y="33965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1" name="Freeform: Shape 2030">
                <a:extLst>
                  <a:ext uri="{FF2B5EF4-FFF2-40B4-BE49-F238E27FC236}">
                    <a16:creationId xmlns:a16="http://schemas.microsoft.com/office/drawing/2014/main" id="{8DA0397D-1D56-0A15-2B34-C755B7050355}"/>
                  </a:ext>
                </a:extLst>
              </p:cNvPr>
              <p:cNvSpPr/>
              <p:nvPr/>
            </p:nvSpPr>
            <p:spPr>
              <a:xfrm>
                <a:off x="4012252" y="28230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2" name="Freeform: Shape 2031">
                <a:extLst>
                  <a:ext uri="{FF2B5EF4-FFF2-40B4-BE49-F238E27FC236}">
                    <a16:creationId xmlns:a16="http://schemas.microsoft.com/office/drawing/2014/main" id="{A4FB2632-8413-7254-36C8-4CDF4CCE31B4}"/>
                  </a:ext>
                </a:extLst>
              </p:cNvPr>
              <p:cNvSpPr/>
              <p:nvPr/>
            </p:nvSpPr>
            <p:spPr>
              <a:xfrm>
                <a:off x="2400898" y="35861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3" name="Freeform: Shape 2032">
                <a:extLst>
                  <a:ext uri="{FF2B5EF4-FFF2-40B4-BE49-F238E27FC236}">
                    <a16:creationId xmlns:a16="http://schemas.microsoft.com/office/drawing/2014/main" id="{C56BDBBB-584F-3C4F-170D-7D1B37D749BD}"/>
                  </a:ext>
                </a:extLst>
              </p:cNvPr>
              <p:cNvSpPr/>
              <p:nvPr/>
            </p:nvSpPr>
            <p:spPr>
              <a:xfrm>
                <a:off x="3518881" y="33163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4" name="Freeform: Shape 2033">
                <a:extLst>
                  <a:ext uri="{FF2B5EF4-FFF2-40B4-BE49-F238E27FC236}">
                    <a16:creationId xmlns:a16="http://schemas.microsoft.com/office/drawing/2014/main" id="{DCDC3FC1-C6CC-F779-C3E0-FC69F9E810CC}"/>
                  </a:ext>
                </a:extLst>
              </p:cNvPr>
              <p:cNvSpPr/>
              <p:nvPr/>
            </p:nvSpPr>
            <p:spPr>
              <a:xfrm>
                <a:off x="3234525" y="365664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5" name="Freeform: Shape 2034">
                <a:extLst>
                  <a:ext uri="{FF2B5EF4-FFF2-40B4-BE49-F238E27FC236}">
                    <a16:creationId xmlns:a16="http://schemas.microsoft.com/office/drawing/2014/main" id="{B08F8E89-9DA8-5B65-C523-11D2022EB140}"/>
                  </a:ext>
                </a:extLst>
              </p:cNvPr>
              <p:cNvSpPr/>
              <p:nvPr/>
            </p:nvSpPr>
            <p:spPr>
              <a:xfrm>
                <a:off x="3616097" y="368581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6" name="Freeform: Shape 2035">
                <a:extLst>
                  <a:ext uri="{FF2B5EF4-FFF2-40B4-BE49-F238E27FC236}">
                    <a16:creationId xmlns:a16="http://schemas.microsoft.com/office/drawing/2014/main" id="{2AD64DF4-1F37-9CEC-F406-F8DFD2436CF9}"/>
                  </a:ext>
                </a:extLst>
              </p:cNvPr>
              <p:cNvSpPr/>
              <p:nvPr/>
            </p:nvSpPr>
            <p:spPr>
              <a:xfrm>
                <a:off x="3253968" y="32993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7" name="Freeform: Shape 2036">
                <a:extLst>
                  <a:ext uri="{FF2B5EF4-FFF2-40B4-BE49-F238E27FC236}">
                    <a16:creationId xmlns:a16="http://schemas.microsoft.com/office/drawing/2014/main" id="{16F8A604-13F1-BB17-4EC0-C9C3C6C34851}"/>
                  </a:ext>
                </a:extLst>
              </p:cNvPr>
              <p:cNvSpPr/>
              <p:nvPr/>
            </p:nvSpPr>
            <p:spPr>
              <a:xfrm>
                <a:off x="2694976" y="376115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8" name="Freeform: Shape 2037">
                <a:extLst>
                  <a:ext uri="{FF2B5EF4-FFF2-40B4-BE49-F238E27FC236}">
                    <a16:creationId xmlns:a16="http://schemas.microsoft.com/office/drawing/2014/main" id="{5D45A640-5E79-321A-4A2E-043847080C69}"/>
                  </a:ext>
                </a:extLst>
              </p:cNvPr>
              <p:cNvSpPr/>
              <p:nvPr/>
            </p:nvSpPr>
            <p:spPr>
              <a:xfrm>
                <a:off x="2697407" y="37514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39" name="Freeform: Shape 2038">
                <a:extLst>
                  <a:ext uri="{FF2B5EF4-FFF2-40B4-BE49-F238E27FC236}">
                    <a16:creationId xmlns:a16="http://schemas.microsoft.com/office/drawing/2014/main" id="{79159665-B56B-E00B-C579-FE9A44D3808A}"/>
                  </a:ext>
                </a:extLst>
              </p:cNvPr>
              <p:cNvSpPr/>
              <p:nvPr/>
            </p:nvSpPr>
            <p:spPr>
              <a:xfrm>
                <a:off x="2784901" y="34792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0" name="Freeform: Shape 2039">
                <a:extLst>
                  <a:ext uri="{FF2B5EF4-FFF2-40B4-BE49-F238E27FC236}">
                    <a16:creationId xmlns:a16="http://schemas.microsoft.com/office/drawing/2014/main" id="{F0C026C9-1D20-8846-02B8-C41D860C9095}"/>
                  </a:ext>
                </a:extLst>
              </p:cNvPr>
              <p:cNvSpPr/>
              <p:nvPr/>
            </p:nvSpPr>
            <p:spPr>
              <a:xfrm>
                <a:off x="2993915" y="36517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1" name="Freeform: Shape 2040">
                <a:extLst>
                  <a:ext uri="{FF2B5EF4-FFF2-40B4-BE49-F238E27FC236}">
                    <a16:creationId xmlns:a16="http://schemas.microsoft.com/office/drawing/2014/main" id="{8F92D18F-502C-AA28-13EA-B182A825A52A}"/>
                  </a:ext>
                </a:extLst>
              </p:cNvPr>
              <p:cNvSpPr/>
              <p:nvPr/>
            </p:nvSpPr>
            <p:spPr>
              <a:xfrm>
                <a:off x="2614773" y="387781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2" name="Freeform: Shape 2041">
                <a:extLst>
                  <a:ext uri="{FF2B5EF4-FFF2-40B4-BE49-F238E27FC236}">
                    <a16:creationId xmlns:a16="http://schemas.microsoft.com/office/drawing/2014/main" id="{1320BEC5-9521-373C-F488-541A08FF62BA}"/>
                  </a:ext>
                </a:extLst>
              </p:cNvPr>
              <p:cNvSpPr/>
              <p:nvPr/>
            </p:nvSpPr>
            <p:spPr>
              <a:xfrm>
                <a:off x="3061966" y="39750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3" name="Freeform: Shape 2042">
                <a:extLst>
                  <a:ext uri="{FF2B5EF4-FFF2-40B4-BE49-F238E27FC236}">
                    <a16:creationId xmlns:a16="http://schemas.microsoft.com/office/drawing/2014/main" id="{388D4E60-0B44-5056-A0D2-47FB56FF8AE8}"/>
                  </a:ext>
                </a:extLst>
              </p:cNvPr>
              <p:cNvSpPr/>
              <p:nvPr/>
            </p:nvSpPr>
            <p:spPr>
              <a:xfrm>
                <a:off x="3142170" y="39580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4" name="Freeform: Shape 2043">
                <a:extLst>
                  <a:ext uri="{FF2B5EF4-FFF2-40B4-BE49-F238E27FC236}">
                    <a16:creationId xmlns:a16="http://schemas.microsoft.com/office/drawing/2014/main" id="{18A5DE1D-3381-C7D2-D327-AC11FCA014D5}"/>
                  </a:ext>
                </a:extLst>
              </p:cNvPr>
              <p:cNvSpPr/>
              <p:nvPr/>
            </p:nvSpPr>
            <p:spPr>
              <a:xfrm>
                <a:off x="2921003" y="38923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5" name="Freeform: Shape 2044">
                <a:extLst>
                  <a:ext uri="{FF2B5EF4-FFF2-40B4-BE49-F238E27FC236}">
                    <a16:creationId xmlns:a16="http://schemas.microsoft.com/office/drawing/2014/main" id="{E913EA7E-4F10-CE88-E1D8-7DC0F964546A}"/>
                  </a:ext>
                </a:extLst>
              </p:cNvPr>
              <p:cNvSpPr/>
              <p:nvPr/>
            </p:nvSpPr>
            <p:spPr>
              <a:xfrm>
                <a:off x="3130018" y="38146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6" name="Freeform: Shape 2045">
                <a:extLst>
                  <a:ext uri="{FF2B5EF4-FFF2-40B4-BE49-F238E27FC236}">
                    <a16:creationId xmlns:a16="http://schemas.microsoft.com/office/drawing/2014/main" id="{D240263D-2F60-570B-AF09-8CF6FF2EB018}"/>
                  </a:ext>
                </a:extLst>
              </p:cNvPr>
              <p:cNvSpPr/>
              <p:nvPr/>
            </p:nvSpPr>
            <p:spPr>
              <a:xfrm>
                <a:off x="2989054" y="3921558"/>
                <a:ext cx="43747" cy="43759"/>
              </a:xfrm>
              <a:custGeom>
                <a:avLst/>
                <a:gdLst>
                  <a:gd name="connsiteX0" fmla="*/ 17428 w 43747"/>
                  <a:gd name="connsiteY0" fmla="*/ 21816 h 43759"/>
                  <a:gd name="connsiteX1" fmla="*/ -4445 w 43747"/>
                  <a:gd name="connsiteY1" fmla="*/ 43701 h 43759"/>
                  <a:gd name="connsiteX2" fmla="*/ -26319 w 43747"/>
                  <a:gd name="connsiteY2" fmla="*/ 21816 h 43759"/>
                  <a:gd name="connsiteX3" fmla="*/ -4445 w 43747"/>
                  <a:gd name="connsiteY3" fmla="*/ -58 h 43759"/>
                  <a:gd name="connsiteX4" fmla="*/ 17428 w 43747"/>
                  <a:gd name="connsiteY4" fmla="*/ 21816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16"/>
                    </a:moveTo>
                    <a:cubicBezTo>
                      <a:pt x="17428" y="33897"/>
                      <a:pt x="7707" y="43701"/>
                      <a:pt x="-4445" y="43701"/>
                    </a:cubicBezTo>
                    <a:cubicBezTo>
                      <a:pt x="-16597" y="43701"/>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7" name="Freeform: Shape 2046">
                <a:extLst>
                  <a:ext uri="{FF2B5EF4-FFF2-40B4-BE49-F238E27FC236}">
                    <a16:creationId xmlns:a16="http://schemas.microsoft.com/office/drawing/2014/main" id="{C4F79EE6-7C50-91E7-DE6E-D3B89F5C85AC}"/>
                  </a:ext>
                </a:extLst>
              </p:cNvPr>
              <p:cNvSpPr/>
              <p:nvPr/>
            </p:nvSpPr>
            <p:spPr>
              <a:xfrm>
                <a:off x="3035232" y="339173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8" name="Freeform: Shape 2047">
                <a:extLst>
                  <a:ext uri="{FF2B5EF4-FFF2-40B4-BE49-F238E27FC236}">
                    <a16:creationId xmlns:a16="http://schemas.microsoft.com/office/drawing/2014/main" id="{C593C9AF-EBC0-109F-F230-794EFB2239F2}"/>
                  </a:ext>
                </a:extLst>
              </p:cNvPr>
              <p:cNvSpPr/>
              <p:nvPr/>
            </p:nvSpPr>
            <p:spPr>
              <a:xfrm>
                <a:off x="2619634" y="39045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49" name="Freeform: Shape 2048">
                <a:extLst>
                  <a:ext uri="{FF2B5EF4-FFF2-40B4-BE49-F238E27FC236}">
                    <a16:creationId xmlns:a16="http://schemas.microsoft.com/office/drawing/2014/main" id="{863F1C90-93F1-F83A-8C1F-CBDBA99E079A}"/>
                  </a:ext>
                </a:extLst>
              </p:cNvPr>
              <p:cNvSpPr/>
              <p:nvPr/>
            </p:nvSpPr>
            <p:spPr>
              <a:xfrm>
                <a:off x="2955029" y="38583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0" name="Freeform: Shape 2049">
                <a:extLst>
                  <a:ext uri="{FF2B5EF4-FFF2-40B4-BE49-F238E27FC236}">
                    <a16:creationId xmlns:a16="http://schemas.microsoft.com/office/drawing/2014/main" id="{ECD992AA-2D7C-03BC-8100-1E7BEE2E2E8F}"/>
                  </a:ext>
                </a:extLst>
              </p:cNvPr>
              <p:cNvSpPr/>
              <p:nvPr/>
            </p:nvSpPr>
            <p:spPr>
              <a:xfrm>
                <a:off x="3268550" y="34695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1" name="Freeform: Shape 2050">
                <a:extLst>
                  <a:ext uri="{FF2B5EF4-FFF2-40B4-BE49-F238E27FC236}">
                    <a16:creationId xmlns:a16="http://schemas.microsoft.com/office/drawing/2014/main" id="{26F910A3-75F6-77A0-3BCE-6C3FD902A694}"/>
                  </a:ext>
                </a:extLst>
              </p:cNvPr>
              <p:cNvSpPr/>
              <p:nvPr/>
            </p:nvSpPr>
            <p:spPr>
              <a:xfrm>
                <a:off x="3008498" y="32118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2" name="Freeform: Shape 2051">
                <a:extLst>
                  <a:ext uri="{FF2B5EF4-FFF2-40B4-BE49-F238E27FC236}">
                    <a16:creationId xmlns:a16="http://schemas.microsoft.com/office/drawing/2014/main" id="{5F744CDE-3287-7573-E95A-61E7386A3420}"/>
                  </a:ext>
                </a:extLst>
              </p:cNvPr>
              <p:cNvSpPr/>
              <p:nvPr/>
            </p:nvSpPr>
            <p:spPr>
              <a:xfrm>
                <a:off x="3025510" y="373198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3" name="Freeform: Shape 2052">
                <a:extLst>
                  <a:ext uri="{FF2B5EF4-FFF2-40B4-BE49-F238E27FC236}">
                    <a16:creationId xmlns:a16="http://schemas.microsoft.com/office/drawing/2014/main" id="{D86F334F-1CAA-ED95-CDA9-92E0A9BE026B}"/>
                  </a:ext>
                </a:extLst>
              </p:cNvPr>
              <p:cNvSpPr/>
              <p:nvPr/>
            </p:nvSpPr>
            <p:spPr>
              <a:xfrm>
                <a:off x="3178626" y="3693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4" name="Freeform: Shape 2053">
                <a:extLst>
                  <a:ext uri="{FF2B5EF4-FFF2-40B4-BE49-F238E27FC236}">
                    <a16:creationId xmlns:a16="http://schemas.microsoft.com/office/drawing/2014/main" id="{75C7BEA6-DA4B-98BE-9E3D-8A55B0F48392}"/>
                  </a:ext>
                </a:extLst>
              </p:cNvPr>
              <p:cNvSpPr/>
              <p:nvPr/>
            </p:nvSpPr>
            <p:spPr>
              <a:xfrm>
                <a:off x="3941771" y="307092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5" name="Freeform: Shape 2054">
                <a:extLst>
                  <a:ext uri="{FF2B5EF4-FFF2-40B4-BE49-F238E27FC236}">
                    <a16:creationId xmlns:a16="http://schemas.microsoft.com/office/drawing/2014/main" id="{C13A4823-38F2-6A1C-6B86-AA98BD98A4E5}"/>
                  </a:ext>
                </a:extLst>
              </p:cNvPr>
              <p:cNvSpPr/>
              <p:nvPr/>
            </p:nvSpPr>
            <p:spPr>
              <a:xfrm>
                <a:off x="3484856" y="31632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6" name="Freeform: Shape 2055">
                <a:extLst>
                  <a:ext uri="{FF2B5EF4-FFF2-40B4-BE49-F238E27FC236}">
                    <a16:creationId xmlns:a16="http://schemas.microsoft.com/office/drawing/2014/main" id="{6598F636-0AB9-6D6C-8CA9-EC9D8E98E97E}"/>
                  </a:ext>
                </a:extLst>
              </p:cNvPr>
              <p:cNvSpPr/>
              <p:nvPr/>
            </p:nvSpPr>
            <p:spPr>
              <a:xfrm>
                <a:off x="2981763" y="35715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7" name="Freeform: Shape 2056">
                <a:extLst>
                  <a:ext uri="{FF2B5EF4-FFF2-40B4-BE49-F238E27FC236}">
                    <a16:creationId xmlns:a16="http://schemas.microsoft.com/office/drawing/2014/main" id="{B97D08F6-2038-AE4E-6D19-322A7DD2B2D8}"/>
                  </a:ext>
                </a:extLst>
              </p:cNvPr>
              <p:cNvSpPr/>
              <p:nvPr/>
            </p:nvSpPr>
            <p:spPr>
              <a:xfrm>
                <a:off x="2663381" y="3693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8" name="Freeform: Shape 2057">
                <a:extLst>
                  <a:ext uri="{FF2B5EF4-FFF2-40B4-BE49-F238E27FC236}">
                    <a16:creationId xmlns:a16="http://schemas.microsoft.com/office/drawing/2014/main" id="{BD234D67-5F5B-2265-AB80-CD9A87635737}"/>
                  </a:ext>
                </a:extLst>
              </p:cNvPr>
              <p:cNvSpPr/>
              <p:nvPr/>
            </p:nvSpPr>
            <p:spPr>
              <a:xfrm>
                <a:off x="2763027" y="336499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59" name="Freeform: Shape 2058">
                <a:extLst>
                  <a:ext uri="{FF2B5EF4-FFF2-40B4-BE49-F238E27FC236}">
                    <a16:creationId xmlns:a16="http://schemas.microsoft.com/office/drawing/2014/main" id="{D8F4A541-D472-F9C1-0242-E1C780DD7E63}"/>
                  </a:ext>
                </a:extLst>
              </p:cNvPr>
              <p:cNvSpPr/>
              <p:nvPr/>
            </p:nvSpPr>
            <p:spPr>
              <a:xfrm>
                <a:off x="2981763" y="33188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0" name="Freeform: Shape 2059">
                <a:extLst>
                  <a:ext uri="{FF2B5EF4-FFF2-40B4-BE49-F238E27FC236}">
                    <a16:creationId xmlns:a16="http://schemas.microsoft.com/office/drawing/2014/main" id="{B6CD272E-2F32-8721-6BE4-E144DD854586}"/>
                  </a:ext>
                </a:extLst>
              </p:cNvPr>
              <p:cNvSpPr/>
              <p:nvPr/>
            </p:nvSpPr>
            <p:spPr>
              <a:xfrm>
                <a:off x="2835939" y="37198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1" name="Freeform: Shape 2060">
                <a:extLst>
                  <a:ext uri="{FF2B5EF4-FFF2-40B4-BE49-F238E27FC236}">
                    <a16:creationId xmlns:a16="http://schemas.microsoft.com/office/drawing/2014/main" id="{34E5F705-B09F-577F-98A4-D497F9526B1A}"/>
                  </a:ext>
                </a:extLst>
              </p:cNvPr>
              <p:cNvSpPr/>
              <p:nvPr/>
            </p:nvSpPr>
            <p:spPr>
              <a:xfrm>
                <a:off x="3368197" y="36906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2" name="Freeform: Shape 2061">
                <a:extLst>
                  <a:ext uri="{FF2B5EF4-FFF2-40B4-BE49-F238E27FC236}">
                    <a16:creationId xmlns:a16="http://schemas.microsoft.com/office/drawing/2014/main" id="{CB67DADE-2E88-3CA8-074D-3504E9B26384}"/>
                  </a:ext>
                </a:extLst>
              </p:cNvPr>
              <p:cNvSpPr/>
              <p:nvPr/>
            </p:nvSpPr>
            <p:spPr>
              <a:xfrm>
                <a:off x="2998776" y="34913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3" name="Freeform: Shape 2062">
                <a:extLst>
                  <a:ext uri="{FF2B5EF4-FFF2-40B4-BE49-F238E27FC236}">
                    <a16:creationId xmlns:a16="http://schemas.microsoft.com/office/drawing/2014/main" id="{ECCDCE07-44F2-63F4-FEB9-FCAC4AACA280}"/>
                  </a:ext>
                </a:extLst>
              </p:cNvPr>
              <p:cNvSpPr/>
              <p:nvPr/>
            </p:nvSpPr>
            <p:spPr>
              <a:xfrm>
                <a:off x="3168904" y="34087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4" name="Freeform: Shape 2063">
                <a:extLst>
                  <a:ext uri="{FF2B5EF4-FFF2-40B4-BE49-F238E27FC236}">
                    <a16:creationId xmlns:a16="http://schemas.microsoft.com/office/drawing/2014/main" id="{A80B0260-F369-ABE7-4336-951486BEC365}"/>
                  </a:ext>
                </a:extLst>
              </p:cNvPr>
              <p:cNvSpPr/>
              <p:nvPr/>
            </p:nvSpPr>
            <p:spPr>
              <a:xfrm>
                <a:off x="3287993" y="35156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5" name="Freeform: Shape 2064">
                <a:extLst>
                  <a:ext uri="{FF2B5EF4-FFF2-40B4-BE49-F238E27FC236}">
                    <a16:creationId xmlns:a16="http://schemas.microsoft.com/office/drawing/2014/main" id="{99348138-784A-44E4-50C4-5905EE916D19}"/>
                  </a:ext>
                </a:extLst>
              </p:cNvPr>
              <p:cNvSpPr/>
              <p:nvPr/>
            </p:nvSpPr>
            <p:spPr>
              <a:xfrm>
                <a:off x="3088701" y="354241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6" name="Freeform: Shape 2065">
                <a:extLst>
                  <a:ext uri="{FF2B5EF4-FFF2-40B4-BE49-F238E27FC236}">
                    <a16:creationId xmlns:a16="http://schemas.microsoft.com/office/drawing/2014/main" id="{DBF78D68-4D84-A9E2-3C69-6A943DBC2818}"/>
                  </a:ext>
                </a:extLst>
              </p:cNvPr>
              <p:cNvSpPr/>
              <p:nvPr/>
            </p:nvSpPr>
            <p:spPr>
              <a:xfrm>
                <a:off x="3428957" y="34524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7" name="Freeform: Shape 2066">
                <a:extLst>
                  <a:ext uri="{FF2B5EF4-FFF2-40B4-BE49-F238E27FC236}">
                    <a16:creationId xmlns:a16="http://schemas.microsoft.com/office/drawing/2014/main" id="{9D6A9EEF-D017-7D29-4D5B-532CD045BB59}"/>
                  </a:ext>
                </a:extLst>
              </p:cNvPr>
              <p:cNvSpPr/>
              <p:nvPr/>
            </p:nvSpPr>
            <p:spPr>
              <a:xfrm>
                <a:off x="3103283" y="36736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8" name="Freeform: Shape 2067">
                <a:extLst>
                  <a:ext uri="{FF2B5EF4-FFF2-40B4-BE49-F238E27FC236}">
                    <a16:creationId xmlns:a16="http://schemas.microsoft.com/office/drawing/2014/main" id="{FDF219ED-0A27-5077-BDBF-2F1F066BB707}"/>
                  </a:ext>
                </a:extLst>
              </p:cNvPr>
              <p:cNvSpPr/>
              <p:nvPr/>
            </p:nvSpPr>
            <p:spPr>
              <a:xfrm>
                <a:off x="3334171" y="318028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69" name="Freeform: Shape 2068">
                <a:extLst>
                  <a:ext uri="{FF2B5EF4-FFF2-40B4-BE49-F238E27FC236}">
                    <a16:creationId xmlns:a16="http://schemas.microsoft.com/office/drawing/2014/main" id="{7C0A122A-95E3-5497-8047-32CF7A0DA0D8}"/>
                  </a:ext>
                </a:extLst>
              </p:cNvPr>
              <p:cNvSpPr/>
              <p:nvPr/>
            </p:nvSpPr>
            <p:spPr>
              <a:xfrm>
                <a:off x="3088701" y="35910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0" name="Freeform: Shape 2069">
                <a:extLst>
                  <a:ext uri="{FF2B5EF4-FFF2-40B4-BE49-F238E27FC236}">
                    <a16:creationId xmlns:a16="http://schemas.microsoft.com/office/drawing/2014/main" id="{55912776-CEE1-DD55-3A39-3D42315612BE}"/>
                  </a:ext>
                </a:extLst>
              </p:cNvPr>
              <p:cNvSpPr/>
              <p:nvPr/>
            </p:nvSpPr>
            <p:spPr>
              <a:xfrm>
                <a:off x="3273411" y="36906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1" name="Freeform: Shape 2070">
                <a:extLst>
                  <a:ext uri="{FF2B5EF4-FFF2-40B4-BE49-F238E27FC236}">
                    <a16:creationId xmlns:a16="http://schemas.microsoft.com/office/drawing/2014/main" id="{F32935B6-94B4-97B8-FBC5-5399061936F7}"/>
                  </a:ext>
                </a:extLst>
              </p:cNvPr>
              <p:cNvSpPr/>
              <p:nvPr/>
            </p:nvSpPr>
            <p:spPr>
              <a:xfrm>
                <a:off x="3057106" y="354241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2" name="Freeform: Shape 2071">
                <a:extLst>
                  <a:ext uri="{FF2B5EF4-FFF2-40B4-BE49-F238E27FC236}">
                    <a16:creationId xmlns:a16="http://schemas.microsoft.com/office/drawing/2014/main" id="{651F6A5B-7A87-6108-7F05-5C6D29FCB892}"/>
                  </a:ext>
                </a:extLst>
              </p:cNvPr>
              <p:cNvSpPr/>
              <p:nvPr/>
            </p:nvSpPr>
            <p:spPr>
              <a:xfrm>
                <a:off x="2831078" y="37344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3" name="Freeform: Shape 2072">
                <a:extLst>
                  <a:ext uri="{FF2B5EF4-FFF2-40B4-BE49-F238E27FC236}">
                    <a16:creationId xmlns:a16="http://schemas.microsoft.com/office/drawing/2014/main" id="{97C4F7F8-C3CA-0E40-D896-5ED523FBFBFD}"/>
                  </a:ext>
                </a:extLst>
              </p:cNvPr>
              <p:cNvSpPr/>
              <p:nvPr/>
            </p:nvSpPr>
            <p:spPr>
              <a:xfrm>
                <a:off x="2955029" y="335284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4" name="Freeform: Shape 2073">
                <a:extLst>
                  <a:ext uri="{FF2B5EF4-FFF2-40B4-BE49-F238E27FC236}">
                    <a16:creationId xmlns:a16="http://schemas.microsoft.com/office/drawing/2014/main" id="{64A35C94-1594-4154-92AC-706BD08CE42C}"/>
                  </a:ext>
                </a:extLst>
              </p:cNvPr>
              <p:cNvSpPr/>
              <p:nvPr/>
            </p:nvSpPr>
            <p:spPr>
              <a:xfrm>
                <a:off x="3171334" y="33747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5" name="Freeform: Shape 2074">
                <a:extLst>
                  <a:ext uri="{FF2B5EF4-FFF2-40B4-BE49-F238E27FC236}">
                    <a16:creationId xmlns:a16="http://schemas.microsoft.com/office/drawing/2014/main" id="{00D7E10C-D500-EDBA-584A-F70186C560E7}"/>
                  </a:ext>
                </a:extLst>
              </p:cNvPr>
              <p:cNvSpPr/>
              <p:nvPr/>
            </p:nvSpPr>
            <p:spPr>
              <a:xfrm>
                <a:off x="3287993" y="360317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076" name="Graphic 3">
              <a:extLst>
                <a:ext uri="{FF2B5EF4-FFF2-40B4-BE49-F238E27FC236}">
                  <a16:creationId xmlns:a16="http://schemas.microsoft.com/office/drawing/2014/main" id="{622A334C-7B44-B409-9990-70FDEFD7148C}"/>
                </a:ext>
              </a:extLst>
            </p:cNvPr>
            <p:cNvGrpSpPr/>
            <p:nvPr/>
          </p:nvGrpSpPr>
          <p:grpSpPr>
            <a:xfrm>
              <a:off x="2107871" y="3040126"/>
              <a:ext cx="2525790" cy="2089114"/>
              <a:chOff x="2002312" y="2905651"/>
              <a:chExt cx="2277283" cy="1883571"/>
            </a:xfrm>
            <a:solidFill>
              <a:srgbClr val="FAA523">
                <a:alpha val="60000"/>
              </a:srgbClr>
            </a:solidFill>
          </p:grpSpPr>
          <p:sp>
            <p:nvSpPr>
              <p:cNvPr id="2077" name="Freeform: Shape 2076">
                <a:extLst>
                  <a:ext uri="{FF2B5EF4-FFF2-40B4-BE49-F238E27FC236}">
                    <a16:creationId xmlns:a16="http://schemas.microsoft.com/office/drawing/2014/main" id="{18E2E926-F9BC-FAFF-36C9-17B95AC5183B}"/>
                  </a:ext>
                </a:extLst>
              </p:cNvPr>
              <p:cNvSpPr/>
              <p:nvPr/>
            </p:nvSpPr>
            <p:spPr>
              <a:xfrm>
                <a:off x="3394931" y="356186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8" name="Freeform: Shape 2077">
                <a:extLst>
                  <a:ext uri="{FF2B5EF4-FFF2-40B4-BE49-F238E27FC236}">
                    <a16:creationId xmlns:a16="http://schemas.microsoft.com/office/drawing/2014/main" id="{1A6B3C0A-E07E-A429-0191-1544F90BD23D}"/>
                  </a:ext>
                </a:extLst>
              </p:cNvPr>
              <p:cNvSpPr/>
              <p:nvPr/>
            </p:nvSpPr>
            <p:spPr>
              <a:xfrm>
                <a:off x="3035232" y="323618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79" name="Freeform: Shape 2078">
                <a:extLst>
                  <a:ext uri="{FF2B5EF4-FFF2-40B4-BE49-F238E27FC236}">
                    <a16:creationId xmlns:a16="http://schemas.microsoft.com/office/drawing/2014/main" id="{24DCB5DC-8769-25AF-8BFC-F39C7C0780CA}"/>
                  </a:ext>
                </a:extLst>
              </p:cNvPr>
              <p:cNvSpPr/>
              <p:nvPr/>
            </p:nvSpPr>
            <p:spPr>
              <a:xfrm>
                <a:off x="3071688" y="340631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0" name="Freeform: Shape 2079">
                <a:extLst>
                  <a:ext uri="{FF2B5EF4-FFF2-40B4-BE49-F238E27FC236}">
                    <a16:creationId xmlns:a16="http://schemas.microsoft.com/office/drawing/2014/main" id="{59CBB2F7-B689-DA44-45FB-51D1DF07F0BD}"/>
                  </a:ext>
                </a:extLst>
              </p:cNvPr>
              <p:cNvSpPr/>
              <p:nvPr/>
            </p:nvSpPr>
            <p:spPr>
              <a:xfrm>
                <a:off x="3499438" y="330666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1" name="Freeform: Shape 2080">
                <a:extLst>
                  <a:ext uri="{FF2B5EF4-FFF2-40B4-BE49-F238E27FC236}">
                    <a16:creationId xmlns:a16="http://schemas.microsoft.com/office/drawing/2014/main" id="{FDCC9431-F707-F9F2-B0E0-537028D91C87}"/>
                  </a:ext>
                </a:extLst>
              </p:cNvPr>
              <p:cNvSpPr/>
              <p:nvPr/>
            </p:nvSpPr>
            <p:spPr>
              <a:xfrm>
                <a:off x="3166474" y="3357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2" name="Freeform: Shape 2081">
                <a:extLst>
                  <a:ext uri="{FF2B5EF4-FFF2-40B4-BE49-F238E27FC236}">
                    <a16:creationId xmlns:a16="http://schemas.microsoft.com/office/drawing/2014/main" id="{E9481FCA-2D6B-12F0-E432-9777E3270A8F}"/>
                  </a:ext>
                </a:extLst>
              </p:cNvPr>
              <p:cNvSpPr/>
              <p:nvPr/>
            </p:nvSpPr>
            <p:spPr>
              <a:xfrm>
                <a:off x="3236955" y="352783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3" name="Freeform: Shape 2082">
                <a:extLst>
                  <a:ext uri="{FF2B5EF4-FFF2-40B4-BE49-F238E27FC236}">
                    <a16:creationId xmlns:a16="http://schemas.microsoft.com/office/drawing/2014/main" id="{ECF7098A-D426-22C5-FD95-F15BA334405E}"/>
                  </a:ext>
                </a:extLst>
              </p:cNvPr>
              <p:cNvSpPr/>
              <p:nvPr/>
            </p:nvSpPr>
            <p:spPr>
              <a:xfrm>
                <a:off x="3125157" y="378545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4" name="Freeform: Shape 2083">
                <a:extLst>
                  <a:ext uri="{FF2B5EF4-FFF2-40B4-BE49-F238E27FC236}">
                    <a16:creationId xmlns:a16="http://schemas.microsoft.com/office/drawing/2014/main" id="{E5F7BB05-E975-60E6-CAD5-AAD44A581251}"/>
                  </a:ext>
                </a:extLst>
              </p:cNvPr>
              <p:cNvSpPr/>
              <p:nvPr/>
            </p:nvSpPr>
            <p:spPr>
              <a:xfrm>
                <a:off x="2782470" y="357401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5" name="Freeform: Shape 2084">
                <a:extLst>
                  <a:ext uri="{FF2B5EF4-FFF2-40B4-BE49-F238E27FC236}">
                    <a16:creationId xmlns:a16="http://schemas.microsoft.com/office/drawing/2014/main" id="{DF8084F8-8375-E722-D07F-4574B625E574}"/>
                  </a:ext>
                </a:extLst>
              </p:cNvPr>
              <p:cNvSpPr/>
              <p:nvPr/>
            </p:nvSpPr>
            <p:spPr>
              <a:xfrm>
                <a:off x="3236955" y="338444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6" name="Freeform: Shape 2085">
                <a:extLst>
                  <a:ext uri="{FF2B5EF4-FFF2-40B4-BE49-F238E27FC236}">
                    <a16:creationId xmlns:a16="http://schemas.microsoft.com/office/drawing/2014/main" id="{41B83E65-94BB-AB10-F879-FC1F334125CF}"/>
                  </a:ext>
                </a:extLst>
              </p:cNvPr>
              <p:cNvSpPr/>
              <p:nvPr/>
            </p:nvSpPr>
            <p:spPr>
              <a:xfrm>
                <a:off x="2753306" y="361776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7" name="Freeform: Shape 2086">
                <a:extLst>
                  <a:ext uri="{FF2B5EF4-FFF2-40B4-BE49-F238E27FC236}">
                    <a16:creationId xmlns:a16="http://schemas.microsoft.com/office/drawing/2014/main" id="{7FFBB8A2-F5D0-BAF1-DC65-B5A72DF11F55}"/>
                  </a:ext>
                </a:extLst>
              </p:cNvPr>
              <p:cNvSpPr/>
              <p:nvPr/>
            </p:nvSpPr>
            <p:spPr>
              <a:xfrm>
                <a:off x="3229664" y="348894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8" name="Freeform: Shape 2087">
                <a:extLst>
                  <a:ext uri="{FF2B5EF4-FFF2-40B4-BE49-F238E27FC236}">
                    <a16:creationId xmlns:a16="http://schemas.microsoft.com/office/drawing/2014/main" id="{448A49BA-9849-DD80-BDA5-A66EA4C3ADD6}"/>
                  </a:ext>
                </a:extLst>
              </p:cNvPr>
              <p:cNvSpPr/>
              <p:nvPr/>
            </p:nvSpPr>
            <p:spPr>
              <a:xfrm>
                <a:off x="2252643" y="40309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89" name="Freeform: Shape 2088">
                <a:extLst>
                  <a:ext uri="{FF2B5EF4-FFF2-40B4-BE49-F238E27FC236}">
                    <a16:creationId xmlns:a16="http://schemas.microsoft.com/office/drawing/2014/main" id="{DC1C118F-2800-61EE-5B34-8A375C710811}"/>
                  </a:ext>
                </a:extLst>
              </p:cNvPr>
              <p:cNvSpPr/>
              <p:nvPr/>
            </p:nvSpPr>
            <p:spPr>
              <a:xfrm>
                <a:off x="3156752" y="387295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0" name="Freeform: Shape 2089">
                <a:extLst>
                  <a:ext uri="{FF2B5EF4-FFF2-40B4-BE49-F238E27FC236}">
                    <a16:creationId xmlns:a16="http://schemas.microsoft.com/office/drawing/2014/main" id="{07899C87-7F39-0039-A86D-2A3850AF7D37}"/>
                  </a:ext>
                </a:extLst>
              </p:cNvPr>
              <p:cNvSpPr/>
              <p:nvPr/>
            </p:nvSpPr>
            <p:spPr>
              <a:xfrm>
                <a:off x="3251537" y="349624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1" name="Freeform: Shape 2090">
                <a:extLst>
                  <a:ext uri="{FF2B5EF4-FFF2-40B4-BE49-F238E27FC236}">
                    <a16:creationId xmlns:a16="http://schemas.microsoft.com/office/drawing/2014/main" id="{2EC1A697-7C8A-2C5A-8522-7447DDAAA216}"/>
                  </a:ext>
                </a:extLst>
              </p:cNvPr>
              <p:cNvSpPr/>
              <p:nvPr/>
            </p:nvSpPr>
            <p:spPr>
              <a:xfrm>
                <a:off x="2755736" y="362261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2" name="Freeform: Shape 2091">
                <a:extLst>
                  <a:ext uri="{FF2B5EF4-FFF2-40B4-BE49-F238E27FC236}">
                    <a16:creationId xmlns:a16="http://schemas.microsoft.com/office/drawing/2014/main" id="{305D468C-8922-F676-C847-FF0EDE0296B0}"/>
                  </a:ext>
                </a:extLst>
              </p:cNvPr>
              <p:cNvSpPr/>
              <p:nvPr/>
            </p:nvSpPr>
            <p:spPr>
              <a:xfrm>
                <a:off x="3207790" y="366150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3" name="Freeform: Shape 2092">
                <a:extLst>
                  <a:ext uri="{FF2B5EF4-FFF2-40B4-BE49-F238E27FC236}">
                    <a16:creationId xmlns:a16="http://schemas.microsoft.com/office/drawing/2014/main" id="{1911FA19-8D66-101B-DA5F-25F164AF434E}"/>
                  </a:ext>
                </a:extLst>
              </p:cNvPr>
              <p:cNvSpPr/>
              <p:nvPr/>
            </p:nvSpPr>
            <p:spPr>
              <a:xfrm>
                <a:off x="3499438" y="31195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4" name="Freeform: Shape 2093">
                <a:extLst>
                  <a:ext uri="{FF2B5EF4-FFF2-40B4-BE49-F238E27FC236}">
                    <a16:creationId xmlns:a16="http://schemas.microsoft.com/office/drawing/2014/main" id="{63F67460-40BA-5EC8-E5B3-01B5ED49AE4E}"/>
                  </a:ext>
                </a:extLst>
              </p:cNvPr>
              <p:cNvSpPr/>
              <p:nvPr/>
            </p:nvSpPr>
            <p:spPr>
              <a:xfrm>
                <a:off x="2704698" y="47454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5" name="Freeform: Shape 2094">
                <a:extLst>
                  <a:ext uri="{FF2B5EF4-FFF2-40B4-BE49-F238E27FC236}">
                    <a16:creationId xmlns:a16="http://schemas.microsoft.com/office/drawing/2014/main" id="{190A48FF-2756-90CF-B745-66BACE59E62B}"/>
                  </a:ext>
                </a:extLst>
              </p:cNvPr>
              <p:cNvSpPr/>
              <p:nvPr/>
            </p:nvSpPr>
            <p:spPr>
              <a:xfrm>
                <a:off x="3275841" y="370768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6" name="Freeform: Shape 2095">
                <a:extLst>
                  <a:ext uri="{FF2B5EF4-FFF2-40B4-BE49-F238E27FC236}">
                    <a16:creationId xmlns:a16="http://schemas.microsoft.com/office/drawing/2014/main" id="{72DF1143-DE9C-D2F8-E8A0-7AD9433CA49A}"/>
                  </a:ext>
                </a:extLst>
              </p:cNvPr>
              <p:cNvSpPr/>
              <p:nvPr/>
            </p:nvSpPr>
            <p:spPr>
              <a:xfrm>
                <a:off x="2845661" y="325319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7" name="Freeform: Shape 2096">
                <a:extLst>
                  <a:ext uri="{FF2B5EF4-FFF2-40B4-BE49-F238E27FC236}">
                    <a16:creationId xmlns:a16="http://schemas.microsoft.com/office/drawing/2014/main" id="{5A9A13EA-F190-0E41-EABB-6E92968381D4}"/>
                  </a:ext>
                </a:extLst>
              </p:cNvPr>
              <p:cNvSpPr/>
              <p:nvPr/>
            </p:nvSpPr>
            <p:spPr>
              <a:xfrm>
                <a:off x="3382779" y="329208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8" name="Freeform: Shape 2097">
                <a:extLst>
                  <a:ext uri="{FF2B5EF4-FFF2-40B4-BE49-F238E27FC236}">
                    <a16:creationId xmlns:a16="http://schemas.microsoft.com/office/drawing/2014/main" id="{7483929F-5D4A-C08D-04BD-6EA1D8ECD97B}"/>
                  </a:ext>
                </a:extLst>
              </p:cNvPr>
              <p:cNvSpPr/>
              <p:nvPr/>
            </p:nvSpPr>
            <p:spPr>
              <a:xfrm>
                <a:off x="3142170" y="355943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099" name="Freeform: Shape 2098">
                <a:extLst>
                  <a:ext uri="{FF2B5EF4-FFF2-40B4-BE49-F238E27FC236}">
                    <a16:creationId xmlns:a16="http://schemas.microsoft.com/office/drawing/2014/main" id="{0E3602AF-E5DF-44BC-B6FE-409AC55ED533}"/>
                  </a:ext>
                </a:extLst>
              </p:cNvPr>
              <p:cNvSpPr/>
              <p:nvPr/>
            </p:nvSpPr>
            <p:spPr>
              <a:xfrm>
                <a:off x="3185917" y="36201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0" name="Freeform: Shape 2099">
                <a:extLst>
                  <a:ext uri="{FF2B5EF4-FFF2-40B4-BE49-F238E27FC236}">
                    <a16:creationId xmlns:a16="http://schemas.microsoft.com/office/drawing/2014/main" id="{D36AF9D0-402B-8D36-4600-04FBC266583A}"/>
                  </a:ext>
                </a:extLst>
              </p:cNvPr>
              <p:cNvSpPr/>
              <p:nvPr/>
            </p:nvSpPr>
            <p:spPr>
              <a:xfrm>
                <a:off x="2653659" y="40625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1" name="Freeform: Shape 2100">
                <a:extLst>
                  <a:ext uri="{FF2B5EF4-FFF2-40B4-BE49-F238E27FC236}">
                    <a16:creationId xmlns:a16="http://schemas.microsoft.com/office/drawing/2014/main" id="{2434DE3D-5D05-D94E-92AB-85DC06DE78D3}"/>
                  </a:ext>
                </a:extLst>
              </p:cNvPr>
              <p:cNvSpPr/>
              <p:nvPr/>
            </p:nvSpPr>
            <p:spPr>
              <a:xfrm>
                <a:off x="2425202" y="42739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2" name="Freeform: Shape 2101">
                <a:extLst>
                  <a:ext uri="{FF2B5EF4-FFF2-40B4-BE49-F238E27FC236}">
                    <a16:creationId xmlns:a16="http://schemas.microsoft.com/office/drawing/2014/main" id="{495D5F43-859A-4693-EBBD-FDE01AAD763D}"/>
                  </a:ext>
                </a:extLst>
              </p:cNvPr>
              <p:cNvSpPr/>
              <p:nvPr/>
            </p:nvSpPr>
            <p:spPr>
              <a:xfrm>
                <a:off x="2986624" y="38389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3" name="Freeform: Shape 2102">
                <a:extLst>
                  <a:ext uri="{FF2B5EF4-FFF2-40B4-BE49-F238E27FC236}">
                    <a16:creationId xmlns:a16="http://schemas.microsoft.com/office/drawing/2014/main" id="{F9E1DD77-1137-AEC1-E374-06A9AB71B5DF}"/>
                  </a:ext>
                </a:extLst>
              </p:cNvPr>
              <p:cNvSpPr/>
              <p:nvPr/>
            </p:nvSpPr>
            <p:spPr>
              <a:xfrm>
                <a:off x="2636647" y="43639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4" name="Freeform: Shape 2103">
                <a:extLst>
                  <a:ext uri="{FF2B5EF4-FFF2-40B4-BE49-F238E27FC236}">
                    <a16:creationId xmlns:a16="http://schemas.microsoft.com/office/drawing/2014/main" id="{977AA1B6-549C-4F53-79CE-94703E8B0E15}"/>
                  </a:ext>
                </a:extLst>
              </p:cNvPr>
              <p:cNvSpPr/>
              <p:nvPr/>
            </p:nvSpPr>
            <p:spPr>
              <a:xfrm>
                <a:off x="2928294" y="407711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5" name="Freeform: Shape 2104">
                <a:extLst>
                  <a:ext uri="{FF2B5EF4-FFF2-40B4-BE49-F238E27FC236}">
                    <a16:creationId xmlns:a16="http://schemas.microsoft.com/office/drawing/2014/main" id="{194E085F-EE85-4DAB-736E-56152961499D}"/>
                  </a:ext>
                </a:extLst>
              </p:cNvPr>
              <p:cNvSpPr/>
              <p:nvPr/>
            </p:nvSpPr>
            <p:spPr>
              <a:xfrm>
                <a:off x="2636647" y="40795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6" name="Freeform: Shape 2105">
                <a:extLst>
                  <a:ext uri="{FF2B5EF4-FFF2-40B4-BE49-F238E27FC236}">
                    <a16:creationId xmlns:a16="http://schemas.microsoft.com/office/drawing/2014/main" id="{DE277417-36C5-8D6B-5470-A20DA8FE1BB0}"/>
                  </a:ext>
                </a:extLst>
              </p:cNvPr>
              <p:cNvSpPr/>
              <p:nvPr/>
            </p:nvSpPr>
            <p:spPr>
              <a:xfrm>
                <a:off x="2687685" y="410871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7" name="Freeform: Shape 2106">
                <a:extLst>
                  <a:ext uri="{FF2B5EF4-FFF2-40B4-BE49-F238E27FC236}">
                    <a16:creationId xmlns:a16="http://schemas.microsoft.com/office/drawing/2014/main" id="{E8BCB3DF-89A3-BD5E-2B94-0BDA1C7D7B43}"/>
                  </a:ext>
                </a:extLst>
              </p:cNvPr>
              <p:cNvSpPr/>
              <p:nvPr/>
            </p:nvSpPr>
            <p:spPr>
              <a:xfrm>
                <a:off x="2850522" y="41621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8" name="Freeform: Shape 2107">
                <a:extLst>
                  <a:ext uri="{FF2B5EF4-FFF2-40B4-BE49-F238E27FC236}">
                    <a16:creationId xmlns:a16="http://schemas.microsoft.com/office/drawing/2014/main" id="{F632222D-2D9C-50B8-F105-F50887C7F961}"/>
                  </a:ext>
                </a:extLst>
              </p:cNvPr>
              <p:cNvSpPr/>
              <p:nvPr/>
            </p:nvSpPr>
            <p:spPr>
              <a:xfrm>
                <a:off x="2814066" y="3955586"/>
                <a:ext cx="43747" cy="43756"/>
              </a:xfrm>
              <a:custGeom>
                <a:avLst/>
                <a:gdLst>
                  <a:gd name="connsiteX0" fmla="*/ 17428 w 43747"/>
                  <a:gd name="connsiteY0" fmla="*/ 21825 h 43756"/>
                  <a:gd name="connsiteX1" fmla="*/ -4445 w 43747"/>
                  <a:gd name="connsiteY1" fmla="*/ 43699 h 43756"/>
                  <a:gd name="connsiteX2" fmla="*/ -26319 w 43747"/>
                  <a:gd name="connsiteY2" fmla="*/ 21825 h 43756"/>
                  <a:gd name="connsiteX3" fmla="*/ -4445 w 43747"/>
                  <a:gd name="connsiteY3" fmla="*/ -58 h 43756"/>
                  <a:gd name="connsiteX4" fmla="*/ 17428 w 43747"/>
                  <a:gd name="connsiteY4" fmla="*/ 21825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25"/>
                    </a:moveTo>
                    <a:cubicBezTo>
                      <a:pt x="17428" y="33904"/>
                      <a:pt x="7707" y="43699"/>
                      <a:pt x="-4445" y="43699"/>
                    </a:cubicBezTo>
                    <a:cubicBezTo>
                      <a:pt x="-16597" y="43699"/>
                      <a:pt x="-26319" y="33904"/>
                      <a:pt x="-26319" y="21825"/>
                    </a:cubicBezTo>
                    <a:cubicBezTo>
                      <a:pt x="-26319" y="9746"/>
                      <a:pt x="-16597" y="-58"/>
                      <a:pt x="-4445" y="-58"/>
                    </a:cubicBezTo>
                    <a:cubicBezTo>
                      <a:pt x="7707" y="-58"/>
                      <a:pt x="17428" y="9746"/>
                      <a:pt x="17428" y="21825"/>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09" name="Freeform: Shape 2108">
                <a:extLst>
                  <a:ext uri="{FF2B5EF4-FFF2-40B4-BE49-F238E27FC236}">
                    <a16:creationId xmlns:a16="http://schemas.microsoft.com/office/drawing/2014/main" id="{499D37CF-E31F-87CB-B7D7-290F70C24202}"/>
                  </a:ext>
                </a:extLst>
              </p:cNvPr>
              <p:cNvSpPr/>
              <p:nvPr/>
            </p:nvSpPr>
            <p:spPr>
              <a:xfrm>
                <a:off x="3198069" y="364449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0" name="Freeform: Shape 2109">
                <a:extLst>
                  <a:ext uri="{FF2B5EF4-FFF2-40B4-BE49-F238E27FC236}">
                    <a16:creationId xmlns:a16="http://schemas.microsoft.com/office/drawing/2014/main" id="{8EE70A59-5B30-6EF5-D6EA-4A3EB3E93075}"/>
                  </a:ext>
                </a:extLst>
              </p:cNvPr>
              <p:cNvSpPr/>
              <p:nvPr/>
            </p:nvSpPr>
            <p:spPr>
              <a:xfrm>
                <a:off x="3394931" y="39677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1" name="Freeform: Shape 2110">
                <a:extLst>
                  <a:ext uri="{FF2B5EF4-FFF2-40B4-BE49-F238E27FC236}">
                    <a16:creationId xmlns:a16="http://schemas.microsoft.com/office/drawing/2014/main" id="{B361E48E-15C0-AB76-5721-16F072780A38}"/>
                  </a:ext>
                </a:extLst>
              </p:cNvPr>
              <p:cNvSpPr/>
              <p:nvPr/>
            </p:nvSpPr>
            <p:spPr>
              <a:xfrm>
                <a:off x="2867534" y="34257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2" name="Freeform: Shape 2111">
                <a:extLst>
                  <a:ext uri="{FF2B5EF4-FFF2-40B4-BE49-F238E27FC236}">
                    <a16:creationId xmlns:a16="http://schemas.microsoft.com/office/drawing/2014/main" id="{18C29395-745B-DAE7-EA56-231ED989CCA3}"/>
                  </a:ext>
                </a:extLst>
              </p:cNvPr>
              <p:cNvSpPr/>
              <p:nvPr/>
            </p:nvSpPr>
            <p:spPr>
              <a:xfrm>
                <a:off x="2524848" y="379518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3" name="Freeform: Shape 2112">
                <a:extLst>
                  <a:ext uri="{FF2B5EF4-FFF2-40B4-BE49-F238E27FC236}">
                    <a16:creationId xmlns:a16="http://schemas.microsoft.com/office/drawing/2014/main" id="{DCBA7A7A-F5BB-11F3-68C7-D49BD20B17A9}"/>
                  </a:ext>
                </a:extLst>
              </p:cNvPr>
              <p:cNvSpPr/>
              <p:nvPr/>
            </p:nvSpPr>
            <p:spPr>
              <a:xfrm>
                <a:off x="3127587" y="362991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4" name="Freeform: Shape 2113">
                <a:extLst>
                  <a:ext uri="{FF2B5EF4-FFF2-40B4-BE49-F238E27FC236}">
                    <a16:creationId xmlns:a16="http://schemas.microsoft.com/office/drawing/2014/main" id="{3056A3C7-EC45-9C4E-074F-7235806B3A00}"/>
                  </a:ext>
                </a:extLst>
              </p:cNvPr>
              <p:cNvSpPr/>
              <p:nvPr/>
            </p:nvSpPr>
            <p:spPr>
              <a:xfrm>
                <a:off x="2755736" y="368581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5" name="Freeform: Shape 2114">
                <a:extLst>
                  <a:ext uri="{FF2B5EF4-FFF2-40B4-BE49-F238E27FC236}">
                    <a16:creationId xmlns:a16="http://schemas.microsoft.com/office/drawing/2014/main" id="{6D3AD81D-FCDC-1086-D185-22CC5A7C4BB2}"/>
                  </a:ext>
                </a:extLst>
              </p:cNvPr>
              <p:cNvSpPr/>
              <p:nvPr/>
            </p:nvSpPr>
            <p:spPr>
              <a:xfrm>
                <a:off x="2989054" y="373685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6" name="Freeform: Shape 2115">
                <a:extLst>
                  <a:ext uri="{FF2B5EF4-FFF2-40B4-BE49-F238E27FC236}">
                    <a16:creationId xmlns:a16="http://schemas.microsoft.com/office/drawing/2014/main" id="{C40B5A94-7B9D-2051-C6BA-7E0D25A4092A}"/>
                  </a:ext>
                </a:extLst>
              </p:cNvPr>
              <p:cNvSpPr/>
              <p:nvPr/>
            </p:nvSpPr>
            <p:spPr>
              <a:xfrm>
                <a:off x="2855382" y="330910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7" name="Freeform: Shape 2116">
                <a:extLst>
                  <a:ext uri="{FF2B5EF4-FFF2-40B4-BE49-F238E27FC236}">
                    <a16:creationId xmlns:a16="http://schemas.microsoft.com/office/drawing/2014/main" id="{79055F17-B503-0750-247B-0C5AC9D10980}"/>
                  </a:ext>
                </a:extLst>
              </p:cNvPr>
              <p:cNvSpPr/>
              <p:nvPr/>
            </p:nvSpPr>
            <p:spPr>
              <a:xfrm>
                <a:off x="3054675" y="384135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8" name="Freeform: Shape 2117">
                <a:extLst>
                  <a:ext uri="{FF2B5EF4-FFF2-40B4-BE49-F238E27FC236}">
                    <a16:creationId xmlns:a16="http://schemas.microsoft.com/office/drawing/2014/main" id="{5A2FB3B0-9782-B0FF-5E7A-E2261AF61031}"/>
                  </a:ext>
                </a:extLst>
              </p:cNvPr>
              <p:cNvSpPr/>
              <p:nvPr/>
            </p:nvSpPr>
            <p:spPr>
              <a:xfrm>
                <a:off x="3698731" y="32118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19" name="Freeform: Shape 2118">
                <a:extLst>
                  <a:ext uri="{FF2B5EF4-FFF2-40B4-BE49-F238E27FC236}">
                    <a16:creationId xmlns:a16="http://schemas.microsoft.com/office/drawing/2014/main" id="{7745238C-2D5F-E091-8533-CD9A51487B4E}"/>
                  </a:ext>
                </a:extLst>
              </p:cNvPr>
              <p:cNvSpPr/>
              <p:nvPr/>
            </p:nvSpPr>
            <p:spPr>
              <a:xfrm>
                <a:off x="2816496" y="3693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0" name="Freeform: Shape 2119">
                <a:extLst>
                  <a:ext uri="{FF2B5EF4-FFF2-40B4-BE49-F238E27FC236}">
                    <a16:creationId xmlns:a16="http://schemas.microsoft.com/office/drawing/2014/main" id="{46F2F9D4-B84C-7B85-6F63-C394BAAD5EF8}"/>
                  </a:ext>
                </a:extLst>
              </p:cNvPr>
              <p:cNvSpPr/>
              <p:nvPr/>
            </p:nvSpPr>
            <p:spPr>
              <a:xfrm>
                <a:off x="3703592" y="320459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1" name="Freeform: Shape 2120">
                <a:extLst>
                  <a:ext uri="{FF2B5EF4-FFF2-40B4-BE49-F238E27FC236}">
                    <a16:creationId xmlns:a16="http://schemas.microsoft.com/office/drawing/2014/main" id="{09E2FC48-689D-FD21-F99C-A233728E3D69}"/>
                  </a:ext>
                </a:extLst>
              </p:cNvPr>
              <p:cNvSpPr/>
              <p:nvPr/>
            </p:nvSpPr>
            <p:spPr>
              <a:xfrm>
                <a:off x="3458121" y="290565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2" name="Freeform: Shape 2121">
                <a:extLst>
                  <a:ext uri="{FF2B5EF4-FFF2-40B4-BE49-F238E27FC236}">
                    <a16:creationId xmlns:a16="http://schemas.microsoft.com/office/drawing/2014/main" id="{96656C21-3B18-9F5E-7DB4-247B10C3386D}"/>
                  </a:ext>
                </a:extLst>
              </p:cNvPr>
              <p:cNvSpPr/>
              <p:nvPr/>
            </p:nvSpPr>
            <p:spPr>
              <a:xfrm>
                <a:off x="2996346" y="351811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3" name="Freeform: Shape 2122">
                <a:extLst>
                  <a:ext uri="{FF2B5EF4-FFF2-40B4-BE49-F238E27FC236}">
                    <a16:creationId xmlns:a16="http://schemas.microsoft.com/office/drawing/2014/main" id="{3B72AFAA-5BA8-FC1E-66BF-5796EF21A6F0}"/>
                  </a:ext>
                </a:extLst>
              </p:cNvPr>
              <p:cNvSpPr/>
              <p:nvPr/>
            </p:nvSpPr>
            <p:spPr>
              <a:xfrm>
                <a:off x="2685255" y="335284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4" name="Freeform: Shape 2123">
                <a:extLst>
                  <a:ext uri="{FF2B5EF4-FFF2-40B4-BE49-F238E27FC236}">
                    <a16:creationId xmlns:a16="http://schemas.microsoft.com/office/drawing/2014/main" id="{906CB9EA-1E3A-BDCD-A978-F44CB0967C70}"/>
                  </a:ext>
                </a:extLst>
              </p:cNvPr>
              <p:cNvSpPr/>
              <p:nvPr/>
            </p:nvSpPr>
            <p:spPr>
              <a:xfrm>
                <a:off x="2838370" y="32896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5" name="Freeform: Shape 2124">
                <a:extLst>
                  <a:ext uri="{FF2B5EF4-FFF2-40B4-BE49-F238E27FC236}">
                    <a16:creationId xmlns:a16="http://schemas.microsoft.com/office/drawing/2014/main" id="{1E6AFB14-64DE-54AE-133C-4A4B6DB2CBC8}"/>
                  </a:ext>
                </a:extLst>
              </p:cNvPr>
              <p:cNvSpPr/>
              <p:nvPr/>
            </p:nvSpPr>
            <p:spPr>
              <a:xfrm>
                <a:off x="3134878" y="32118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6" name="Freeform: Shape 2125">
                <a:extLst>
                  <a:ext uri="{FF2B5EF4-FFF2-40B4-BE49-F238E27FC236}">
                    <a16:creationId xmlns:a16="http://schemas.microsoft.com/office/drawing/2014/main" id="{04D9A3D4-7438-64E0-EC8C-E27270EE57DA}"/>
                  </a:ext>
                </a:extLst>
              </p:cNvPr>
              <p:cNvSpPr/>
              <p:nvPr/>
            </p:nvSpPr>
            <p:spPr>
              <a:xfrm>
                <a:off x="3246677" y="34257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7" name="Freeform: Shape 2126">
                <a:extLst>
                  <a:ext uri="{FF2B5EF4-FFF2-40B4-BE49-F238E27FC236}">
                    <a16:creationId xmlns:a16="http://schemas.microsoft.com/office/drawing/2014/main" id="{1E228C6A-B40E-A578-77E1-16B40A20B08A}"/>
                  </a:ext>
                </a:extLst>
              </p:cNvPr>
              <p:cNvSpPr/>
              <p:nvPr/>
            </p:nvSpPr>
            <p:spPr>
              <a:xfrm>
                <a:off x="3645262" y="30514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8" name="Freeform: Shape 2127">
                <a:extLst>
                  <a:ext uri="{FF2B5EF4-FFF2-40B4-BE49-F238E27FC236}">
                    <a16:creationId xmlns:a16="http://schemas.microsoft.com/office/drawing/2014/main" id="{FB5305F9-656F-A308-D6C3-D0F955CC64B7}"/>
                  </a:ext>
                </a:extLst>
              </p:cNvPr>
              <p:cNvSpPr/>
              <p:nvPr/>
            </p:nvSpPr>
            <p:spPr>
              <a:xfrm>
                <a:off x="3188347" y="31073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29" name="Freeform: Shape 2128">
                <a:extLst>
                  <a:ext uri="{FF2B5EF4-FFF2-40B4-BE49-F238E27FC236}">
                    <a16:creationId xmlns:a16="http://schemas.microsoft.com/office/drawing/2014/main" id="{CAF3FF9B-2C02-FB37-8FD4-E0D862A4B12B}"/>
                  </a:ext>
                </a:extLst>
              </p:cNvPr>
              <p:cNvSpPr/>
              <p:nvPr/>
            </p:nvSpPr>
            <p:spPr>
              <a:xfrm>
                <a:off x="2592899" y="34257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0" name="Freeform: Shape 2129">
                <a:extLst>
                  <a:ext uri="{FF2B5EF4-FFF2-40B4-BE49-F238E27FC236}">
                    <a16:creationId xmlns:a16="http://schemas.microsoft.com/office/drawing/2014/main" id="{5126D53A-25F7-0DA8-A7AB-40534696DB3B}"/>
                  </a:ext>
                </a:extLst>
              </p:cNvPr>
              <p:cNvSpPr/>
              <p:nvPr/>
            </p:nvSpPr>
            <p:spPr>
              <a:xfrm>
                <a:off x="2502975" y="362504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1" name="Freeform: Shape 2130">
                <a:extLst>
                  <a:ext uri="{FF2B5EF4-FFF2-40B4-BE49-F238E27FC236}">
                    <a16:creationId xmlns:a16="http://schemas.microsoft.com/office/drawing/2014/main" id="{028D2097-0C99-DE64-4A7D-98BF19184C72}"/>
                  </a:ext>
                </a:extLst>
              </p:cNvPr>
              <p:cNvSpPr/>
              <p:nvPr/>
            </p:nvSpPr>
            <p:spPr>
              <a:xfrm>
                <a:off x="3652553" y="326049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2" name="Freeform: Shape 2131">
                <a:extLst>
                  <a:ext uri="{FF2B5EF4-FFF2-40B4-BE49-F238E27FC236}">
                    <a16:creationId xmlns:a16="http://schemas.microsoft.com/office/drawing/2014/main" id="{C9109D64-A227-347F-1F10-8B3C54FF8C95}"/>
                  </a:ext>
                </a:extLst>
              </p:cNvPr>
              <p:cNvSpPr/>
              <p:nvPr/>
            </p:nvSpPr>
            <p:spPr>
              <a:xfrm>
                <a:off x="2777610" y="336256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3" name="Freeform: Shape 2132">
                <a:extLst>
                  <a:ext uri="{FF2B5EF4-FFF2-40B4-BE49-F238E27FC236}">
                    <a16:creationId xmlns:a16="http://schemas.microsoft.com/office/drawing/2014/main" id="{D7EADC9C-DD45-2FE0-BEA0-3E3E12982A2E}"/>
                  </a:ext>
                </a:extLst>
              </p:cNvPr>
              <p:cNvSpPr/>
              <p:nvPr/>
            </p:nvSpPr>
            <p:spPr>
              <a:xfrm>
                <a:off x="3341462" y="328722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4" name="Freeform: Shape 2133">
                <a:extLst>
                  <a:ext uri="{FF2B5EF4-FFF2-40B4-BE49-F238E27FC236}">
                    <a16:creationId xmlns:a16="http://schemas.microsoft.com/office/drawing/2014/main" id="{E58B3094-3B83-48E1-9BBD-614F33AEFFCC}"/>
                  </a:ext>
                </a:extLst>
              </p:cNvPr>
              <p:cNvSpPr/>
              <p:nvPr/>
            </p:nvSpPr>
            <p:spPr>
              <a:xfrm>
                <a:off x="2622064" y="362261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5" name="Freeform: Shape 2134">
                <a:extLst>
                  <a:ext uri="{FF2B5EF4-FFF2-40B4-BE49-F238E27FC236}">
                    <a16:creationId xmlns:a16="http://schemas.microsoft.com/office/drawing/2014/main" id="{8D9245D8-C8F3-2588-80E2-31957FB9A35D}"/>
                  </a:ext>
                </a:extLst>
              </p:cNvPr>
              <p:cNvSpPr/>
              <p:nvPr/>
            </p:nvSpPr>
            <p:spPr>
              <a:xfrm>
                <a:off x="2694976" y="357644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6" name="Freeform: Shape 2135">
                <a:extLst>
                  <a:ext uri="{FF2B5EF4-FFF2-40B4-BE49-F238E27FC236}">
                    <a16:creationId xmlns:a16="http://schemas.microsoft.com/office/drawing/2014/main" id="{27AFB2D2-360D-444C-A41F-EFCD53C037C1}"/>
                  </a:ext>
                </a:extLst>
              </p:cNvPr>
              <p:cNvSpPr/>
              <p:nvPr/>
            </p:nvSpPr>
            <p:spPr>
              <a:xfrm>
                <a:off x="2276947" y="33504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7" name="Freeform: Shape 2136">
                <a:extLst>
                  <a:ext uri="{FF2B5EF4-FFF2-40B4-BE49-F238E27FC236}">
                    <a16:creationId xmlns:a16="http://schemas.microsoft.com/office/drawing/2014/main" id="{B3CC21FA-B7FB-55FA-AA28-61A0BBBCFADC}"/>
                  </a:ext>
                </a:extLst>
              </p:cNvPr>
              <p:cNvSpPr/>
              <p:nvPr/>
            </p:nvSpPr>
            <p:spPr>
              <a:xfrm>
                <a:off x="2347429" y="347193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8" name="Freeform: Shape 2137">
                <a:extLst>
                  <a:ext uri="{FF2B5EF4-FFF2-40B4-BE49-F238E27FC236}">
                    <a16:creationId xmlns:a16="http://schemas.microsoft.com/office/drawing/2014/main" id="{8A70FCC5-9241-0535-BB43-5970B192463D}"/>
                  </a:ext>
                </a:extLst>
              </p:cNvPr>
              <p:cNvSpPr/>
              <p:nvPr/>
            </p:nvSpPr>
            <p:spPr>
              <a:xfrm>
                <a:off x="3324449" y="333826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39" name="Freeform: Shape 2138">
                <a:extLst>
                  <a:ext uri="{FF2B5EF4-FFF2-40B4-BE49-F238E27FC236}">
                    <a16:creationId xmlns:a16="http://schemas.microsoft.com/office/drawing/2014/main" id="{3D7EA55E-4636-0177-DBB0-01218D9CDF3E}"/>
                  </a:ext>
                </a:extLst>
              </p:cNvPr>
              <p:cNvSpPr/>
              <p:nvPr/>
            </p:nvSpPr>
            <p:spPr>
              <a:xfrm>
                <a:off x="3030371" y="35254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0" name="Freeform: Shape 2139">
                <a:extLst>
                  <a:ext uri="{FF2B5EF4-FFF2-40B4-BE49-F238E27FC236}">
                    <a16:creationId xmlns:a16="http://schemas.microsoft.com/office/drawing/2014/main" id="{00A75BCC-C87B-B8A5-DA5F-176E0E37A1EC}"/>
                  </a:ext>
                </a:extLst>
              </p:cNvPr>
              <p:cNvSpPr/>
              <p:nvPr/>
            </p:nvSpPr>
            <p:spPr>
              <a:xfrm>
                <a:off x="3025510" y="34597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1" name="Freeform: Shape 2140">
                <a:extLst>
                  <a:ext uri="{FF2B5EF4-FFF2-40B4-BE49-F238E27FC236}">
                    <a16:creationId xmlns:a16="http://schemas.microsoft.com/office/drawing/2014/main" id="{F212C380-4C5C-E567-A9B1-481691D9A86C}"/>
                  </a:ext>
                </a:extLst>
              </p:cNvPr>
              <p:cNvSpPr/>
              <p:nvPr/>
            </p:nvSpPr>
            <p:spPr>
              <a:xfrm>
                <a:off x="2833509" y="35399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2" name="Freeform: Shape 2141">
                <a:extLst>
                  <a:ext uri="{FF2B5EF4-FFF2-40B4-BE49-F238E27FC236}">
                    <a16:creationId xmlns:a16="http://schemas.microsoft.com/office/drawing/2014/main" id="{AEACA3CC-4BDA-9929-C9CC-F9671948554F}"/>
                  </a:ext>
                </a:extLst>
              </p:cNvPr>
              <p:cNvSpPr/>
              <p:nvPr/>
            </p:nvSpPr>
            <p:spPr>
              <a:xfrm>
                <a:off x="3040093" y="337957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3" name="Freeform: Shape 2142">
                <a:extLst>
                  <a:ext uri="{FF2B5EF4-FFF2-40B4-BE49-F238E27FC236}">
                    <a16:creationId xmlns:a16="http://schemas.microsoft.com/office/drawing/2014/main" id="{ADF51A04-3CBD-5781-F763-6AEE765CC0D1}"/>
                  </a:ext>
                </a:extLst>
              </p:cNvPr>
              <p:cNvSpPr/>
              <p:nvPr/>
            </p:nvSpPr>
            <p:spPr>
              <a:xfrm>
                <a:off x="3382779" y="33698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4" name="Freeform: Shape 2143">
                <a:extLst>
                  <a:ext uri="{FF2B5EF4-FFF2-40B4-BE49-F238E27FC236}">
                    <a16:creationId xmlns:a16="http://schemas.microsoft.com/office/drawing/2014/main" id="{03D6C11C-075C-1331-98FC-2264F26F0594}"/>
                  </a:ext>
                </a:extLst>
              </p:cNvPr>
              <p:cNvSpPr/>
              <p:nvPr/>
            </p:nvSpPr>
            <p:spPr>
              <a:xfrm>
                <a:off x="3373057" y="352783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5" name="Freeform: Shape 2144">
                <a:extLst>
                  <a:ext uri="{FF2B5EF4-FFF2-40B4-BE49-F238E27FC236}">
                    <a16:creationId xmlns:a16="http://schemas.microsoft.com/office/drawing/2014/main" id="{AB11ED07-CBD4-7E11-324B-982D3F987ECF}"/>
                  </a:ext>
                </a:extLst>
              </p:cNvPr>
              <p:cNvSpPr/>
              <p:nvPr/>
            </p:nvSpPr>
            <p:spPr>
              <a:xfrm>
                <a:off x="3382779" y="328236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6" name="Freeform: Shape 2145">
                <a:extLst>
                  <a:ext uri="{FF2B5EF4-FFF2-40B4-BE49-F238E27FC236}">
                    <a16:creationId xmlns:a16="http://schemas.microsoft.com/office/drawing/2014/main" id="{CECFA2E0-A3C7-BE83-BC51-A40EF1869289}"/>
                  </a:ext>
                </a:extLst>
              </p:cNvPr>
              <p:cNvSpPr/>
              <p:nvPr/>
            </p:nvSpPr>
            <p:spPr>
              <a:xfrm>
                <a:off x="3657414" y="34524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7" name="Freeform: Shape 2146">
                <a:extLst>
                  <a:ext uri="{FF2B5EF4-FFF2-40B4-BE49-F238E27FC236}">
                    <a16:creationId xmlns:a16="http://schemas.microsoft.com/office/drawing/2014/main" id="{E39BEDCE-8E4D-A6B7-3FEC-E522F947A60F}"/>
                  </a:ext>
                </a:extLst>
              </p:cNvPr>
              <p:cNvSpPr/>
              <p:nvPr/>
            </p:nvSpPr>
            <p:spPr>
              <a:xfrm>
                <a:off x="2806774" y="3741711"/>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8" name="Freeform: Shape 2147">
                <a:extLst>
                  <a:ext uri="{FF2B5EF4-FFF2-40B4-BE49-F238E27FC236}">
                    <a16:creationId xmlns:a16="http://schemas.microsoft.com/office/drawing/2014/main" id="{4B1EBA20-E198-4D19-0679-D5ACA1E9986C}"/>
                  </a:ext>
                </a:extLst>
              </p:cNvPr>
              <p:cNvSpPr/>
              <p:nvPr/>
            </p:nvSpPr>
            <p:spPr>
              <a:xfrm>
                <a:off x="3501869" y="323132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49" name="Freeform: Shape 2148">
                <a:extLst>
                  <a:ext uri="{FF2B5EF4-FFF2-40B4-BE49-F238E27FC236}">
                    <a16:creationId xmlns:a16="http://schemas.microsoft.com/office/drawing/2014/main" id="{DADD4EF0-431A-001B-DB99-F7695B0E4EEB}"/>
                  </a:ext>
                </a:extLst>
              </p:cNvPr>
              <p:cNvSpPr/>
              <p:nvPr/>
            </p:nvSpPr>
            <p:spPr>
              <a:xfrm>
                <a:off x="2799483" y="338930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0" name="Freeform: Shape 2149">
                <a:extLst>
                  <a:ext uri="{FF2B5EF4-FFF2-40B4-BE49-F238E27FC236}">
                    <a16:creationId xmlns:a16="http://schemas.microsoft.com/office/drawing/2014/main" id="{EB211754-25A8-2426-CC7C-39D2A7666098}"/>
                  </a:ext>
                </a:extLst>
              </p:cNvPr>
              <p:cNvSpPr/>
              <p:nvPr/>
            </p:nvSpPr>
            <p:spPr>
              <a:xfrm>
                <a:off x="2437354" y="32993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1" name="Freeform: Shape 2150">
                <a:extLst>
                  <a:ext uri="{FF2B5EF4-FFF2-40B4-BE49-F238E27FC236}">
                    <a16:creationId xmlns:a16="http://schemas.microsoft.com/office/drawing/2014/main" id="{FED1E6DE-0E54-3DA1-2B48-D9167BF15B47}"/>
                  </a:ext>
                </a:extLst>
              </p:cNvPr>
              <p:cNvSpPr/>
              <p:nvPr/>
            </p:nvSpPr>
            <p:spPr>
              <a:xfrm>
                <a:off x="2663381" y="37028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2" name="Freeform: Shape 2151">
                <a:extLst>
                  <a:ext uri="{FF2B5EF4-FFF2-40B4-BE49-F238E27FC236}">
                    <a16:creationId xmlns:a16="http://schemas.microsoft.com/office/drawing/2014/main" id="{32BFD07D-827A-2839-0784-127E45500C80}"/>
                  </a:ext>
                </a:extLst>
              </p:cNvPr>
              <p:cNvSpPr/>
              <p:nvPr/>
            </p:nvSpPr>
            <p:spPr>
              <a:xfrm>
                <a:off x="2848091" y="325806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3" name="Freeform: Shape 2152">
                <a:extLst>
                  <a:ext uri="{FF2B5EF4-FFF2-40B4-BE49-F238E27FC236}">
                    <a16:creationId xmlns:a16="http://schemas.microsoft.com/office/drawing/2014/main" id="{DBC2395D-DA50-4223-9727-05F8AF27E1FF}"/>
                  </a:ext>
                </a:extLst>
              </p:cNvPr>
              <p:cNvSpPr/>
              <p:nvPr/>
            </p:nvSpPr>
            <p:spPr>
              <a:xfrm>
                <a:off x="3164043" y="366150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4" name="Freeform: Shape 2153">
                <a:extLst>
                  <a:ext uri="{FF2B5EF4-FFF2-40B4-BE49-F238E27FC236}">
                    <a16:creationId xmlns:a16="http://schemas.microsoft.com/office/drawing/2014/main" id="{9000DD1F-9DC4-C7BC-C037-39E0C374ED71}"/>
                  </a:ext>
                </a:extLst>
              </p:cNvPr>
              <p:cNvSpPr/>
              <p:nvPr/>
            </p:nvSpPr>
            <p:spPr>
              <a:xfrm>
                <a:off x="3504299" y="39750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5" name="Freeform: Shape 2154">
                <a:extLst>
                  <a:ext uri="{FF2B5EF4-FFF2-40B4-BE49-F238E27FC236}">
                    <a16:creationId xmlns:a16="http://schemas.microsoft.com/office/drawing/2014/main" id="{64A098D8-09FC-0DBD-3DC9-6221DC140303}"/>
                  </a:ext>
                </a:extLst>
              </p:cNvPr>
              <p:cNvSpPr/>
              <p:nvPr/>
            </p:nvSpPr>
            <p:spPr>
              <a:xfrm>
                <a:off x="3215081" y="38000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6" name="Freeform: Shape 2155">
                <a:extLst>
                  <a:ext uri="{FF2B5EF4-FFF2-40B4-BE49-F238E27FC236}">
                    <a16:creationId xmlns:a16="http://schemas.microsoft.com/office/drawing/2014/main" id="{43878DD8-9FA1-2EC6-F86D-0909AB06334C}"/>
                  </a:ext>
                </a:extLst>
              </p:cNvPr>
              <p:cNvSpPr/>
              <p:nvPr/>
            </p:nvSpPr>
            <p:spPr>
              <a:xfrm>
                <a:off x="3290424" y="340145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7" name="Freeform: Shape 2156">
                <a:extLst>
                  <a:ext uri="{FF2B5EF4-FFF2-40B4-BE49-F238E27FC236}">
                    <a16:creationId xmlns:a16="http://schemas.microsoft.com/office/drawing/2014/main" id="{E011AB5A-F73D-09CF-8B0C-6848F426637E}"/>
                  </a:ext>
                </a:extLst>
              </p:cNvPr>
              <p:cNvSpPr/>
              <p:nvPr/>
            </p:nvSpPr>
            <p:spPr>
              <a:xfrm>
                <a:off x="3781364" y="34573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8" name="Freeform: Shape 2157">
                <a:extLst>
                  <a:ext uri="{FF2B5EF4-FFF2-40B4-BE49-F238E27FC236}">
                    <a16:creationId xmlns:a16="http://schemas.microsoft.com/office/drawing/2014/main" id="{497DB9EC-0A41-DEDF-22B8-C11D51683F0E}"/>
                  </a:ext>
                </a:extLst>
              </p:cNvPr>
              <p:cNvSpPr/>
              <p:nvPr/>
            </p:nvSpPr>
            <p:spPr>
              <a:xfrm>
                <a:off x="2998776" y="418891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59" name="Freeform: Shape 2158">
                <a:extLst>
                  <a:ext uri="{FF2B5EF4-FFF2-40B4-BE49-F238E27FC236}">
                    <a16:creationId xmlns:a16="http://schemas.microsoft.com/office/drawing/2014/main" id="{DA05C15F-47A9-C7B4-317F-122BBA0A02A3}"/>
                  </a:ext>
                </a:extLst>
              </p:cNvPr>
              <p:cNvSpPr/>
              <p:nvPr/>
            </p:nvSpPr>
            <p:spPr>
              <a:xfrm>
                <a:off x="2882117" y="390940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0" name="Freeform: Shape 2159">
                <a:extLst>
                  <a:ext uri="{FF2B5EF4-FFF2-40B4-BE49-F238E27FC236}">
                    <a16:creationId xmlns:a16="http://schemas.microsoft.com/office/drawing/2014/main" id="{40A0F56F-CC91-363B-AD00-9A1AA600D640}"/>
                  </a:ext>
                </a:extLst>
              </p:cNvPr>
              <p:cNvSpPr/>
              <p:nvPr/>
            </p:nvSpPr>
            <p:spPr>
              <a:xfrm>
                <a:off x="2731432" y="38000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1" name="Freeform: Shape 2160">
                <a:extLst>
                  <a:ext uri="{FF2B5EF4-FFF2-40B4-BE49-F238E27FC236}">
                    <a16:creationId xmlns:a16="http://schemas.microsoft.com/office/drawing/2014/main" id="{88EF4FCC-3381-2605-62CB-D8A16E9903DC}"/>
                  </a:ext>
                </a:extLst>
              </p:cNvPr>
              <p:cNvSpPr/>
              <p:nvPr/>
            </p:nvSpPr>
            <p:spPr>
              <a:xfrm>
                <a:off x="2485962" y="354484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2" name="Freeform: Shape 2161">
                <a:extLst>
                  <a:ext uri="{FF2B5EF4-FFF2-40B4-BE49-F238E27FC236}">
                    <a16:creationId xmlns:a16="http://schemas.microsoft.com/office/drawing/2014/main" id="{1E12130A-63F5-45B4-58CE-C957575863AD}"/>
                  </a:ext>
                </a:extLst>
              </p:cNvPr>
              <p:cNvSpPr/>
              <p:nvPr/>
            </p:nvSpPr>
            <p:spPr>
              <a:xfrm>
                <a:off x="2787331" y="366879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3" name="Freeform: Shape 2162">
                <a:extLst>
                  <a:ext uri="{FF2B5EF4-FFF2-40B4-BE49-F238E27FC236}">
                    <a16:creationId xmlns:a16="http://schemas.microsoft.com/office/drawing/2014/main" id="{7830AC18-F37E-B1E3-0993-645DAD965269}"/>
                  </a:ext>
                </a:extLst>
              </p:cNvPr>
              <p:cNvSpPr/>
              <p:nvPr/>
            </p:nvSpPr>
            <p:spPr>
              <a:xfrm>
                <a:off x="3601515" y="364692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4" name="Freeform: Shape 2163">
                <a:extLst>
                  <a:ext uri="{FF2B5EF4-FFF2-40B4-BE49-F238E27FC236}">
                    <a16:creationId xmlns:a16="http://schemas.microsoft.com/office/drawing/2014/main" id="{FBCA603B-7D4A-7D1E-227F-19F979F34132}"/>
                  </a:ext>
                </a:extLst>
              </p:cNvPr>
              <p:cNvSpPr/>
              <p:nvPr/>
            </p:nvSpPr>
            <p:spPr>
              <a:xfrm>
                <a:off x="3394931" y="32799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5" name="Freeform: Shape 2164">
                <a:extLst>
                  <a:ext uri="{FF2B5EF4-FFF2-40B4-BE49-F238E27FC236}">
                    <a16:creationId xmlns:a16="http://schemas.microsoft.com/office/drawing/2014/main" id="{9747D5D2-894C-251A-5CA0-30C76B5D6708}"/>
                  </a:ext>
                </a:extLst>
              </p:cNvPr>
              <p:cNvSpPr/>
              <p:nvPr/>
            </p:nvSpPr>
            <p:spPr>
              <a:xfrm>
                <a:off x="2823787" y="355700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6" name="Freeform: Shape 2165">
                <a:extLst>
                  <a:ext uri="{FF2B5EF4-FFF2-40B4-BE49-F238E27FC236}">
                    <a16:creationId xmlns:a16="http://schemas.microsoft.com/office/drawing/2014/main" id="{E15B8C72-66FA-6989-4685-219637267C86}"/>
                  </a:ext>
                </a:extLst>
              </p:cNvPr>
              <p:cNvSpPr/>
              <p:nvPr/>
            </p:nvSpPr>
            <p:spPr>
              <a:xfrm>
                <a:off x="3253968" y="34136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7" name="Freeform: Shape 2166">
                <a:extLst>
                  <a:ext uri="{FF2B5EF4-FFF2-40B4-BE49-F238E27FC236}">
                    <a16:creationId xmlns:a16="http://schemas.microsoft.com/office/drawing/2014/main" id="{B024BABA-E165-7C08-6848-E6128FD7DFB7}"/>
                  </a:ext>
                </a:extLst>
              </p:cNvPr>
              <p:cNvSpPr/>
              <p:nvPr/>
            </p:nvSpPr>
            <p:spPr>
              <a:xfrm>
                <a:off x="3676857" y="346464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8" name="Freeform: Shape 2167">
                <a:extLst>
                  <a:ext uri="{FF2B5EF4-FFF2-40B4-BE49-F238E27FC236}">
                    <a16:creationId xmlns:a16="http://schemas.microsoft.com/office/drawing/2014/main" id="{D9612A38-CBE1-CAF7-BFDF-751AA69B1F11}"/>
                  </a:ext>
                </a:extLst>
              </p:cNvPr>
              <p:cNvSpPr/>
              <p:nvPr/>
            </p:nvSpPr>
            <p:spPr>
              <a:xfrm>
                <a:off x="2806774" y="32264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69" name="Freeform: Shape 2168">
                <a:extLst>
                  <a:ext uri="{FF2B5EF4-FFF2-40B4-BE49-F238E27FC236}">
                    <a16:creationId xmlns:a16="http://schemas.microsoft.com/office/drawing/2014/main" id="{1CAE40B0-95CE-F94B-719E-AF8C077A706F}"/>
                  </a:ext>
                </a:extLst>
              </p:cNvPr>
              <p:cNvSpPr/>
              <p:nvPr/>
            </p:nvSpPr>
            <p:spPr>
              <a:xfrm>
                <a:off x="2753306" y="40868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0" name="Freeform: Shape 2169">
                <a:extLst>
                  <a:ext uri="{FF2B5EF4-FFF2-40B4-BE49-F238E27FC236}">
                    <a16:creationId xmlns:a16="http://schemas.microsoft.com/office/drawing/2014/main" id="{34D63E28-7A89-24EA-74F8-BF8CB8A87D71}"/>
                  </a:ext>
                </a:extLst>
              </p:cNvPr>
              <p:cNvSpPr/>
              <p:nvPr/>
            </p:nvSpPr>
            <p:spPr>
              <a:xfrm>
                <a:off x="2447075" y="382677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1" name="Freeform: Shape 2170">
                <a:extLst>
                  <a:ext uri="{FF2B5EF4-FFF2-40B4-BE49-F238E27FC236}">
                    <a16:creationId xmlns:a16="http://schemas.microsoft.com/office/drawing/2014/main" id="{15E069A8-0EDC-FCEF-CC8C-00334BC35707}"/>
                  </a:ext>
                </a:extLst>
              </p:cNvPr>
              <p:cNvSpPr/>
              <p:nvPr/>
            </p:nvSpPr>
            <p:spPr>
              <a:xfrm>
                <a:off x="2816496" y="373685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2" name="Freeform: Shape 2171">
                <a:extLst>
                  <a:ext uri="{FF2B5EF4-FFF2-40B4-BE49-F238E27FC236}">
                    <a16:creationId xmlns:a16="http://schemas.microsoft.com/office/drawing/2014/main" id="{1EA81A07-7EE4-881B-B030-004DCD962270}"/>
                  </a:ext>
                </a:extLst>
              </p:cNvPr>
              <p:cNvSpPr/>
              <p:nvPr/>
            </p:nvSpPr>
            <p:spPr>
              <a:xfrm>
                <a:off x="2519987" y="35375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3" name="Freeform: Shape 2172">
                <a:extLst>
                  <a:ext uri="{FF2B5EF4-FFF2-40B4-BE49-F238E27FC236}">
                    <a16:creationId xmlns:a16="http://schemas.microsoft.com/office/drawing/2014/main" id="{44AC2066-56D5-64D1-7441-8A3294B294C3}"/>
                  </a:ext>
                </a:extLst>
              </p:cNvPr>
              <p:cNvSpPr/>
              <p:nvPr/>
            </p:nvSpPr>
            <p:spPr>
              <a:xfrm>
                <a:off x="3144600" y="357887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4" name="Freeform: Shape 2173">
                <a:extLst>
                  <a:ext uri="{FF2B5EF4-FFF2-40B4-BE49-F238E27FC236}">
                    <a16:creationId xmlns:a16="http://schemas.microsoft.com/office/drawing/2014/main" id="{D63BBBE0-BC76-F4C0-6D8E-E56A21C5DA35}"/>
                  </a:ext>
                </a:extLst>
              </p:cNvPr>
              <p:cNvSpPr/>
              <p:nvPr/>
            </p:nvSpPr>
            <p:spPr>
              <a:xfrm>
                <a:off x="2899130" y="336256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5" name="Freeform: Shape 2174">
                <a:extLst>
                  <a:ext uri="{FF2B5EF4-FFF2-40B4-BE49-F238E27FC236}">
                    <a16:creationId xmlns:a16="http://schemas.microsoft.com/office/drawing/2014/main" id="{F3285A17-B882-B016-C914-7D96ABCA5E92}"/>
                  </a:ext>
                </a:extLst>
              </p:cNvPr>
              <p:cNvSpPr/>
              <p:nvPr/>
            </p:nvSpPr>
            <p:spPr>
              <a:xfrm>
                <a:off x="2344999" y="42909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6" name="Freeform: Shape 2175">
                <a:extLst>
                  <a:ext uri="{FF2B5EF4-FFF2-40B4-BE49-F238E27FC236}">
                    <a16:creationId xmlns:a16="http://schemas.microsoft.com/office/drawing/2014/main" id="{A42F838A-305B-34D5-9221-78C2569DBD6F}"/>
                  </a:ext>
                </a:extLst>
              </p:cNvPr>
              <p:cNvSpPr/>
              <p:nvPr/>
            </p:nvSpPr>
            <p:spPr>
              <a:xfrm>
                <a:off x="3093562" y="44027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7" name="Freeform: Shape 2176">
                <a:extLst>
                  <a:ext uri="{FF2B5EF4-FFF2-40B4-BE49-F238E27FC236}">
                    <a16:creationId xmlns:a16="http://schemas.microsoft.com/office/drawing/2014/main" id="{51D06E3E-AF14-4A38-AA90-B72BB2AB5F79}"/>
                  </a:ext>
                </a:extLst>
              </p:cNvPr>
              <p:cNvSpPr/>
              <p:nvPr/>
            </p:nvSpPr>
            <p:spPr>
              <a:xfrm>
                <a:off x="2502975" y="44902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8" name="Freeform: Shape 2177">
                <a:extLst>
                  <a:ext uri="{FF2B5EF4-FFF2-40B4-BE49-F238E27FC236}">
                    <a16:creationId xmlns:a16="http://schemas.microsoft.com/office/drawing/2014/main" id="{E1E4AD09-49C3-F09D-EAE2-5B7816F5C3FF}"/>
                  </a:ext>
                </a:extLst>
              </p:cNvPr>
              <p:cNvSpPr/>
              <p:nvPr/>
            </p:nvSpPr>
            <p:spPr>
              <a:xfrm>
                <a:off x="2002312" y="44076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79" name="Freeform: Shape 2178">
                <a:extLst>
                  <a:ext uri="{FF2B5EF4-FFF2-40B4-BE49-F238E27FC236}">
                    <a16:creationId xmlns:a16="http://schemas.microsoft.com/office/drawing/2014/main" id="{CCA570D8-69FF-5294-C5AE-04A3D1815A7E}"/>
                  </a:ext>
                </a:extLst>
              </p:cNvPr>
              <p:cNvSpPr/>
              <p:nvPr/>
            </p:nvSpPr>
            <p:spPr>
              <a:xfrm>
                <a:off x="2709559" y="430800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0" name="Freeform: Shape 2179">
                <a:extLst>
                  <a:ext uri="{FF2B5EF4-FFF2-40B4-BE49-F238E27FC236}">
                    <a16:creationId xmlns:a16="http://schemas.microsoft.com/office/drawing/2014/main" id="{4722239C-9149-69FE-D022-B4C7880BB4D0}"/>
                  </a:ext>
                </a:extLst>
              </p:cNvPr>
              <p:cNvSpPr/>
              <p:nvPr/>
            </p:nvSpPr>
            <p:spPr>
              <a:xfrm>
                <a:off x="2571026" y="43128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1" name="Freeform: Shape 2180">
                <a:extLst>
                  <a:ext uri="{FF2B5EF4-FFF2-40B4-BE49-F238E27FC236}">
                    <a16:creationId xmlns:a16="http://schemas.microsoft.com/office/drawing/2014/main" id="{E08DC7AC-CEAB-DB73-D637-4004147C7EE8}"/>
                  </a:ext>
                </a:extLst>
              </p:cNvPr>
              <p:cNvSpPr/>
              <p:nvPr/>
            </p:nvSpPr>
            <p:spPr>
              <a:xfrm>
                <a:off x="2923434" y="41670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2" name="Freeform: Shape 2181">
                <a:extLst>
                  <a:ext uri="{FF2B5EF4-FFF2-40B4-BE49-F238E27FC236}">
                    <a16:creationId xmlns:a16="http://schemas.microsoft.com/office/drawing/2014/main" id="{FC0CEDD9-DDD5-62C3-A1EE-081AEF096A0D}"/>
                  </a:ext>
                </a:extLst>
              </p:cNvPr>
              <p:cNvSpPr/>
              <p:nvPr/>
            </p:nvSpPr>
            <p:spPr>
              <a:xfrm>
                <a:off x="2449506" y="42618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3" name="Freeform: Shape 2182">
                <a:extLst>
                  <a:ext uri="{FF2B5EF4-FFF2-40B4-BE49-F238E27FC236}">
                    <a16:creationId xmlns:a16="http://schemas.microsoft.com/office/drawing/2014/main" id="{5B936223-75AE-5C7E-6EA8-5323BAD2EC32}"/>
                  </a:ext>
                </a:extLst>
              </p:cNvPr>
              <p:cNvSpPr/>
              <p:nvPr/>
            </p:nvSpPr>
            <p:spPr>
              <a:xfrm>
                <a:off x="3018219" y="38000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4" name="Freeform: Shape 2183">
                <a:extLst>
                  <a:ext uri="{FF2B5EF4-FFF2-40B4-BE49-F238E27FC236}">
                    <a16:creationId xmlns:a16="http://schemas.microsoft.com/office/drawing/2014/main" id="{CF4F97BF-0B7E-63B1-B1F3-356BC5222377}"/>
                  </a:ext>
                </a:extLst>
              </p:cNvPr>
              <p:cNvSpPr/>
              <p:nvPr/>
            </p:nvSpPr>
            <p:spPr>
              <a:xfrm>
                <a:off x="2605051" y="403336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5" name="Freeform: Shape 2184">
                <a:extLst>
                  <a:ext uri="{FF2B5EF4-FFF2-40B4-BE49-F238E27FC236}">
                    <a16:creationId xmlns:a16="http://schemas.microsoft.com/office/drawing/2014/main" id="{DDEB8158-6320-2EE7-7FC9-078622DCBD2B}"/>
                  </a:ext>
                </a:extLst>
              </p:cNvPr>
              <p:cNvSpPr/>
              <p:nvPr/>
            </p:nvSpPr>
            <p:spPr>
              <a:xfrm>
                <a:off x="2921003" y="37344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6" name="Freeform: Shape 2185">
                <a:extLst>
                  <a:ext uri="{FF2B5EF4-FFF2-40B4-BE49-F238E27FC236}">
                    <a16:creationId xmlns:a16="http://schemas.microsoft.com/office/drawing/2014/main" id="{974EAC89-DE02-0A5B-8FC1-F2A4F050428A}"/>
                  </a:ext>
                </a:extLst>
              </p:cNvPr>
              <p:cNvSpPr/>
              <p:nvPr/>
            </p:nvSpPr>
            <p:spPr>
              <a:xfrm>
                <a:off x="3061966" y="42083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7" name="Freeform: Shape 2186">
                <a:extLst>
                  <a:ext uri="{FF2B5EF4-FFF2-40B4-BE49-F238E27FC236}">
                    <a16:creationId xmlns:a16="http://schemas.microsoft.com/office/drawing/2014/main" id="{D59B4BBF-C3A2-F66A-342A-6260F4711F0B}"/>
                  </a:ext>
                </a:extLst>
              </p:cNvPr>
              <p:cNvSpPr/>
              <p:nvPr/>
            </p:nvSpPr>
            <p:spPr>
              <a:xfrm>
                <a:off x="2906421" y="40941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8" name="Freeform: Shape 2187">
                <a:extLst>
                  <a:ext uri="{FF2B5EF4-FFF2-40B4-BE49-F238E27FC236}">
                    <a16:creationId xmlns:a16="http://schemas.microsoft.com/office/drawing/2014/main" id="{6A00C962-EC6F-0133-338E-F4876CE052C5}"/>
                  </a:ext>
                </a:extLst>
              </p:cNvPr>
              <p:cNvSpPr/>
              <p:nvPr/>
            </p:nvSpPr>
            <p:spPr>
              <a:xfrm>
                <a:off x="2478671" y="381948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89" name="Freeform: Shape 2188">
                <a:extLst>
                  <a:ext uri="{FF2B5EF4-FFF2-40B4-BE49-F238E27FC236}">
                    <a16:creationId xmlns:a16="http://schemas.microsoft.com/office/drawing/2014/main" id="{C6A9D655-8BA9-787E-4C9C-A580F1CDBE94}"/>
                  </a:ext>
                </a:extLst>
              </p:cNvPr>
              <p:cNvSpPr/>
              <p:nvPr/>
            </p:nvSpPr>
            <p:spPr>
              <a:xfrm>
                <a:off x="2432493" y="382677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0" name="Freeform: Shape 2189">
                <a:extLst>
                  <a:ext uri="{FF2B5EF4-FFF2-40B4-BE49-F238E27FC236}">
                    <a16:creationId xmlns:a16="http://schemas.microsoft.com/office/drawing/2014/main" id="{8C7BE972-9AD7-2A1D-97F7-42F6560947AB}"/>
                  </a:ext>
                </a:extLst>
              </p:cNvPr>
              <p:cNvSpPr/>
              <p:nvPr/>
            </p:nvSpPr>
            <p:spPr>
              <a:xfrm>
                <a:off x="3042523" y="408926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1" name="Freeform: Shape 2190">
                <a:extLst>
                  <a:ext uri="{FF2B5EF4-FFF2-40B4-BE49-F238E27FC236}">
                    <a16:creationId xmlns:a16="http://schemas.microsoft.com/office/drawing/2014/main" id="{987BA278-AB1C-15E4-5F07-8F1FF2F8C7C3}"/>
                  </a:ext>
                </a:extLst>
              </p:cNvPr>
              <p:cNvSpPr/>
              <p:nvPr/>
            </p:nvSpPr>
            <p:spPr>
              <a:xfrm>
                <a:off x="2916142" y="39118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2" name="Freeform: Shape 2191">
                <a:extLst>
                  <a:ext uri="{FF2B5EF4-FFF2-40B4-BE49-F238E27FC236}">
                    <a16:creationId xmlns:a16="http://schemas.microsoft.com/office/drawing/2014/main" id="{7A42D668-AF98-585B-1681-921F81970D11}"/>
                  </a:ext>
                </a:extLst>
              </p:cNvPr>
              <p:cNvSpPr/>
              <p:nvPr/>
            </p:nvSpPr>
            <p:spPr>
              <a:xfrm>
                <a:off x="3127587" y="38583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3" name="Freeform: Shape 2192">
                <a:extLst>
                  <a:ext uri="{FF2B5EF4-FFF2-40B4-BE49-F238E27FC236}">
                    <a16:creationId xmlns:a16="http://schemas.microsoft.com/office/drawing/2014/main" id="{AA708C38-A689-9429-4069-5BC9151F7912}"/>
                  </a:ext>
                </a:extLst>
              </p:cNvPr>
              <p:cNvSpPr/>
              <p:nvPr/>
            </p:nvSpPr>
            <p:spPr>
              <a:xfrm>
                <a:off x="2843230" y="356672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4" name="Freeform: Shape 2193">
                <a:extLst>
                  <a:ext uri="{FF2B5EF4-FFF2-40B4-BE49-F238E27FC236}">
                    <a16:creationId xmlns:a16="http://schemas.microsoft.com/office/drawing/2014/main" id="{513C0D08-2CE8-B6F5-0272-0843DAE42D02}"/>
                  </a:ext>
                </a:extLst>
              </p:cNvPr>
              <p:cNvSpPr/>
              <p:nvPr/>
            </p:nvSpPr>
            <p:spPr>
              <a:xfrm>
                <a:off x="2704698" y="40260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5" name="Freeform: Shape 2194">
                <a:extLst>
                  <a:ext uri="{FF2B5EF4-FFF2-40B4-BE49-F238E27FC236}">
                    <a16:creationId xmlns:a16="http://schemas.microsoft.com/office/drawing/2014/main" id="{D097CA16-1670-121C-08C8-1838CF847C8F}"/>
                  </a:ext>
                </a:extLst>
              </p:cNvPr>
              <p:cNvSpPr/>
              <p:nvPr/>
            </p:nvSpPr>
            <p:spPr>
              <a:xfrm>
                <a:off x="2925864" y="345492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6" name="Freeform: Shape 2195">
                <a:extLst>
                  <a:ext uri="{FF2B5EF4-FFF2-40B4-BE49-F238E27FC236}">
                    <a16:creationId xmlns:a16="http://schemas.microsoft.com/office/drawing/2014/main" id="{C3FFCD05-50E1-8F9B-C8D2-8C38E2089B11}"/>
                  </a:ext>
                </a:extLst>
              </p:cNvPr>
              <p:cNvSpPr/>
              <p:nvPr/>
            </p:nvSpPr>
            <p:spPr>
              <a:xfrm>
                <a:off x="3154322" y="365664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7" name="Freeform: Shape 2196">
                <a:extLst>
                  <a:ext uri="{FF2B5EF4-FFF2-40B4-BE49-F238E27FC236}">
                    <a16:creationId xmlns:a16="http://schemas.microsoft.com/office/drawing/2014/main" id="{0BD850E1-C787-59D4-C34E-C8397013BC67}"/>
                  </a:ext>
                </a:extLst>
              </p:cNvPr>
              <p:cNvSpPr/>
              <p:nvPr/>
            </p:nvSpPr>
            <p:spPr>
              <a:xfrm>
                <a:off x="3910176" y="362991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8" name="Freeform: Shape 2197">
                <a:extLst>
                  <a:ext uri="{FF2B5EF4-FFF2-40B4-BE49-F238E27FC236}">
                    <a16:creationId xmlns:a16="http://schemas.microsoft.com/office/drawing/2014/main" id="{45E48E58-3E20-8134-C94D-7C1BDC51F2FB}"/>
                  </a:ext>
                </a:extLst>
              </p:cNvPr>
              <p:cNvSpPr/>
              <p:nvPr/>
            </p:nvSpPr>
            <p:spPr>
              <a:xfrm>
                <a:off x="3202929" y="3498671"/>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199" name="Freeform: Shape 2198">
                <a:extLst>
                  <a:ext uri="{FF2B5EF4-FFF2-40B4-BE49-F238E27FC236}">
                    <a16:creationId xmlns:a16="http://schemas.microsoft.com/office/drawing/2014/main" id="{0E2BFDC3-FEEA-D067-A929-2EC0DD29F313}"/>
                  </a:ext>
                </a:extLst>
              </p:cNvPr>
              <p:cNvSpPr/>
              <p:nvPr/>
            </p:nvSpPr>
            <p:spPr>
              <a:xfrm>
                <a:off x="2938016" y="38851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0" name="Freeform: Shape 2199">
                <a:extLst>
                  <a:ext uri="{FF2B5EF4-FFF2-40B4-BE49-F238E27FC236}">
                    <a16:creationId xmlns:a16="http://schemas.microsoft.com/office/drawing/2014/main" id="{BC0A378C-0954-3572-17BA-0882F1CF2D7A}"/>
                  </a:ext>
                </a:extLst>
              </p:cNvPr>
              <p:cNvSpPr/>
              <p:nvPr/>
            </p:nvSpPr>
            <p:spPr>
              <a:xfrm>
                <a:off x="3035232" y="362748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1" name="Freeform: Shape 2200">
                <a:extLst>
                  <a:ext uri="{FF2B5EF4-FFF2-40B4-BE49-F238E27FC236}">
                    <a16:creationId xmlns:a16="http://schemas.microsoft.com/office/drawing/2014/main" id="{65CEF967-3E1B-77E1-EFD4-F4EDFBF9413C}"/>
                  </a:ext>
                </a:extLst>
              </p:cNvPr>
              <p:cNvSpPr/>
              <p:nvPr/>
            </p:nvSpPr>
            <p:spPr>
              <a:xfrm>
                <a:off x="3244246" y="31900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2" name="Freeform: Shape 2201">
                <a:extLst>
                  <a:ext uri="{FF2B5EF4-FFF2-40B4-BE49-F238E27FC236}">
                    <a16:creationId xmlns:a16="http://schemas.microsoft.com/office/drawing/2014/main" id="{ADE6581C-04CD-0AAF-78B7-834BF7D22BEB}"/>
                  </a:ext>
                </a:extLst>
              </p:cNvPr>
              <p:cNvSpPr/>
              <p:nvPr/>
            </p:nvSpPr>
            <p:spPr>
              <a:xfrm>
                <a:off x="2986624" y="34524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3" name="Freeform: Shape 2202">
                <a:extLst>
                  <a:ext uri="{FF2B5EF4-FFF2-40B4-BE49-F238E27FC236}">
                    <a16:creationId xmlns:a16="http://schemas.microsoft.com/office/drawing/2014/main" id="{62B57B0D-2A43-F95E-57EB-891063E29CB9}"/>
                  </a:ext>
                </a:extLst>
              </p:cNvPr>
              <p:cNvSpPr/>
              <p:nvPr/>
            </p:nvSpPr>
            <p:spPr>
              <a:xfrm>
                <a:off x="3025510" y="344277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4" name="Freeform: Shape 2203">
                <a:extLst>
                  <a:ext uri="{FF2B5EF4-FFF2-40B4-BE49-F238E27FC236}">
                    <a16:creationId xmlns:a16="http://schemas.microsoft.com/office/drawing/2014/main" id="{5F3415B8-3B87-0954-3D6C-9AEAD08EAF68}"/>
                  </a:ext>
                </a:extLst>
              </p:cNvPr>
              <p:cNvSpPr/>
              <p:nvPr/>
            </p:nvSpPr>
            <p:spPr>
              <a:xfrm>
                <a:off x="3202929" y="34524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5" name="Freeform: Shape 2204">
                <a:extLst>
                  <a:ext uri="{FF2B5EF4-FFF2-40B4-BE49-F238E27FC236}">
                    <a16:creationId xmlns:a16="http://schemas.microsoft.com/office/drawing/2014/main" id="{71D2F12B-441F-B29B-4BC4-D25B3434A980}"/>
                  </a:ext>
                </a:extLst>
              </p:cNvPr>
              <p:cNvSpPr/>
              <p:nvPr/>
            </p:nvSpPr>
            <p:spPr>
              <a:xfrm>
                <a:off x="3560198" y="3693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6" name="Freeform: Shape 2205">
                <a:extLst>
                  <a:ext uri="{FF2B5EF4-FFF2-40B4-BE49-F238E27FC236}">
                    <a16:creationId xmlns:a16="http://schemas.microsoft.com/office/drawing/2014/main" id="{541DAB93-DB93-1EE1-AB59-2A16652B5B0C}"/>
                  </a:ext>
                </a:extLst>
              </p:cNvPr>
              <p:cNvSpPr/>
              <p:nvPr/>
            </p:nvSpPr>
            <p:spPr>
              <a:xfrm>
                <a:off x="3217512" y="384621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7" name="Freeform: Shape 2206">
                <a:extLst>
                  <a:ext uri="{FF2B5EF4-FFF2-40B4-BE49-F238E27FC236}">
                    <a16:creationId xmlns:a16="http://schemas.microsoft.com/office/drawing/2014/main" id="{091D729B-7AD5-4613-9BF8-523F4315AF52}"/>
                  </a:ext>
                </a:extLst>
              </p:cNvPr>
              <p:cNvSpPr/>
              <p:nvPr/>
            </p:nvSpPr>
            <p:spPr>
              <a:xfrm>
                <a:off x="2991485" y="37271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8" name="Freeform: Shape 2207">
                <a:extLst>
                  <a:ext uri="{FF2B5EF4-FFF2-40B4-BE49-F238E27FC236}">
                    <a16:creationId xmlns:a16="http://schemas.microsoft.com/office/drawing/2014/main" id="{3DF540B2-5230-A6C9-4CE1-AF5CE77D90AF}"/>
                  </a:ext>
                </a:extLst>
              </p:cNvPr>
              <p:cNvSpPr/>
              <p:nvPr/>
            </p:nvSpPr>
            <p:spPr>
              <a:xfrm>
                <a:off x="2940446" y="41232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09" name="Freeform: Shape 2208">
                <a:extLst>
                  <a:ext uri="{FF2B5EF4-FFF2-40B4-BE49-F238E27FC236}">
                    <a16:creationId xmlns:a16="http://schemas.microsoft.com/office/drawing/2014/main" id="{27CEC4DD-A505-E5DC-F69C-DFAF9F7BB85F}"/>
                  </a:ext>
                </a:extLst>
              </p:cNvPr>
              <p:cNvSpPr/>
              <p:nvPr/>
            </p:nvSpPr>
            <p:spPr>
              <a:xfrm>
                <a:off x="3426526" y="346464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0" name="Freeform: Shape 2209">
                <a:extLst>
                  <a:ext uri="{FF2B5EF4-FFF2-40B4-BE49-F238E27FC236}">
                    <a16:creationId xmlns:a16="http://schemas.microsoft.com/office/drawing/2014/main" id="{8E024026-973B-A183-7BD7-BF4AFE02C2C1}"/>
                  </a:ext>
                </a:extLst>
              </p:cNvPr>
              <p:cNvSpPr/>
              <p:nvPr/>
            </p:nvSpPr>
            <p:spPr>
              <a:xfrm>
                <a:off x="3509160" y="40260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1" name="Freeform: Shape 2210">
                <a:extLst>
                  <a:ext uri="{FF2B5EF4-FFF2-40B4-BE49-F238E27FC236}">
                    <a16:creationId xmlns:a16="http://schemas.microsoft.com/office/drawing/2014/main" id="{821DC13B-F0A7-6408-1525-1693C80F99AE}"/>
                  </a:ext>
                </a:extLst>
              </p:cNvPr>
              <p:cNvSpPr/>
              <p:nvPr/>
            </p:nvSpPr>
            <p:spPr>
              <a:xfrm>
                <a:off x="2775179" y="390940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2" name="Freeform: Shape 2211">
                <a:extLst>
                  <a:ext uri="{FF2B5EF4-FFF2-40B4-BE49-F238E27FC236}">
                    <a16:creationId xmlns:a16="http://schemas.microsoft.com/office/drawing/2014/main" id="{0535BEF1-F68A-9A0A-59CE-24A37C1EB350}"/>
                  </a:ext>
                </a:extLst>
              </p:cNvPr>
              <p:cNvSpPr/>
              <p:nvPr/>
            </p:nvSpPr>
            <p:spPr>
              <a:xfrm>
                <a:off x="2874826" y="332368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3" name="Freeform: Shape 2212">
                <a:extLst>
                  <a:ext uri="{FF2B5EF4-FFF2-40B4-BE49-F238E27FC236}">
                    <a16:creationId xmlns:a16="http://schemas.microsoft.com/office/drawing/2014/main" id="{CF364E0A-B6BD-76A3-C269-7F2C2C34D7A6}"/>
                  </a:ext>
                </a:extLst>
              </p:cNvPr>
              <p:cNvSpPr/>
              <p:nvPr/>
            </p:nvSpPr>
            <p:spPr>
              <a:xfrm>
                <a:off x="4034126" y="347922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4" name="Freeform: Shape 2213">
                <a:extLst>
                  <a:ext uri="{FF2B5EF4-FFF2-40B4-BE49-F238E27FC236}">
                    <a16:creationId xmlns:a16="http://schemas.microsoft.com/office/drawing/2014/main" id="{E0C5CCC4-F474-B5AB-66A3-16B77B0D8BDD}"/>
                  </a:ext>
                </a:extLst>
              </p:cNvPr>
              <p:cNvSpPr/>
              <p:nvPr/>
            </p:nvSpPr>
            <p:spPr>
              <a:xfrm>
                <a:off x="3137309" y="39118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5" name="Freeform: Shape 2214">
                <a:extLst>
                  <a:ext uri="{FF2B5EF4-FFF2-40B4-BE49-F238E27FC236}">
                    <a16:creationId xmlns:a16="http://schemas.microsoft.com/office/drawing/2014/main" id="{9B725D37-E899-54AD-04D6-F31F4A3676A8}"/>
                  </a:ext>
                </a:extLst>
              </p:cNvPr>
              <p:cNvSpPr/>
              <p:nvPr/>
            </p:nvSpPr>
            <p:spPr>
              <a:xfrm>
                <a:off x="3086270" y="38389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6" name="Freeform: Shape 2215">
                <a:extLst>
                  <a:ext uri="{FF2B5EF4-FFF2-40B4-BE49-F238E27FC236}">
                    <a16:creationId xmlns:a16="http://schemas.microsoft.com/office/drawing/2014/main" id="{C37693CD-5575-C442-1B54-41DE049B02FE}"/>
                  </a:ext>
                </a:extLst>
              </p:cNvPr>
              <p:cNvSpPr/>
              <p:nvPr/>
            </p:nvSpPr>
            <p:spPr>
              <a:xfrm>
                <a:off x="3183486" y="35254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7" name="Freeform: Shape 2216">
                <a:extLst>
                  <a:ext uri="{FF2B5EF4-FFF2-40B4-BE49-F238E27FC236}">
                    <a16:creationId xmlns:a16="http://schemas.microsoft.com/office/drawing/2014/main" id="{1DC4E09A-3DF5-A9A3-510B-886A92107FDD}"/>
                  </a:ext>
                </a:extLst>
              </p:cNvPr>
              <p:cNvSpPr/>
              <p:nvPr/>
            </p:nvSpPr>
            <p:spPr>
              <a:xfrm>
                <a:off x="2942877" y="40989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8" name="Freeform: Shape 2217">
                <a:extLst>
                  <a:ext uri="{FF2B5EF4-FFF2-40B4-BE49-F238E27FC236}">
                    <a16:creationId xmlns:a16="http://schemas.microsoft.com/office/drawing/2014/main" id="{883B9DBE-9A6A-A6CB-674F-97F972B6A28D}"/>
                  </a:ext>
                </a:extLst>
              </p:cNvPr>
              <p:cNvSpPr/>
              <p:nvPr/>
            </p:nvSpPr>
            <p:spPr>
              <a:xfrm>
                <a:off x="3654984" y="3394164"/>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19" name="Freeform: Shape 2218">
                <a:extLst>
                  <a:ext uri="{FF2B5EF4-FFF2-40B4-BE49-F238E27FC236}">
                    <a16:creationId xmlns:a16="http://schemas.microsoft.com/office/drawing/2014/main" id="{8E8F940F-8073-F508-5046-8F3993BAE829}"/>
                  </a:ext>
                </a:extLst>
              </p:cNvPr>
              <p:cNvSpPr/>
              <p:nvPr/>
            </p:nvSpPr>
            <p:spPr>
              <a:xfrm>
                <a:off x="3285563" y="329937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0" name="Freeform: Shape 2219">
                <a:extLst>
                  <a:ext uri="{FF2B5EF4-FFF2-40B4-BE49-F238E27FC236}">
                    <a16:creationId xmlns:a16="http://schemas.microsoft.com/office/drawing/2014/main" id="{69B89B93-E98C-61A3-32CB-4785CE7751E4}"/>
                  </a:ext>
                </a:extLst>
              </p:cNvPr>
              <p:cNvSpPr/>
              <p:nvPr/>
            </p:nvSpPr>
            <p:spPr>
              <a:xfrm>
                <a:off x="3929619" y="319001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1" name="Freeform: Shape 2220">
                <a:extLst>
                  <a:ext uri="{FF2B5EF4-FFF2-40B4-BE49-F238E27FC236}">
                    <a16:creationId xmlns:a16="http://schemas.microsoft.com/office/drawing/2014/main" id="{443CADA2-77B0-609C-B070-1639E6BB28CC}"/>
                  </a:ext>
                </a:extLst>
              </p:cNvPr>
              <p:cNvSpPr/>
              <p:nvPr/>
            </p:nvSpPr>
            <p:spPr>
              <a:xfrm>
                <a:off x="2619634" y="360803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2" name="Freeform: Shape 2221">
                <a:extLst>
                  <a:ext uri="{FF2B5EF4-FFF2-40B4-BE49-F238E27FC236}">
                    <a16:creationId xmlns:a16="http://schemas.microsoft.com/office/drawing/2014/main" id="{40925213-163E-8F70-D12C-9FC80747B290}"/>
                  </a:ext>
                </a:extLst>
              </p:cNvPr>
              <p:cNvSpPr/>
              <p:nvPr/>
            </p:nvSpPr>
            <p:spPr>
              <a:xfrm>
                <a:off x="3569920" y="347193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3" name="Freeform: Shape 2222">
                <a:extLst>
                  <a:ext uri="{FF2B5EF4-FFF2-40B4-BE49-F238E27FC236}">
                    <a16:creationId xmlns:a16="http://schemas.microsoft.com/office/drawing/2014/main" id="{D66A3163-447A-B636-9DB7-1A147199E51A}"/>
                  </a:ext>
                </a:extLst>
              </p:cNvPr>
              <p:cNvSpPr/>
              <p:nvPr/>
            </p:nvSpPr>
            <p:spPr>
              <a:xfrm>
                <a:off x="3095992" y="358130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4" name="Freeform: Shape 2223">
                <a:extLst>
                  <a:ext uri="{FF2B5EF4-FFF2-40B4-BE49-F238E27FC236}">
                    <a16:creationId xmlns:a16="http://schemas.microsoft.com/office/drawing/2014/main" id="{32742885-F847-5536-CFEE-9D6220F5737B}"/>
                  </a:ext>
                </a:extLst>
              </p:cNvPr>
              <p:cNvSpPr/>
              <p:nvPr/>
            </p:nvSpPr>
            <p:spPr>
              <a:xfrm>
                <a:off x="4235849" y="308064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5" name="Freeform: Shape 2224">
                <a:extLst>
                  <a:ext uri="{FF2B5EF4-FFF2-40B4-BE49-F238E27FC236}">
                    <a16:creationId xmlns:a16="http://schemas.microsoft.com/office/drawing/2014/main" id="{936F69F4-231D-B864-0EB4-84659A621C39}"/>
                  </a:ext>
                </a:extLst>
              </p:cNvPr>
              <p:cNvSpPr/>
              <p:nvPr/>
            </p:nvSpPr>
            <p:spPr>
              <a:xfrm>
                <a:off x="3548046" y="358859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6" name="Freeform: Shape 2225">
                <a:extLst>
                  <a:ext uri="{FF2B5EF4-FFF2-40B4-BE49-F238E27FC236}">
                    <a16:creationId xmlns:a16="http://schemas.microsoft.com/office/drawing/2014/main" id="{109B489D-ADB9-B3B3-A538-6A822F7BB1A1}"/>
                  </a:ext>
                </a:extLst>
              </p:cNvPr>
              <p:cNvSpPr/>
              <p:nvPr/>
            </p:nvSpPr>
            <p:spPr>
              <a:xfrm>
                <a:off x="3596654" y="32629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7" name="Freeform: Shape 2226">
                <a:extLst>
                  <a:ext uri="{FF2B5EF4-FFF2-40B4-BE49-F238E27FC236}">
                    <a16:creationId xmlns:a16="http://schemas.microsoft.com/office/drawing/2014/main" id="{FC80138A-294C-809C-89AE-8A4AFF7EC6F4}"/>
                  </a:ext>
                </a:extLst>
              </p:cNvPr>
              <p:cNvSpPr/>
              <p:nvPr/>
            </p:nvSpPr>
            <p:spPr>
              <a:xfrm>
                <a:off x="3190778" y="330423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8" name="Freeform: Shape 2227">
                <a:extLst>
                  <a:ext uri="{FF2B5EF4-FFF2-40B4-BE49-F238E27FC236}">
                    <a16:creationId xmlns:a16="http://schemas.microsoft.com/office/drawing/2014/main" id="{58E1A56B-E09D-4E65-0188-4E75DCD44334}"/>
                  </a:ext>
                </a:extLst>
              </p:cNvPr>
              <p:cNvSpPr/>
              <p:nvPr/>
            </p:nvSpPr>
            <p:spPr>
              <a:xfrm>
                <a:off x="2879686" y="33504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29" name="Freeform: Shape 2228">
                <a:extLst>
                  <a:ext uri="{FF2B5EF4-FFF2-40B4-BE49-F238E27FC236}">
                    <a16:creationId xmlns:a16="http://schemas.microsoft.com/office/drawing/2014/main" id="{A38E0ABC-20D7-D00A-A082-1B4D8E657865}"/>
                  </a:ext>
                </a:extLst>
              </p:cNvPr>
              <p:cNvSpPr/>
              <p:nvPr/>
            </p:nvSpPr>
            <p:spPr>
              <a:xfrm>
                <a:off x="2238061" y="40260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0" name="Freeform: Shape 2229">
                <a:extLst>
                  <a:ext uri="{FF2B5EF4-FFF2-40B4-BE49-F238E27FC236}">
                    <a16:creationId xmlns:a16="http://schemas.microsoft.com/office/drawing/2014/main" id="{388024A5-3BAD-73F9-AA90-0EF3B7522F46}"/>
                  </a:ext>
                </a:extLst>
              </p:cNvPr>
              <p:cNvSpPr/>
              <p:nvPr/>
            </p:nvSpPr>
            <p:spPr>
              <a:xfrm>
                <a:off x="4218836" y="371011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1" name="Freeform: Shape 2230">
                <a:extLst>
                  <a:ext uri="{FF2B5EF4-FFF2-40B4-BE49-F238E27FC236}">
                    <a16:creationId xmlns:a16="http://schemas.microsoft.com/office/drawing/2014/main" id="{1A98F9E8-A24F-C216-3480-8A4C5EC25703}"/>
                  </a:ext>
                </a:extLst>
              </p:cNvPr>
              <p:cNvSpPr/>
              <p:nvPr/>
            </p:nvSpPr>
            <p:spPr>
              <a:xfrm>
                <a:off x="3557768" y="321917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2" name="Freeform: Shape 2231">
                <a:extLst>
                  <a:ext uri="{FF2B5EF4-FFF2-40B4-BE49-F238E27FC236}">
                    <a16:creationId xmlns:a16="http://schemas.microsoft.com/office/drawing/2014/main" id="{2B7DDD78-0FFB-4B8F-672F-6E6FAF8EF1DB}"/>
                  </a:ext>
                </a:extLst>
              </p:cNvPr>
              <p:cNvSpPr/>
              <p:nvPr/>
            </p:nvSpPr>
            <p:spPr>
              <a:xfrm>
                <a:off x="3399792" y="37344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3" name="Freeform: Shape 2232">
                <a:extLst>
                  <a:ext uri="{FF2B5EF4-FFF2-40B4-BE49-F238E27FC236}">
                    <a16:creationId xmlns:a16="http://schemas.microsoft.com/office/drawing/2014/main" id="{57020903-23B8-29BE-8ACA-E6D05345E76F}"/>
                  </a:ext>
                </a:extLst>
              </p:cNvPr>
              <p:cNvSpPr/>
              <p:nvPr/>
            </p:nvSpPr>
            <p:spPr>
              <a:xfrm>
                <a:off x="2967181" y="366636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234" name="Graphic 3">
              <a:extLst>
                <a:ext uri="{FF2B5EF4-FFF2-40B4-BE49-F238E27FC236}">
                  <a16:creationId xmlns:a16="http://schemas.microsoft.com/office/drawing/2014/main" id="{5DB66DBD-84F4-5886-C866-F3ED8AD3A24F}"/>
                </a:ext>
              </a:extLst>
            </p:cNvPr>
            <p:cNvGrpSpPr/>
            <p:nvPr/>
          </p:nvGrpSpPr>
          <p:grpSpPr>
            <a:xfrm>
              <a:off x="2269608" y="2786741"/>
              <a:ext cx="2374836" cy="1838420"/>
              <a:chOff x="2148136" y="2677196"/>
              <a:chExt cx="2141181" cy="1657542"/>
            </a:xfrm>
            <a:solidFill>
              <a:srgbClr val="FAA523">
                <a:alpha val="60000"/>
              </a:srgbClr>
            </a:solidFill>
          </p:grpSpPr>
          <p:sp>
            <p:nvSpPr>
              <p:cNvPr id="2235" name="Freeform: Shape 2234">
                <a:extLst>
                  <a:ext uri="{FF2B5EF4-FFF2-40B4-BE49-F238E27FC236}">
                    <a16:creationId xmlns:a16="http://schemas.microsoft.com/office/drawing/2014/main" id="{0BEE1F5B-E5F2-571C-E81C-CE9073E32B29}"/>
                  </a:ext>
                </a:extLst>
              </p:cNvPr>
              <p:cNvSpPr/>
              <p:nvPr/>
            </p:nvSpPr>
            <p:spPr>
              <a:xfrm>
                <a:off x="3010928" y="34087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6" name="Freeform: Shape 2235">
                <a:extLst>
                  <a:ext uri="{FF2B5EF4-FFF2-40B4-BE49-F238E27FC236}">
                    <a16:creationId xmlns:a16="http://schemas.microsoft.com/office/drawing/2014/main" id="{1439A264-882F-1CF0-3AF1-884E87E84511}"/>
                  </a:ext>
                </a:extLst>
              </p:cNvPr>
              <p:cNvSpPr/>
              <p:nvPr/>
            </p:nvSpPr>
            <p:spPr>
              <a:xfrm>
                <a:off x="2578317" y="36201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7" name="Freeform: Shape 2236">
                <a:extLst>
                  <a:ext uri="{FF2B5EF4-FFF2-40B4-BE49-F238E27FC236}">
                    <a16:creationId xmlns:a16="http://schemas.microsoft.com/office/drawing/2014/main" id="{1D7A1ED5-F6C3-BAA7-1987-BD7489506F1C}"/>
                  </a:ext>
                </a:extLst>
              </p:cNvPr>
              <p:cNvSpPr/>
              <p:nvPr/>
            </p:nvSpPr>
            <p:spPr>
              <a:xfrm>
                <a:off x="3030371" y="348651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8" name="Freeform: Shape 2237">
                <a:extLst>
                  <a:ext uri="{FF2B5EF4-FFF2-40B4-BE49-F238E27FC236}">
                    <a16:creationId xmlns:a16="http://schemas.microsoft.com/office/drawing/2014/main" id="{F9CB3378-EDAE-D4B7-83A4-E7BE8550A714}"/>
                  </a:ext>
                </a:extLst>
              </p:cNvPr>
              <p:cNvSpPr/>
              <p:nvPr/>
            </p:nvSpPr>
            <p:spPr>
              <a:xfrm>
                <a:off x="3514021" y="318028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39" name="Freeform: Shape 2238">
                <a:extLst>
                  <a:ext uri="{FF2B5EF4-FFF2-40B4-BE49-F238E27FC236}">
                    <a16:creationId xmlns:a16="http://schemas.microsoft.com/office/drawing/2014/main" id="{6AE150F9-52A6-A620-8598-E371D5D9F129}"/>
                  </a:ext>
                </a:extLst>
              </p:cNvPr>
              <p:cNvSpPr/>
              <p:nvPr/>
            </p:nvSpPr>
            <p:spPr>
              <a:xfrm>
                <a:off x="2959890" y="358130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0" name="Freeform: Shape 2239">
                <a:extLst>
                  <a:ext uri="{FF2B5EF4-FFF2-40B4-BE49-F238E27FC236}">
                    <a16:creationId xmlns:a16="http://schemas.microsoft.com/office/drawing/2014/main" id="{9D4C9BEB-73E1-7A33-6F32-78659AD3C318}"/>
                  </a:ext>
                </a:extLst>
              </p:cNvPr>
              <p:cNvSpPr/>
              <p:nvPr/>
            </p:nvSpPr>
            <p:spPr>
              <a:xfrm>
                <a:off x="2979333" y="32799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1" name="Freeform: Shape 2240">
                <a:extLst>
                  <a:ext uri="{FF2B5EF4-FFF2-40B4-BE49-F238E27FC236}">
                    <a16:creationId xmlns:a16="http://schemas.microsoft.com/office/drawing/2014/main" id="{0825DCB5-28DC-DC05-6C50-9A57FE70BF8B}"/>
                  </a:ext>
                </a:extLst>
              </p:cNvPr>
              <p:cNvSpPr/>
              <p:nvPr/>
            </p:nvSpPr>
            <p:spPr>
              <a:xfrm>
                <a:off x="2585608" y="363234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2" name="Freeform: Shape 2241">
                <a:extLst>
                  <a:ext uri="{FF2B5EF4-FFF2-40B4-BE49-F238E27FC236}">
                    <a16:creationId xmlns:a16="http://schemas.microsoft.com/office/drawing/2014/main" id="{53CC35BC-7209-D986-E74D-81496743C2F5}"/>
                  </a:ext>
                </a:extLst>
              </p:cNvPr>
              <p:cNvSpPr/>
              <p:nvPr/>
            </p:nvSpPr>
            <p:spPr>
              <a:xfrm>
                <a:off x="3185917" y="335284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3" name="Freeform: Shape 2242">
                <a:extLst>
                  <a:ext uri="{FF2B5EF4-FFF2-40B4-BE49-F238E27FC236}">
                    <a16:creationId xmlns:a16="http://schemas.microsoft.com/office/drawing/2014/main" id="{89E395D9-ED54-1F6B-97D1-A4E5BA081FF0}"/>
                  </a:ext>
                </a:extLst>
              </p:cNvPr>
              <p:cNvSpPr/>
              <p:nvPr/>
            </p:nvSpPr>
            <p:spPr>
              <a:xfrm>
                <a:off x="2962320" y="343304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4" name="Freeform: Shape 2243">
                <a:extLst>
                  <a:ext uri="{FF2B5EF4-FFF2-40B4-BE49-F238E27FC236}">
                    <a16:creationId xmlns:a16="http://schemas.microsoft.com/office/drawing/2014/main" id="{5F0ED101-5AA8-D099-98BB-3789C5127840}"/>
                  </a:ext>
                </a:extLst>
              </p:cNvPr>
              <p:cNvSpPr/>
              <p:nvPr/>
            </p:nvSpPr>
            <p:spPr>
              <a:xfrm>
                <a:off x="2959890" y="34257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5" name="Freeform: Shape 2244">
                <a:extLst>
                  <a:ext uri="{FF2B5EF4-FFF2-40B4-BE49-F238E27FC236}">
                    <a16:creationId xmlns:a16="http://schemas.microsoft.com/office/drawing/2014/main" id="{FEC82090-0A43-B5AA-00EB-1BEC3D3740F1}"/>
                  </a:ext>
                </a:extLst>
              </p:cNvPr>
              <p:cNvSpPr/>
              <p:nvPr/>
            </p:nvSpPr>
            <p:spPr>
              <a:xfrm>
                <a:off x="3078979" y="34840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6" name="Freeform: Shape 2245">
                <a:extLst>
                  <a:ext uri="{FF2B5EF4-FFF2-40B4-BE49-F238E27FC236}">
                    <a16:creationId xmlns:a16="http://schemas.microsoft.com/office/drawing/2014/main" id="{02A313C3-8CA2-276C-561D-B67A746D5AF8}"/>
                  </a:ext>
                </a:extLst>
              </p:cNvPr>
              <p:cNvSpPr/>
              <p:nvPr/>
            </p:nvSpPr>
            <p:spPr>
              <a:xfrm>
                <a:off x="2848091" y="352783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7" name="Freeform: Shape 2246">
                <a:extLst>
                  <a:ext uri="{FF2B5EF4-FFF2-40B4-BE49-F238E27FC236}">
                    <a16:creationId xmlns:a16="http://schemas.microsoft.com/office/drawing/2014/main" id="{2E985349-ED2C-D60B-E120-4C907F11B281}"/>
                  </a:ext>
                </a:extLst>
              </p:cNvPr>
              <p:cNvSpPr/>
              <p:nvPr/>
            </p:nvSpPr>
            <p:spPr>
              <a:xfrm>
                <a:off x="3200499" y="336013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8" name="Freeform: Shape 2247">
                <a:extLst>
                  <a:ext uri="{FF2B5EF4-FFF2-40B4-BE49-F238E27FC236}">
                    <a16:creationId xmlns:a16="http://schemas.microsoft.com/office/drawing/2014/main" id="{41127670-502A-9BCE-B4AE-6B77A4F22D9C}"/>
                  </a:ext>
                </a:extLst>
              </p:cNvPr>
              <p:cNvSpPr/>
              <p:nvPr/>
            </p:nvSpPr>
            <p:spPr>
              <a:xfrm>
                <a:off x="2879686" y="340874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49" name="Freeform: Shape 2248">
                <a:extLst>
                  <a:ext uri="{FF2B5EF4-FFF2-40B4-BE49-F238E27FC236}">
                    <a16:creationId xmlns:a16="http://schemas.microsoft.com/office/drawing/2014/main" id="{3BA4282D-6016-79A1-BE37-3FB22757FBF3}"/>
                  </a:ext>
                </a:extLst>
              </p:cNvPr>
              <p:cNvSpPr/>
              <p:nvPr/>
            </p:nvSpPr>
            <p:spPr>
              <a:xfrm>
                <a:off x="2831078" y="32750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0" name="Freeform: Shape 2249">
                <a:extLst>
                  <a:ext uri="{FF2B5EF4-FFF2-40B4-BE49-F238E27FC236}">
                    <a16:creationId xmlns:a16="http://schemas.microsoft.com/office/drawing/2014/main" id="{B5F87DF2-04D3-9CD5-F602-297C00F13BEC}"/>
                  </a:ext>
                </a:extLst>
              </p:cNvPr>
              <p:cNvSpPr/>
              <p:nvPr/>
            </p:nvSpPr>
            <p:spPr>
              <a:xfrm>
                <a:off x="3006067" y="356429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1" name="Freeform: Shape 2250">
                <a:extLst>
                  <a:ext uri="{FF2B5EF4-FFF2-40B4-BE49-F238E27FC236}">
                    <a16:creationId xmlns:a16="http://schemas.microsoft.com/office/drawing/2014/main" id="{9FDF755D-1B85-BB49-043E-2662C1F6EF5F}"/>
                  </a:ext>
                </a:extLst>
              </p:cNvPr>
              <p:cNvSpPr/>
              <p:nvPr/>
            </p:nvSpPr>
            <p:spPr>
              <a:xfrm>
                <a:off x="2782470" y="34257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2" name="Freeform: Shape 2251">
                <a:extLst>
                  <a:ext uri="{FF2B5EF4-FFF2-40B4-BE49-F238E27FC236}">
                    <a16:creationId xmlns:a16="http://schemas.microsoft.com/office/drawing/2014/main" id="{4568FF5C-DBCB-18D0-5264-26F2A193F634}"/>
                  </a:ext>
                </a:extLst>
              </p:cNvPr>
              <p:cNvSpPr/>
              <p:nvPr/>
            </p:nvSpPr>
            <p:spPr>
              <a:xfrm>
                <a:off x="2976902" y="328722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3" name="Freeform: Shape 2252">
                <a:extLst>
                  <a:ext uri="{FF2B5EF4-FFF2-40B4-BE49-F238E27FC236}">
                    <a16:creationId xmlns:a16="http://schemas.microsoft.com/office/drawing/2014/main" id="{520E4262-0853-7D66-85F0-6D38A66D19CD}"/>
                  </a:ext>
                </a:extLst>
              </p:cNvPr>
              <p:cNvSpPr/>
              <p:nvPr/>
            </p:nvSpPr>
            <p:spPr>
              <a:xfrm>
                <a:off x="3003637" y="336499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4" name="Freeform: Shape 2253">
                <a:extLst>
                  <a:ext uri="{FF2B5EF4-FFF2-40B4-BE49-F238E27FC236}">
                    <a16:creationId xmlns:a16="http://schemas.microsoft.com/office/drawing/2014/main" id="{6CD58764-6826-77CC-6CAE-D0D5AFA1E65B}"/>
                  </a:ext>
                </a:extLst>
              </p:cNvPr>
              <p:cNvSpPr/>
              <p:nvPr/>
            </p:nvSpPr>
            <p:spPr>
              <a:xfrm>
                <a:off x="3492147" y="323132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5" name="Freeform: Shape 2254">
                <a:extLst>
                  <a:ext uri="{FF2B5EF4-FFF2-40B4-BE49-F238E27FC236}">
                    <a16:creationId xmlns:a16="http://schemas.microsoft.com/office/drawing/2014/main" id="{D900AFA4-81F5-8515-6264-E41019EC9B74}"/>
                  </a:ext>
                </a:extLst>
              </p:cNvPr>
              <p:cNvSpPr/>
              <p:nvPr/>
            </p:nvSpPr>
            <p:spPr>
              <a:xfrm>
                <a:off x="2955029" y="344277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6" name="Freeform: Shape 2255">
                <a:extLst>
                  <a:ext uri="{FF2B5EF4-FFF2-40B4-BE49-F238E27FC236}">
                    <a16:creationId xmlns:a16="http://schemas.microsoft.com/office/drawing/2014/main" id="{11A4F90E-AB5C-3589-63E3-4676F781E1C9}"/>
                  </a:ext>
                </a:extLst>
              </p:cNvPr>
              <p:cNvSpPr/>
              <p:nvPr/>
            </p:nvSpPr>
            <p:spPr>
              <a:xfrm>
                <a:off x="2896699" y="33965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7" name="Freeform: Shape 2256">
                <a:extLst>
                  <a:ext uri="{FF2B5EF4-FFF2-40B4-BE49-F238E27FC236}">
                    <a16:creationId xmlns:a16="http://schemas.microsoft.com/office/drawing/2014/main" id="{60C7454F-34E2-CBC7-9B50-97E56D8D9FD8}"/>
                  </a:ext>
                </a:extLst>
              </p:cNvPr>
              <p:cNvSpPr/>
              <p:nvPr/>
            </p:nvSpPr>
            <p:spPr>
              <a:xfrm>
                <a:off x="3414374" y="320459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8" name="Freeform: Shape 2257">
                <a:extLst>
                  <a:ext uri="{FF2B5EF4-FFF2-40B4-BE49-F238E27FC236}">
                    <a16:creationId xmlns:a16="http://schemas.microsoft.com/office/drawing/2014/main" id="{95AA7BAA-9169-65DB-345F-40087E77D9B4}"/>
                  </a:ext>
                </a:extLst>
              </p:cNvPr>
              <p:cNvSpPr/>
              <p:nvPr/>
            </p:nvSpPr>
            <p:spPr>
              <a:xfrm>
                <a:off x="2969611" y="334555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59" name="Freeform: Shape 2258">
                <a:extLst>
                  <a:ext uri="{FF2B5EF4-FFF2-40B4-BE49-F238E27FC236}">
                    <a16:creationId xmlns:a16="http://schemas.microsoft.com/office/drawing/2014/main" id="{6D44AEC3-24C4-14A7-A156-D0B0C0BFCAA4}"/>
                  </a:ext>
                </a:extLst>
              </p:cNvPr>
              <p:cNvSpPr/>
              <p:nvPr/>
            </p:nvSpPr>
            <p:spPr>
              <a:xfrm>
                <a:off x="2911282" y="343790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0" name="Freeform: Shape 2259">
                <a:extLst>
                  <a:ext uri="{FF2B5EF4-FFF2-40B4-BE49-F238E27FC236}">
                    <a16:creationId xmlns:a16="http://schemas.microsoft.com/office/drawing/2014/main" id="{CBA06F10-9120-AF35-945F-EA6FBFB892D2}"/>
                  </a:ext>
                </a:extLst>
              </p:cNvPr>
              <p:cNvSpPr/>
              <p:nvPr/>
            </p:nvSpPr>
            <p:spPr>
              <a:xfrm>
                <a:off x="2515127" y="346950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1" name="Freeform: Shape 2260">
                <a:extLst>
                  <a:ext uri="{FF2B5EF4-FFF2-40B4-BE49-F238E27FC236}">
                    <a16:creationId xmlns:a16="http://schemas.microsoft.com/office/drawing/2014/main" id="{5402A276-830F-328E-B979-9128353E0A45}"/>
                  </a:ext>
                </a:extLst>
              </p:cNvPr>
              <p:cNvSpPr/>
              <p:nvPr/>
            </p:nvSpPr>
            <p:spPr>
              <a:xfrm>
                <a:off x="3788656" y="29178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2" name="Freeform: Shape 2261">
                <a:extLst>
                  <a:ext uri="{FF2B5EF4-FFF2-40B4-BE49-F238E27FC236}">
                    <a16:creationId xmlns:a16="http://schemas.microsoft.com/office/drawing/2014/main" id="{8A57ABAA-C4C7-488C-6206-0155953ADF11}"/>
                  </a:ext>
                </a:extLst>
              </p:cNvPr>
              <p:cNvSpPr/>
              <p:nvPr/>
            </p:nvSpPr>
            <p:spPr>
              <a:xfrm>
                <a:off x="3273411" y="37465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3" name="Freeform: Shape 2262">
                <a:extLst>
                  <a:ext uri="{FF2B5EF4-FFF2-40B4-BE49-F238E27FC236}">
                    <a16:creationId xmlns:a16="http://schemas.microsoft.com/office/drawing/2014/main" id="{F429BF9A-8E37-9C00-3A7E-4E31AACA8BAD}"/>
                  </a:ext>
                </a:extLst>
              </p:cNvPr>
              <p:cNvSpPr/>
              <p:nvPr/>
            </p:nvSpPr>
            <p:spPr>
              <a:xfrm>
                <a:off x="3314728" y="32896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4" name="Freeform: Shape 2263">
                <a:extLst>
                  <a:ext uri="{FF2B5EF4-FFF2-40B4-BE49-F238E27FC236}">
                    <a16:creationId xmlns:a16="http://schemas.microsoft.com/office/drawing/2014/main" id="{BD9E4272-566A-7EA1-067C-330BE1E0CB67}"/>
                  </a:ext>
                </a:extLst>
              </p:cNvPr>
              <p:cNvSpPr/>
              <p:nvPr/>
            </p:nvSpPr>
            <p:spPr>
              <a:xfrm>
                <a:off x="2882117" y="36201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5" name="Freeform: Shape 2264">
                <a:extLst>
                  <a:ext uri="{FF2B5EF4-FFF2-40B4-BE49-F238E27FC236}">
                    <a16:creationId xmlns:a16="http://schemas.microsoft.com/office/drawing/2014/main" id="{53022362-B074-8157-12FB-1C3EB35B2D26}"/>
                  </a:ext>
                </a:extLst>
              </p:cNvPr>
              <p:cNvSpPr/>
              <p:nvPr/>
            </p:nvSpPr>
            <p:spPr>
              <a:xfrm>
                <a:off x="2833509" y="407225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6" name="Freeform: Shape 2265">
                <a:extLst>
                  <a:ext uri="{FF2B5EF4-FFF2-40B4-BE49-F238E27FC236}">
                    <a16:creationId xmlns:a16="http://schemas.microsoft.com/office/drawing/2014/main" id="{889769E0-5435-A48D-E216-CD2BE6CD245A}"/>
                  </a:ext>
                </a:extLst>
              </p:cNvPr>
              <p:cNvSpPr/>
              <p:nvPr/>
            </p:nvSpPr>
            <p:spPr>
              <a:xfrm>
                <a:off x="2626925" y="38656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7" name="Freeform: Shape 2266">
                <a:extLst>
                  <a:ext uri="{FF2B5EF4-FFF2-40B4-BE49-F238E27FC236}">
                    <a16:creationId xmlns:a16="http://schemas.microsoft.com/office/drawing/2014/main" id="{B58016C9-B367-E252-6039-FD17404CD99D}"/>
                  </a:ext>
                </a:extLst>
              </p:cNvPr>
              <p:cNvSpPr/>
              <p:nvPr/>
            </p:nvSpPr>
            <p:spPr>
              <a:xfrm>
                <a:off x="3035232" y="33577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8" name="Freeform: Shape 2267">
                <a:extLst>
                  <a:ext uri="{FF2B5EF4-FFF2-40B4-BE49-F238E27FC236}">
                    <a16:creationId xmlns:a16="http://schemas.microsoft.com/office/drawing/2014/main" id="{57CF1B37-DF2F-A666-35B0-AD20C11574BC}"/>
                  </a:ext>
                </a:extLst>
              </p:cNvPr>
              <p:cNvSpPr/>
              <p:nvPr/>
            </p:nvSpPr>
            <p:spPr>
              <a:xfrm>
                <a:off x="2818926" y="37052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69" name="Freeform: Shape 2268">
                <a:extLst>
                  <a:ext uri="{FF2B5EF4-FFF2-40B4-BE49-F238E27FC236}">
                    <a16:creationId xmlns:a16="http://schemas.microsoft.com/office/drawing/2014/main" id="{7378A74C-E1F6-5D3C-0DA4-F2F6055DFCDC}"/>
                  </a:ext>
                </a:extLst>
              </p:cNvPr>
              <p:cNvSpPr/>
              <p:nvPr/>
            </p:nvSpPr>
            <p:spPr>
              <a:xfrm>
                <a:off x="2767888" y="39069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0" name="Freeform: Shape 2269">
                <a:extLst>
                  <a:ext uri="{FF2B5EF4-FFF2-40B4-BE49-F238E27FC236}">
                    <a16:creationId xmlns:a16="http://schemas.microsoft.com/office/drawing/2014/main" id="{3065932B-F26E-8C87-8AB5-39D68059EA8B}"/>
                  </a:ext>
                </a:extLst>
              </p:cNvPr>
              <p:cNvSpPr/>
              <p:nvPr/>
            </p:nvSpPr>
            <p:spPr>
              <a:xfrm>
                <a:off x="3416805" y="33285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1" name="Freeform: Shape 2270">
                <a:extLst>
                  <a:ext uri="{FF2B5EF4-FFF2-40B4-BE49-F238E27FC236}">
                    <a16:creationId xmlns:a16="http://schemas.microsoft.com/office/drawing/2014/main" id="{A2118572-CC98-1690-CF23-DBFF1E5AA7F1}"/>
                  </a:ext>
                </a:extLst>
              </p:cNvPr>
              <p:cNvSpPr/>
              <p:nvPr/>
            </p:nvSpPr>
            <p:spPr>
              <a:xfrm>
                <a:off x="3487286" y="380976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2" name="Freeform: Shape 2271">
                <a:extLst>
                  <a:ext uri="{FF2B5EF4-FFF2-40B4-BE49-F238E27FC236}">
                    <a16:creationId xmlns:a16="http://schemas.microsoft.com/office/drawing/2014/main" id="{66669C90-3499-FA30-A0D3-9DBB9B249517}"/>
                  </a:ext>
                </a:extLst>
              </p:cNvPr>
              <p:cNvSpPr/>
              <p:nvPr/>
            </p:nvSpPr>
            <p:spPr>
              <a:xfrm>
                <a:off x="3224803" y="374657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3" name="Freeform: Shape 2272">
                <a:extLst>
                  <a:ext uri="{FF2B5EF4-FFF2-40B4-BE49-F238E27FC236}">
                    <a16:creationId xmlns:a16="http://schemas.microsoft.com/office/drawing/2014/main" id="{1E277636-8F87-30DB-CD29-A4E12F9E8C0F}"/>
                  </a:ext>
                </a:extLst>
              </p:cNvPr>
              <p:cNvSpPr/>
              <p:nvPr/>
            </p:nvSpPr>
            <p:spPr>
              <a:xfrm>
                <a:off x="3052245" y="3914267"/>
                <a:ext cx="43747" cy="43759"/>
              </a:xfrm>
              <a:custGeom>
                <a:avLst/>
                <a:gdLst>
                  <a:gd name="connsiteX0" fmla="*/ 17428 w 43747"/>
                  <a:gd name="connsiteY0" fmla="*/ 21816 h 43759"/>
                  <a:gd name="connsiteX1" fmla="*/ -4445 w 43747"/>
                  <a:gd name="connsiteY1" fmla="*/ 43701 h 43759"/>
                  <a:gd name="connsiteX2" fmla="*/ -26319 w 43747"/>
                  <a:gd name="connsiteY2" fmla="*/ 21816 h 43759"/>
                  <a:gd name="connsiteX3" fmla="*/ -4445 w 43747"/>
                  <a:gd name="connsiteY3" fmla="*/ -58 h 43759"/>
                  <a:gd name="connsiteX4" fmla="*/ 17428 w 43747"/>
                  <a:gd name="connsiteY4" fmla="*/ 21816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16"/>
                    </a:moveTo>
                    <a:cubicBezTo>
                      <a:pt x="17428" y="33897"/>
                      <a:pt x="7707" y="43701"/>
                      <a:pt x="-4445" y="43701"/>
                    </a:cubicBezTo>
                    <a:cubicBezTo>
                      <a:pt x="-16597" y="43701"/>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4" name="Freeform: Shape 2273">
                <a:extLst>
                  <a:ext uri="{FF2B5EF4-FFF2-40B4-BE49-F238E27FC236}">
                    <a16:creationId xmlns:a16="http://schemas.microsoft.com/office/drawing/2014/main" id="{BC8E9EAE-D7CD-3A9A-6827-C81FED2F0D25}"/>
                  </a:ext>
                </a:extLst>
              </p:cNvPr>
              <p:cNvSpPr/>
              <p:nvPr/>
            </p:nvSpPr>
            <p:spPr>
              <a:xfrm>
                <a:off x="2908851" y="3943432"/>
                <a:ext cx="43747" cy="43759"/>
              </a:xfrm>
              <a:custGeom>
                <a:avLst/>
                <a:gdLst>
                  <a:gd name="connsiteX0" fmla="*/ 17428 w 43747"/>
                  <a:gd name="connsiteY0" fmla="*/ 21828 h 43759"/>
                  <a:gd name="connsiteX1" fmla="*/ -4445 w 43747"/>
                  <a:gd name="connsiteY1" fmla="*/ 43701 h 43759"/>
                  <a:gd name="connsiteX2" fmla="*/ -26319 w 43747"/>
                  <a:gd name="connsiteY2" fmla="*/ 21828 h 43759"/>
                  <a:gd name="connsiteX3" fmla="*/ -4445 w 43747"/>
                  <a:gd name="connsiteY3" fmla="*/ -58 h 43759"/>
                  <a:gd name="connsiteX4" fmla="*/ 17428 w 43747"/>
                  <a:gd name="connsiteY4" fmla="*/ 21828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28"/>
                    </a:moveTo>
                    <a:cubicBezTo>
                      <a:pt x="17428" y="33907"/>
                      <a:pt x="7707" y="43701"/>
                      <a:pt x="-4445" y="43701"/>
                    </a:cubicBezTo>
                    <a:cubicBezTo>
                      <a:pt x="-16597" y="43701"/>
                      <a:pt x="-26319" y="33907"/>
                      <a:pt x="-26319" y="21828"/>
                    </a:cubicBezTo>
                    <a:cubicBezTo>
                      <a:pt x="-26319" y="9737"/>
                      <a:pt x="-16597" y="-58"/>
                      <a:pt x="-4445" y="-58"/>
                    </a:cubicBezTo>
                    <a:cubicBezTo>
                      <a:pt x="7707" y="-58"/>
                      <a:pt x="17428" y="9737"/>
                      <a:pt x="17428" y="21828"/>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5" name="Freeform: Shape 2274">
                <a:extLst>
                  <a:ext uri="{FF2B5EF4-FFF2-40B4-BE49-F238E27FC236}">
                    <a16:creationId xmlns:a16="http://schemas.microsoft.com/office/drawing/2014/main" id="{D347D4CA-72B2-2F92-5B67-0FDC135BBD68}"/>
                  </a:ext>
                </a:extLst>
              </p:cNvPr>
              <p:cNvSpPr/>
              <p:nvPr/>
            </p:nvSpPr>
            <p:spPr>
              <a:xfrm>
                <a:off x="2945307" y="342819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6" name="Freeform: Shape 2275">
                <a:extLst>
                  <a:ext uri="{FF2B5EF4-FFF2-40B4-BE49-F238E27FC236}">
                    <a16:creationId xmlns:a16="http://schemas.microsoft.com/office/drawing/2014/main" id="{F13060DE-FBC2-B58B-9499-B663C64EA92B}"/>
                  </a:ext>
                </a:extLst>
              </p:cNvPr>
              <p:cNvSpPr/>
              <p:nvPr/>
            </p:nvSpPr>
            <p:spPr>
              <a:xfrm>
                <a:off x="3358475" y="324833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7" name="Freeform: Shape 2276">
                <a:extLst>
                  <a:ext uri="{FF2B5EF4-FFF2-40B4-BE49-F238E27FC236}">
                    <a16:creationId xmlns:a16="http://schemas.microsoft.com/office/drawing/2014/main" id="{7F068A15-F4CA-BDF8-4924-BA21C91C0D1E}"/>
                  </a:ext>
                </a:extLst>
              </p:cNvPr>
              <p:cNvSpPr/>
              <p:nvPr/>
            </p:nvSpPr>
            <p:spPr>
              <a:xfrm>
                <a:off x="3300145" y="342089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8" name="Freeform: Shape 2277">
                <a:extLst>
                  <a:ext uri="{FF2B5EF4-FFF2-40B4-BE49-F238E27FC236}">
                    <a16:creationId xmlns:a16="http://schemas.microsoft.com/office/drawing/2014/main" id="{FA24BEFB-4252-ECC8-9F24-76E0C58AB468}"/>
                  </a:ext>
                </a:extLst>
              </p:cNvPr>
              <p:cNvSpPr/>
              <p:nvPr/>
            </p:nvSpPr>
            <p:spPr>
              <a:xfrm>
                <a:off x="2952598" y="317056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79" name="Freeform: Shape 2278">
                <a:extLst>
                  <a:ext uri="{FF2B5EF4-FFF2-40B4-BE49-F238E27FC236}">
                    <a16:creationId xmlns:a16="http://schemas.microsoft.com/office/drawing/2014/main" id="{7C293262-B189-2C7A-6B64-E3FD616C8396}"/>
                  </a:ext>
                </a:extLst>
              </p:cNvPr>
              <p:cNvSpPr/>
              <p:nvPr/>
            </p:nvSpPr>
            <p:spPr>
              <a:xfrm>
                <a:off x="3164043" y="336743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0" name="Freeform: Shape 2279">
                <a:extLst>
                  <a:ext uri="{FF2B5EF4-FFF2-40B4-BE49-F238E27FC236}">
                    <a16:creationId xmlns:a16="http://schemas.microsoft.com/office/drawing/2014/main" id="{ADBD9084-91E6-4574-0E2B-B237486870EA}"/>
                  </a:ext>
                </a:extLst>
              </p:cNvPr>
              <p:cNvSpPr/>
              <p:nvPr/>
            </p:nvSpPr>
            <p:spPr>
              <a:xfrm>
                <a:off x="2955029" y="33965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1" name="Freeform: Shape 2280">
                <a:extLst>
                  <a:ext uri="{FF2B5EF4-FFF2-40B4-BE49-F238E27FC236}">
                    <a16:creationId xmlns:a16="http://schemas.microsoft.com/office/drawing/2014/main" id="{4275BAF5-79F1-D364-E7FE-1FAADFEA6F9C}"/>
                  </a:ext>
                </a:extLst>
              </p:cNvPr>
              <p:cNvSpPr/>
              <p:nvPr/>
            </p:nvSpPr>
            <p:spPr>
              <a:xfrm>
                <a:off x="2794622" y="361533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2" name="Freeform: Shape 2281">
                <a:extLst>
                  <a:ext uri="{FF2B5EF4-FFF2-40B4-BE49-F238E27FC236}">
                    <a16:creationId xmlns:a16="http://schemas.microsoft.com/office/drawing/2014/main" id="{B1CFD5C7-0FE1-FB61-A8EB-215E9C75D403}"/>
                  </a:ext>
                </a:extLst>
              </p:cNvPr>
              <p:cNvSpPr/>
              <p:nvPr/>
            </p:nvSpPr>
            <p:spPr>
              <a:xfrm>
                <a:off x="3008498" y="3938574"/>
                <a:ext cx="43747" cy="43756"/>
              </a:xfrm>
              <a:custGeom>
                <a:avLst/>
                <a:gdLst>
                  <a:gd name="connsiteX0" fmla="*/ 17428 w 43747"/>
                  <a:gd name="connsiteY0" fmla="*/ 21825 h 43756"/>
                  <a:gd name="connsiteX1" fmla="*/ -4445 w 43747"/>
                  <a:gd name="connsiteY1" fmla="*/ 43699 h 43756"/>
                  <a:gd name="connsiteX2" fmla="*/ -26319 w 43747"/>
                  <a:gd name="connsiteY2" fmla="*/ 21825 h 43756"/>
                  <a:gd name="connsiteX3" fmla="*/ -4445 w 43747"/>
                  <a:gd name="connsiteY3" fmla="*/ -58 h 43756"/>
                  <a:gd name="connsiteX4" fmla="*/ 17428 w 43747"/>
                  <a:gd name="connsiteY4" fmla="*/ 21825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25"/>
                    </a:moveTo>
                    <a:cubicBezTo>
                      <a:pt x="17428" y="33904"/>
                      <a:pt x="7707" y="43699"/>
                      <a:pt x="-4445" y="43699"/>
                    </a:cubicBezTo>
                    <a:cubicBezTo>
                      <a:pt x="-16597" y="43699"/>
                      <a:pt x="-26319" y="33904"/>
                      <a:pt x="-26319" y="21825"/>
                    </a:cubicBezTo>
                    <a:cubicBezTo>
                      <a:pt x="-26319" y="9734"/>
                      <a:pt x="-16597" y="-58"/>
                      <a:pt x="-4445" y="-58"/>
                    </a:cubicBezTo>
                    <a:cubicBezTo>
                      <a:pt x="7707" y="-58"/>
                      <a:pt x="17428" y="9734"/>
                      <a:pt x="17428" y="21825"/>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3" name="Freeform: Shape 2282">
                <a:extLst>
                  <a:ext uri="{FF2B5EF4-FFF2-40B4-BE49-F238E27FC236}">
                    <a16:creationId xmlns:a16="http://schemas.microsoft.com/office/drawing/2014/main" id="{B424C5CE-08F0-330F-49B0-472B51A4B11F}"/>
                  </a:ext>
                </a:extLst>
              </p:cNvPr>
              <p:cNvSpPr/>
              <p:nvPr/>
            </p:nvSpPr>
            <p:spPr>
              <a:xfrm>
                <a:off x="3059536" y="333583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4" name="Freeform: Shape 2283">
                <a:extLst>
                  <a:ext uri="{FF2B5EF4-FFF2-40B4-BE49-F238E27FC236}">
                    <a16:creationId xmlns:a16="http://schemas.microsoft.com/office/drawing/2014/main" id="{2A4ADDE2-0B17-3CD6-6401-47DEA6A086C0}"/>
                  </a:ext>
                </a:extLst>
              </p:cNvPr>
              <p:cNvSpPr/>
              <p:nvPr/>
            </p:nvSpPr>
            <p:spPr>
              <a:xfrm>
                <a:off x="2799483" y="428370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5" name="Freeform: Shape 2284">
                <a:extLst>
                  <a:ext uri="{FF2B5EF4-FFF2-40B4-BE49-F238E27FC236}">
                    <a16:creationId xmlns:a16="http://schemas.microsoft.com/office/drawing/2014/main" id="{271F8D39-BBB8-238A-9F31-F068ED16F019}"/>
                  </a:ext>
                </a:extLst>
              </p:cNvPr>
              <p:cNvSpPr/>
              <p:nvPr/>
            </p:nvSpPr>
            <p:spPr>
              <a:xfrm>
                <a:off x="2967181" y="31997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6" name="Freeform: Shape 2285">
                <a:extLst>
                  <a:ext uri="{FF2B5EF4-FFF2-40B4-BE49-F238E27FC236}">
                    <a16:creationId xmlns:a16="http://schemas.microsoft.com/office/drawing/2014/main" id="{366AF4FE-2468-3822-A8F9-B9C46384CA95}"/>
                  </a:ext>
                </a:extLst>
              </p:cNvPr>
              <p:cNvSpPr/>
              <p:nvPr/>
            </p:nvSpPr>
            <p:spPr>
              <a:xfrm>
                <a:off x="3394931" y="389239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7" name="Freeform: Shape 2286">
                <a:extLst>
                  <a:ext uri="{FF2B5EF4-FFF2-40B4-BE49-F238E27FC236}">
                    <a16:creationId xmlns:a16="http://schemas.microsoft.com/office/drawing/2014/main" id="{62CE97F1-957B-54CC-FADD-B50D4EB44362}"/>
                  </a:ext>
                </a:extLst>
              </p:cNvPr>
              <p:cNvSpPr/>
              <p:nvPr/>
            </p:nvSpPr>
            <p:spPr>
              <a:xfrm>
                <a:off x="3064397" y="389725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8" name="Freeform: Shape 2287">
                <a:extLst>
                  <a:ext uri="{FF2B5EF4-FFF2-40B4-BE49-F238E27FC236}">
                    <a16:creationId xmlns:a16="http://schemas.microsoft.com/office/drawing/2014/main" id="{5B71B9A1-4CD1-CE25-F63A-C6733293C53C}"/>
                  </a:ext>
                </a:extLst>
              </p:cNvPr>
              <p:cNvSpPr/>
              <p:nvPr/>
            </p:nvSpPr>
            <p:spPr>
              <a:xfrm>
                <a:off x="2889408" y="38073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89" name="Freeform: Shape 2288">
                <a:extLst>
                  <a:ext uri="{FF2B5EF4-FFF2-40B4-BE49-F238E27FC236}">
                    <a16:creationId xmlns:a16="http://schemas.microsoft.com/office/drawing/2014/main" id="{F264BC4F-49D9-DC97-1D36-41AA75BD1863}"/>
                  </a:ext>
                </a:extLst>
              </p:cNvPr>
              <p:cNvSpPr/>
              <p:nvPr/>
            </p:nvSpPr>
            <p:spPr>
              <a:xfrm>
                <a:off x="3057106" y="38851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0" name="Freeform: Shape 2289">
                <a:extLst>
                  <a:ext uri="{FF2B5EF4-FFF2-40B4-BE49-F238E27FC236}">
                    <a16:creationId xmlns:a16="http://schemas.microsoft.com/office/drawing/2014/main" id="{17A5322D-45C4-49B2-10B6-49D2DA9F90C0}"/>
                  </a:ext>
                </a:extLst>
              </p:cNvPr>
              <p:cNvSpPr/>
              <p:nvPr/>
            </p:nvSpPr>
            <p:spPr>
              <a:xfrm>
                <a:off x="2998776" y="38632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1" name="Freeform: Shape 2290">
                <a:extLst>
                  <a:ext uri="{FF2B5EF4-FFF2-40B4-BE49-F238E27FC236}">
                    <a16:creationId xmlns:a16="http://schemas.microsoft.com/office/drawing/2014/main" id="{B25BAD4B-1C23-3DE2-3886-ACFE91F8B55D}"/>
                  </a:ext>
                </a:extLst>
              </p:cNvPr>
              <p:cNvSpPr/>
              <p:nvPr/>
            </p:nvSpPr>
            <p:spPr>
              <a:xfrm>
                <a:off x="2622064" y="42399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2" name="Freeform: Shape 2291">
                <a:extLst>
                  <a:ext uri="{FF2B5EF4-FFF2-40B4-BE49-F238E27FC236}">
                    <a16:creationId xmlns:a16="http://schemas.microsoft.com/office/drawing/2014/main" id="{7A5A7148-71CC-5129-8A95-8F35A4BBB445}"/>
                  </a:ext>
                </a:extLst>
              </p:cNvPr>
              <p:cNvSpPr/>
              <p:nvPr/>
            </p:nvSpPr>
            <p:spPr>
              <a:xfrm>
                <a:off x="3387640" y="36639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3" name="Freeform: Shape 2292">
                <a:extLst>
                  <a:ext uri="{FF2B5EF4-FFF2-40B4-BE49-F238E27FC236}">
                    <a16:creationId xmlns:a16="http://schemas.microsoft.com/office/drawing/2014/main" id="{CCF1064E-E6C0-C301-054C-E71F99579BAA}"/>
                  </a:ext>
                </a:extLst>
              </p:cNvPr>
              <p:cNvSpPr/>
              <p:nvPr/>
            </p:nvSpPr>
            <p:spPr>
              <a:xfrm>
                <a:off x="3448400" y="351811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4" name="Freeform: Shape 2293">
                <a:extLst>
                  <a:ext uri="{FF2B5EF4-FFF2-40B4-BE49-F238E27FC236}">
                    <a16:creationId xmlns:a16="http://schemas.microsoft.com/office/drawing/2014/main" id="{149E0A60-C595-0073-39B3-91C0CE7E28E2}"/>
                  </a:ext>
                </a:extLst>
              </p:cNvPr>
              <p:cNvSpPr/>
              <p:nvPr/>
            </p:nvSpPr>
            <p:spPr>
              <a:xfrm>
                <a:off x="3399792" y="407468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5" name="Freeform: Shape 2294">
                <a:extLst>
                  <a:ext uri="{FF2B5EF4-FFF2-40B4-BE49-F238E27FC236}">
                    <a16:creationId xmlns:a16="http://schemas.microsoft.com/office/drawing/2014/main" id="{7B9DB181-50AC-0AF0-787D-AF3401508404}"/>
                  </a:ext>
                </a:extLst>
              </p:cNvPr>
              <p:cNvSpPr/>
              <p:nvPr/>
            </p:nvSpPr>
            <p:spPr>
              <a:xfrm>
                <a:off x="3336601" y="384135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6" name="Freeform: Shape 2295">
                <a:extLst>
                  <a:ext uri="{FF2B5EF4-FFF2-40B4-BE49-F238E27FC236}">
                    <a16:creationId xmlns:a16="http://schemas.microsoft.com/office/drawing/2014/main" id="{615F42B1-FED8-4424-BC3A-9FE1B4061B84}"/>
                  </a:ext>
                </a:extLst>
              </p:cNvPr>
              <p:cNvSpPr/>
              <p:nvPr/>
            </p:nvSpPr>
            <p:spPr>
              <a:xfrm>
                <a:off x="2938016" y="378059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7" name="Freeform: Shape 2296">
                <a:extLst>
                  <a:ext uri="{FF2B5EF4-FFF2-40B4-BE49-F238E27FC236}">
                    <a16:creationId xmlns:a16="http://schemas.microsoft.com/office/drawing/2014/main" id="{3308E9F2-CFDB-7BAF-3B6B-8317C177ABE6}"/>
                  </a:ext>
                </a:extLst>
              </p:cNvPr>
              <p:cNvSpPr/>
              <p:nvPr/>
            </p:nvSpPr>
            <p:spPr>
              <a:xfrm>
                <a:off x="3076549" y="408926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8" name="Freeform: Shape 2297">
                <a:extLst>
                  <a:ext uri="{FF2B5EF4-FFF2-40B4-BE49-F238E27FC236}">
                    <a16:creationId xmlns:a16="http://schemas.microsoft.com/office/drawing/2014/main" id="{908F6768-2BF6-4614-8CFD-339960EC32E8}"/>
                  </a:ext>
                </a:extLst>
              </p:cNvPr>
              <p:cNvSpPr/>
              <p:nvPr/>
            </p:nvSpPr>
            <p:spPr>
              <a:xfrm>
                <a:off x="3181056" y="397990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299" name="Freeform: Shape 2298">
                <a:extLst>
                  <a:ext uri="{FF2B5EF4-FFF2-40B4-BE49-F238E27FC236}">
                    <a16:creationId xmlns:a16="http://schemas.microsoft.com/office/drawing/2014/main" id="{7A6BE48A-B15B-B42F-1DCF-F3A1F246904C}"/>
                  </a:ext>
                </a:extLst>
              </p:cNvPr>
              <p:cNvSpPr/>
              <p:nvPr/>
            </p:nvSpPr>
            <p:spPr>
              <a:xfrm>
                <a:off x="3193208" y="33868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0" name="Freeform: Shape 2299">
                <a:extLst>
                  <a:ext uri="{FF2B5EF4-FFF2-40B4-BE49-F238E27FC236}">
                    <a16:creationId xmlns:a16="http://schemas.microsoft.com/office/drawing/2014/main" id="{2A326349-1CAA-70FF-D5CC-ECA40CB7BDC2}"/>
                  </a:ext>
                </a:extLst>
              </p:cNvPr>
              <p:cNvSpPr/>
              <p:nvPr/>
            </p:nvSpPr>
            <p:spPr>
              <a:xfrm>
                <a:off x="3057106" y="3593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1" name="Freeform: Shape 2300">
                <a:extLst>
                  <a:ext uri="{FF2B5EF4-FFF2-40B4-BE49-F238E27FC236}">
                    <a16:creationId xmlns:a16="http://schemas.microsoft.com/office/drawing/2014/main" id="{DDDD69D8-B6A3-731C-EFEC-FD18B53DF012}"/>
                  </a:ext>
                </a:extLst>
              </p:cNvPr>
              <p:cNvSpPr/>
              <p:nvPr/>
            </p:nvSpPr>
            <p:spPr>
              <a:xfrm>
                <a:off x="2677963" y="40698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2" name="Freeform: Shape 2301">
                <a:extLst>
                  <a:ext uri="{FF2B5EF4-FFF2-40B4-BE49-F238E27FC236}">
                    <a16:creationId xmlns:a16="http://schemas.microsoft.com/office/drawing/2014/main" id="{484ACFFC-D1FF-47CC-592D-DA37084913D1}"/>
                  </a:ext>
                </a:extLst>
              </p:cNvPr>
              <p:cNvSpPr/>
              <p:nvPr/>
            </p:nvSpPr>
            <p:spPr>
              <a:xfrm>
                <a:off x="2989054" y="397503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3" name="Freeform: Shape 2302">
                <a:extLst>
                  <a:ext uri="{FF2B5EF4-FFF2-40B4-BE49-F238E27FC236}">
                    <a16:creationId xmlns:a16="http://schemas.microsoft.com/office/drawing/2014/main" id="{BF3F71C9-4544-69D5-D2E2-D1FEC93E9191}"/>
                  </a:ext>
                </a:extLst>
              </p:cNvPr>
              <p:cNvSpPr/>
              <p:nvPr/>
            </p:nvSpPr>
            <p:spPr>
              <a:xfrm>
                <a:off x="3460552" y="423023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4" name="Freeform: Shape 2303">
                <a:extLst>
                  <a:ext uri="{FF2B5EF4-FFF2-40B4-BE49-F238E27FC236}">
                    <a16:creationId xmlns:a16="http://schemas.microsoft.com/office/drawing/2014/main" id="{77DB3C33-1D3A-3576-E395-7CA7BE2D5325}"/>
                  </a:ext>
                </a:extLst>
              </p:cNvPr>
              <p:cNvSpPr/>
              <p:nvPr/>
            </p:nvSpPr>
            <p:spPr>
              <a:xfrm>
                <a:off x="2396037" y="428856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5" name="Freeform: Shape 2304">
                <a:extLst>
                  <a:ext uri="{FF2B5EF4-FFF2-40B4-BE49-F238E27FC236}">
                    <a16:creationId xmlns:a16="http://schemas.microsoft.com/office/drawing/2014/main" id="{EE9A12EF-3576-DA41-9FDA-10438F8BE581}"/>
                  </a:ext>
                </a:extLst>
              </p:cNvPr>
              <p:cNvSpPr/>
              <p:nvPr/>
            </p:nvSpPr>
            <p:spPr>
              <a:xfrm>
                <a:off x="3130018" y="42909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6" name="Freeform: Shape 2305">
                <a:extLst>
                  <a:ext uri="{FF2B5EF4-FFF2-40B4-BE49-F238E27FC236}">
                    <a16:creationId xmlns:a16="http://schemas.microsoft.com/office/drawing/2014/main" id="{77550329-9961-2F9B-5423-A3C937666312}"/>
                  </a:ext>
                </a:extLst>
              </p:cNvPr>
              <p:cNvSpPr/>
              <p:nvPr/>
            </p:nvSpPr>
            <p:spPr>
              <a:xfrm>
                <a:off x="3020650" y="342575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7" name="Freeform: Shape 2306">
                <a:extLst>
                  <a:ext uri="{FF2B5EF4-FFF2-40B4-BE49-F238E27FC236}">
                    <a16:creationId xmlns:a16="http://schemas.microsoft.com/office/drawing/2014/main" id="{326DD0E3-61B7-21DD-36C5-AFA876FDD1AC}"/>
                  </a:ext>
                </a:extLst>
              </p:cNvPr>
              <p:cNvSpPr/>
              <p:nvPr/>
            </p:nvSpPr>
            <p:spPr>
              <a:xfrm>
                <a:off x="3052245" y="339902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8" name="Freeform: Shape 2307">
                <a:extLst>
                  <a:ext uri="{FF2B5EF4-FFF2-40B4-BE49-F238E27FC236}">
                    <a16:creationId xmlns:a16="http://schemas.microsoft.com/office/drawing/2014/main" id="{496C654E-F201-3CE5-8700-058FB1F4BE55}"/>
                  </a:ext>
                </a:extLst>
              </p:cNvPr>
              <p:cNvSpPr/>
              <p:nvPr/>
            </p:nvSpPr>
            <p:spPr>
              <a:xfrm>
                <a:off x="3188347" y="4060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09" name="Freeform: Shape 2308">
                <a:extLst>
                  <a:ext uri="{FF2B5EF4-FFF2-40B4-BE49-F238E27FC236}">
                    <a16:creationId xmlns:a16="http://schemas.microsoft.com/office/drawing/2014/main" id="{1C048F0E-D87C-7122-65F6-38F2630CB890}"/>
                  </a:ext>
                </a:extLst>
              </p:cNvPr>
              <p:cNvSpPr/>
              <p:nvPr/>
            </p:nvSpPr>
            <p:spPr>
              <a:xfrm>
                <a:off x="2527279" y="3928852"/>
                <a:ext cx="43747" cy="43756"/>
              </a:xfrm>
              <a:custGeom>
                <a:avLst/>
                <a:gdLst>
                  <a:gd name="connsiteX0" fmla="*/ 17428 w 43747"/>
                  <a:gd name="connsiteY0" fmla="*/ 21816 h 43756"/>
                  <a:gd name="connsiteX1" fmla="*/ -4445 w 43747"/>
                  <a:gd name="connsiteY1" fmla="*/ 43699 h 43756"/>
                  <a:gd name="connsiteX2" fmla="*/ -26319 w 43747"/>
                  <a:gd name="connsiteY2" fmla="*/ 21816 h 43756"/>
                  <a:gd name="connsiteX3" fmla="*/ -4445 w 43747"/>
                  <a:gd name="connsiteY3" fmla="*/ -58 h 43756"/>
                  <a:gd name="connsiteX4" fmla="*/ 17428 w 43747"/>
                  <a:gd name="connsiteY4" fmla="*/ 21816 h 4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6">
                    <a:moveTo>
                      <a:pt x="17428" y="21816"/>
                    </a:moveTo>
                    <a:cubicBezTo>
                      <a:pt x="17428" y="33904"/>
                      <a:pt x="7707" y="43699"/>
                      <a:pt x="-4445" y="43699"/>
                    </a:cubicBezTo>
                    <a:cubicBezTo>
                      <a:pt x="-16597" y="43699"/>
                      <a:pt x="-26319" y="33904"/>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0" name="Freeform: Shape 2309">
                <a:extLst>
                  <a:ext uri="{FF2B5EF4-FFF2-40B4-BE49-F238E27FC236}">
                    <a16:creationId xmlns:a16="http://schemas.microsoft.com/office/drawing/2014/main" id="{A09FA90D-454D-9514-79B8-76DAFF170B03}"/>
                  </a:ext>
                </a:extLst>
              </p:cNvPr>
              <p:cNvSpPr/>
              <p:nvPr/>
            </p:nvSpPr>
            <p:spPr>
              <a:xfrm>
                <a:off x="2767888" y="3875383"/>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1" name="Freeform: Shape 2310">
                <a:extLst>
                  <a:ext uri="{FF2B5EF4-FFF2-40B4-BE49-F238E27FC236}">
                    <a16:creationId xmlns:a16="http://schemas.microsoft.com/office/drawing/2014/main" id="{10B47E81-2ACB-9273-686D-494A29C6A97F}"/>
                  </a:ext>
                </a:extLst>
              </p:cNvPr>
              <p:cNvSpPr/>
              <p:nvPr/>
            </p:nvSpPr>
            <p:spPr>
              <a:xfrm>
                <a:off x="3966075" y="267719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2" name="Freeform: Shape 2311">
                <a:extLst>
                  <a:ext uri="{FF2B5EF4-FFF2-40B4-BE49-F238E27FC236}">
                    <a16:creationId xmlns:a16="http://schemas.microsoft.com/office/drawing/2014/main" id="{8AB5DAC8-6EE4-1ADD-85A8-6C8AA600431A}"/>
                  </a:ext>
                </a:extLst>
              </p:cNvPr>
              <p:cNvSpPr/>
              <p:nvPr/>
            </p:nvSpPr>
            <p:spPr>
              <a:xfrm>
                <a:off x="2719280" y="390940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3" name="Freeform: Shape 2312">
                <a:extLst>
                  <a:ext uri="{FF2B5EF4-FFF2-40B4-BE49-F238E27FC236}">
                    <a16:creationId xmlns:a16="http://schemas.microsoft.com/office/drawing/2014/main" id="{BEE3B06E-13B9-A2C7-12B5-7BA39FEC24A4}"/>
                  </a:ext>
                </a:extLst>
              </p:cNvPr>
              <p:cNvSpPr/>
              <p:nvPr/>
            </p:nvSpPr>
            <p:spPr>
              <a:xfrm>
                <a:off x="2814066" y="342332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4" name="Freeform: Shape 2313">
                <a:extLst>
                  <a:ext uri="{FF2B5EF4-FFF2-40B4-BE49-F238E27FC236}">
                    <a16:creationId xmlns:a16="http://schemas.microsoft.com/office/drawing/2014/main" id="{9218C998-7DE7-823C-1F2C-E220D4F78B2F}"/>
                  </a:ext>
                </a:extLst>
              </p:cNvPr>
              <p:cNvSpPr/>
              <p:nvPr/>
            </p:nvSpPr>
            <p:spPr>
              <a:xfrm>
                <a:off x="3052245" y="37052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5" name="Freeform: Shape 2314">
                <a:extLst>
                  <a:ext uri="{FF2B5EF4-FFF2-40B4-BE49-F238E27FC236}">
                    <a16:creationId xmlns:a16="http://schemas.microsoft.com/office/drawing/2014/main" id="{1DDE27ED-35E9-2A2B-4788-66B250E67F1E}"/>
                  </a:ext>
                </a:extLst>
              </p:cNvPr>
              <p:cNvSpPr/>
              <p:nvPr/>
            </p:nvSpPr>
            <p:spPr>
              <a:xfrm>
                <a:off x="3606376" y="293481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6" name="Freeform: Shape 2315">
                <a:extLst>
                  <a:ext uri="{FF2B5EF4-FFF2-40B4-BE49-F238E27FC236}">
                    <a16:creationId xmlns:a16="http://schemas.microsoft.com/office/drawing/2014/main" id="{7C72C2A7-8908-ABB1-C3A2-6B908EDD004C}"/>
                  </a:ext>
                </a:extLst>
              </p:cNvPr>
              <p:cNvSpPr/>
              <p:nvPr/>
            </p:nvSpPr>
            <p:spPr>
              <a:xfrm>
                <a:off x="3691440" y="38851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7" name="Freeform: Shape 2316">
                <a:extLst>
                  <a:ext uri="{FF2B5EF4-FFF2-40B4-BE49-F238E27FC236}">
                    <a16:creationId xmlns:a16="http://schemas.microsoft.com/office/drawing/2014/main" id="{4F07E4E9-CF05-FE3A-4DD5-E4D47ADCAAB9}"/>
                  </a:ext>
                </a:extLst>
              </p:cNvPr>
              <p:cNvSpPr/>
              <p:nvPr/>
            </p:nvSpPr>
            <p:spPr>
              <a:xfrm>
                <a:off x="2945307" y="372226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8" name="Freeform: Shape 2317">
                <a:extLst>
                  <a:ext uri="{FF2B5EF4-FFF2-40B4-BE49-F238E27FC236}">
                    <a16:creationId xmlns:a16="http://schemas.microsoft.com/office/drawing/2014/main" id="{873F0E0C-A342-2A37-7DD6-6A504BD44D48}"/>
                  </a:ext>
                </a:extLst>
              </p:cNvPr>
              <p:cNvSpPr/>
              <p:nvPr/>
            </p:nvSpPr>
            <p:spPr>
              <a:xfrm>
                <a:off x="3703592" y="314626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19" name="Freeform: Shape 2318">
                <a:extLst>
                  <a:ext uri="{FF2B5EF4-FFF2-40B4-BE49-F238E27FC236}">
                    <a16:creationId xmlns:a16="http://schemas.microsoft.com/office/drawing/2014/main" id="{74597D0E-7F04-63EB-84ED-02C130B0B8D6}"/>
                  </a:ext>
                </a:extLst>
              </p:cNvPr>
              <p:cNvSpPr/>
              <p:nvPr/>
            </p:nvSpPr>
            <p:spPr>
              <a:xfrm>
                <a:off x="3164043" y="3569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0" name="Freeform: Shape 2319">
                <a:extLst>
                  <a:ext uri="{FF2B5EF4-FFF2-40B4-BE49-F238E27FC236}">
                    <a16:creationId xmlns:a16="http://schemas.microsoft.com/office/drawing/2014/main" id="{4AB43957-E7C6-2DDD-42BA-86A78DE67965}"/>
                  </a:ext>
                </a:extLst>
              </p:cNvPr>
              <p:cNvSpPr/>
              <p:nvPr/>
            </p:nvSpPr>
            <p:spPr>
              <a:xfrm>
                <a:off x="3608806" y="32799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1" name="Freeform: Shape 2320">
                <a:extLst>
                  <a:ext uri="{FF2B5EF4-FFF2-40B4-BE49-F238E27FC236}">
                    <a16:creationId xmlns:a16="http://schemas.microsoft.com/office/drawing/2014/main" id="{0921EE0F-3755-CF42-EC37-5E90930693FC}"/>
                  </a:ext>
                </a:extLst>
              </p:cNvPr>
              <p:cNvSpPr/>
              <p:nvPr/>
            </p:nvSpPr>
            <p:spPr>
              <a:xfrm>
                <a:off x="3514021" y="326292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2" name="Freeform: Shape 2321">
                <a:extLst>
                  <a:ext uri="{FF2B5EF4-FFF2-40B4-BE49-F238E27FC236}">
                    <a16:creationId xmlns:a16="http://schemas.microsoft.com/office/drawing/2014/main" id="{3E9620B8-080F-D698-747F-0B8F999847BA}"/>
                  </a:ext>
                </a:extLst>
              </p:cNvPr>
              <p:cNvSpPr/>
              <p:nvPr/>
            </p:nvSpPr>
            <p:spPr>
              <a:xfrm>
                <a:off x="3518881" y="328722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3" name="Freeform: Shape 2322">
                <a:extLst>
                  <a:ext uri="{FF2B5EF4-FFF2-40B4-BE49-F238E27FC236}">
                    <a16:creationId xmlns:a16="http://schemas.microsoft.com/office/drawing/2014/main" id="{8C47F54F-D81E-64B1-4560-61294DAA027C}"/>
                  </a:ext>
                </a:extLst>
              </p:cNvPr>
              <p:cNvSpPr/>
              <p:nvPr/>
            </p:nvSpPr>
            <p:spPr>
              <a:xfrm>
                <a:off x="3319589" y="338930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4" name="Freeform: Shape 2323">
                <a:extLst>
                  <a:ext uri="{FF2B5EF4-FFF2-40B4-BE49-F238E27FC236}">
                    <a16:creationId xmlns:a16="http://schemas.microsoft.com/office/drawing/2014/main" id="{9AD11936-C529-8444-9039-39E87B4D58D2}"/>
                  </a:ext>
                </a:extLst>
              </p:cNvPr>
              <p:cNvSpPr/>
              <p:nvPr/>
            </p:nvSpPr>
            <p:spPr>
              <a:xfrm>
                <a:off x="3181056" y="348894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5" name="Freeform: Shape 2324">
                <a:extLst>
                  <a:ext uri="{FF2B5EF4-FFF2-40B4-BE49-F238E27FC236}">
                    <a16:creationId xmlns:a16="http://schemas.microsoft.com/office/drawing/2014/main" id="{2B1D65B3-EE31-16E9-8850-4989C84912B4}"/>
                  </a:ext>
                </a:extLst>
              </p:cNvPr>
              <p:cNvSpPr/>
              <p:nvPr/>
            </p:nvSpPr>
            <p:spPr>
              <a:xfrm>
                <a:off x="4245571" y="3202162"/>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6" name="Freeform: Shape 2325">
                <a:extLst>
                  <a:ext uri="{FF2B5EF4-FFF2-40B4-BE49-F238E27FC236}">
                    <a16:creationId xmlns:a16="http://schemas.microsoft.com/office/drawing/2014/main" id="{4D0DEC20-E6E8-FA74-C7D7-E3C2BAD6078C}"/>
                  </a:ext>
                </a:extLst>
              </p:cNvPr>
              <p:cNvSpPr/>
              <p:nvPr/>
            </p:nvSpPr>
            <p:spPr>
              <a:xfrm>
                <a:off x="3120296" y="328965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7" name="Freeform: Shape 2326">
                <a:extLst>
                  <a:ext uri="{FF2B5EF4-FFF2-40B4-BE49-F238E27FC236}">
                    <a16:creationId xmlns:a16="http://schemas.microsoft.com/office/drawing/2014/main" id="{EC520CB7-9BD5-3EBB-D252-00CA639B0DFA}"/>
                  </a:ext>
                </a:extLst>
              </p:cNvPr>
              <p:cNvSpPr/>
              <p:nvPr/>
            </p:nvSpPr>
            <p:spPr>
              <a:xfrm>
                <a:off x="3244246" y="35399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8" name="Freeform: Shape 2327">
                <a:extLst>
                  <a:ext uri="{FF2B5EF4-FFF2-40B4-BE49-F238E27FC236}">
                    <a16:creationId xmlns:a16="http://schemas.microsoft.com/office/drawing/2014/main" id="{E9CDB3D2-CFE7-6FAB-F5A2-3A80985ED496}"/>
                  </a:ext>
                </a:extLst>
              </p:cNvPr>
              <p:cNvSpPr/>
              <p:nvPr/>
            </p:nvSpPr>
            <p:spPr>
              <a:xfrm>
                <a:off x="3266120" y="334555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29" name="Freeform: Shape 2328">
                <a:extLst>
                  <a:ext uri="{FF2B5EF4-FFF2-40B4-BE49-F238E27FC236}">
                    <a16:creationId xmlns:a16="http://schemas.microsoft.com/office/drawing/2014/main" id="{A1721372-E1ED-D803-DA31-BF06BEB0311E}"/>
                  </a:ext>
                </a:extLst>
              </p:cNvPr>
              <p:cNvSpPr/>
              <p:nvPr/>
            </p:nvSpPr>
            <p:spPr>
              <a:xfrm>
                <a:off x="2945307" y="336256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0" name="Freeform: Shape 2329">
                <a:extLst>
                  <a:ext uri="{FF2B5EF4-FFF2-40B4-BE49-F238E27FC236}">
                    <a16:creationId xmlns:a16="http://schemas.microsoft.com/office/drawing/2014/main" id="{E778400C-4596-8B39-DBB8-6C98DF12ED8A}"/>
                  </a:ext>
                </a:extLst>
              </p:cNvPr>
              <p:cNvSpPr/>
              <p:nvPr/>
            </p:nvSpPr>
            <p:spPr>
              <a:xfrm>
                <a:off x="3514021" y="320945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1" name="Freeform: Shape 2330">
                <a:extLst>
                  <a:ext uri="{FF2B5EF4-FFF2-40B4-BE49-F238E27FC236}">
                    <a16:creationId xmlns:a16="http://schemas.microsoft.com/office/drawing/2014/main" id="{0EBFE0E4-A108-850F-022E-4161B1AADED2}"/>
                  </a:ext>
                </a:extLst>
              </p:cNvPr>
              <p:cNvSpPr/>
              <p:nvPr/>
            </p:nvSpPr>
            <p:spPr>
              <a:xfrm>
                <a:off x="3516451" y="3340695"/>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2" name="Freeform: Shape 2331">
                <a:extLst>
                  <a:ext uri="{FF2B5EF4-FFF2-40B4-BE49-F238E27FC236}">
                    <a16:creationId xmlns:a16="http://schemas.microsoft.com/office/drawing/2014/main" id="{7CF7C0BB-9E23-6D83-BF85-E20E255FAD33}"/>
                  </a:ext>
                </a:extLst>
              </p:cNvPr>
              <p:cNvSpPr/>
              <p:nvPr/>
            </p:nvSpPr>
            <p:spPr>
              <a:xfrm>
                <a:off x="3086270" y="337715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3" name="Freeform: Shape 2332">
                <a:extLst>
                  <a:ext uri="{FF2B5EF4-FFF2-40B4-BE49-F238E27FC236}">
                    <a16:creationId xmlns:a16="http://schemas.microsoft.com/office/drawing/2014/main" id="{B09354FE-7B7A-3B32-B4CF-BC4CAAFB2654}"/>
                  </a:ext>
                </a:extLst>
              </p:cNvPr>
              <p:cNvSpPr/>
              <p:nvPr/>
            </p:nvSpPr>
            <p:spPr>
              <a:xfrm>
                <a:off x="3110574" y="352297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4" name="Freeform: Shape 2333">
                <a:extLst>
                  <a:ext uri="{FF2B5EF4-FFF2-40B4-BE49-F238E27FC236}">
                    <a16:creationId xmlns:a16="http://schemas.microsoft.com/office/drawing/2014/main" id="{71A4E0AA-F377-0E29-2657-4D9139710A7E}"/>
                  </a:ext>
                </a:extLst>
              </p:cNvPr>
              <p:cNvSpPr/>
              <p:nvPr/>
            </p:nvSpPr>
            <p:spPr>
              <a:xfrm>
                <a:off x="4004961" y="357401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5" name="Freeform: Shape 2334">
                <a:extLst>
                  <a:ext uri="{FF2B5EF4-FFF2-40B4-BE49-F238E27FC236}">
                    <a16:creationId xmlns:a16="http://schemas.microsoft.com/office/drawing/2014/main" id="{2930D4FD-9423-AB7D-08BC-E97279912FC5}"/>
                  </a:ext>
                </a:extLst>
              </p:cNvPr>
              <p:cNvSpPr/>
              <p:nvPr/>
            </p:nvSpPr>
            <p:spPr>
              <a:xfrm>
                <a:off x="3499438" y="340631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6" name="Freeform: Shape 2335">
                <a:extLst>
                  <a:ext uri="{FF2B5EF4-FFF2-40B4-BE49-F238E27FC236}">
                    <a16:creationId xmlns:a16="http://schemas.microsoft.com/office/drawing/2014/main" id="{1EDCDEB3-666A-D013-6354-D96CEEEF7A2A}"/>
                  </a:ext>
                </a:extLst>
              </p:cNvPr>
              <p:cNvSpPr/>
              <p:nvPr/>
            </p:nvSpPr>
            <p:spPr>
              <a:xfrm>
                <a:off x="3846985" y="328236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7" name="Freeform: Shape 2336">
                <a:extLst>
                  <a:ext uri="{FF2B5EF4-FFF2-40B4-BE49-F238E27FC236}">
                    <a16:creationId xmlns:a16="http://schemas.microsoft.com/office/drawing/2014/main" id="{9D255EB7-EEB9-0B49-5DAD-62475DB2E8E5}"/>
                  </a:ext>
                </a:extLst>
              </p:cNvPr>
              <p:cNvSpPr/>
              <p:nvPr/>
            </p:nvSpPr>
            <p:spPr>
              <a:xfrm>
                <a:off x="3040093" y="361776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8" name="Freeform: Shape 2337">
                <a:extLst>
                  <a:ext uri="{FF2B5EF4-FFF2-40B4-BE49-F238E27FC236}">
                    <a16:creationId xmlns:a16="http://schemas.microsoft.com/office/drawing/2014/main" id="{7075AD2A-46B6-516A-3792-094E1EB401D5}"/>
                  </a:ext>
                </a:extLst>
              </p:cNvPr>
              <p:cNvSpPr/>
              <p:nvPr/>
            </p:nvSpPr>
            <p:spPr>
              <a:xfrm>
                <a:off x="3030371" y="3714977"/>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39" name="Freeform: Shape 2338">
                <a:extLst>
                  <a:ext uri="{FF2B5EF4-FFF2-40B4-BE49-F238E27FC236}">
                    <a16:creationId xmlns:a16="http://schemas.microsoft.com/office/drawing/2014/main" id="{AEA2008E-182F-05B7-3C55-FB22EE7E6171}"/>
                  </a:ext>
                </a:extLst>
              </p:cNvPr>
              <p:cNvSpPr/>
              <p:nvPr/>
            </p:nvSpPr>
            <p:spPr>
              <a:xfrm>
                <a:off x="2731432" y="369310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0" name="Freeform: Shape 2339">
                <a:extLst>
                  <a:ext uri="{FF2B5EF4-FFF2-40B4-BE49-F238E27FC236}">
                    <a16:creationId xmlns:a16="http://schemas.microsoft.com/office/drawing/2014/main" id="{1DB57C04-3F3C-C8EC-33F0-DAF8D249E5F1}"/>
                  </a:ext>
                </a:extLst>
              </p:cNvPr>
              <p:cNvSpPr/>
              <p:nvPr/>
            </p:nvSpPr>
            <p:spPr>
              <a:xfrm>
                <a:off x="3059536" y="36979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1" name="Freeform: Shape 2340">
                <a:extLst>
                  <a:ext uri="{FF2B5EF4-FFF2-40B4-BE49-F238E27FC236}">
                    <a16:creationId xmlns:a16="http://schemas.microsoft.com/office/drawing/2014/main" id="{57FF018B-0B08-BA65-93C6-48836C9756A0}"/>
                  </a:ext>
                </a:extLst>
              </p:cNvPr>
              <p:cNvSpPr/>
              <p:nvPr/>
            </p:nvSpPr>
            <p:spPr>
              <a:xfrm>
                <a:off x="2719280" y="336743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2" name="Freeform: Shape 2341">
                <a:extLst>
                  <a:ext uri="{FF2B5EF4-FFF2-40B4-BE49-F238E27FC236}">
                    <a16:creationId xmlns:a16="http://schemas.microsoft.com/office/drawing/2014/main" id="{BD414C77-BCD5-B6DE-4A63-5BEDBF04EA7A}"/>
                  </a:ext>
                </a:extLst>
              </p:cNvPr>
              <p:cNvSpPr/>
              <p:nvPr/>
            </p:nvSpPr>
            <p:spPr>
              <a:xfrm>
                <a:off x="3210221" y="361533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3" name="Freeform: Shape 2342">
                <a:extLst>
                  <a:ext uri="{FF2B5EF4-FFF2-40B4-BE49-F238E27FC236}">
                    <a16:creationId xmlns:a16="http://schemas.microsoft.com/office/drawing/2014/main" id="{FAE1EB59-F93E-B1AA-F35C-662007ECDF8C}"/>
                  </a:ext>
                </a:extLst>
              </p:cNvPr>
              <p:cNvSpPr/>
              <p:nvPr/>
            </p:nvSpPr>
            <p:spPr>
              <a:xfrm>
                <a:off x="3040093" y="364935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4" name="Freeform: Shape 2343">
                <a:extLst>
                  <a:ext uri="{FF2B5EF4-FFF2-40B4-BE49-F238E27FC236}">
                    <a16:creationId xmlns:a16="http://schemas.microsoft.com/office/drawing/2014/main" id="{1FCAFC3C-CA49-B14A-AB48-4D3F260B02BC}"/>
                  </a:ext>
                </a:extLst>
              </p:cNvPr>
              <p:cNvSpPr/>
              <p:nvPr/>
            </p:nvSpPr>
            <p:spPr>
              <a:xfrm>
                <a:off x="2848091" y="3522975"/>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5" name="Freeform: Shape 2344">
                <a:extLst>
                  <a:ext uri="{FF2B5EF4-FFF2-40B4-BE49-F238E27FC236}">
                    <a16:creationId xmlns:a16="http://schemas.microsoft.com/office/drawing/2014/main" id="{2C7EDCF6-9811-434A-7357-2D5C07046E2C}"/>
                  </a:ext>
                </a:extLst>
              </p:cNvPr>
              <p:cNvSpPr/>
              <p:nvPr/>
            </p:nvSpPr>
            <p:spPr>
              <a:xfrm>
                <a:off x="3358475" y="355214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6" name="Freeform: Shape 2345">
                <a:extLst>
                  <a:ext uri="{FF2B5EF4-FFF2-40B4-BE49-F238E27FC236}">
                    <a16:creationId xmlns:a16="http://schemas.microsoft.com/office/drawing/2014/main" id="{3248CDDF-997E-CF17-10AF-3C72A5D9B735}"/>
                  </a:ext>
                </a:extLst>
              </p:cNvPr>
              <p:cNvSpPr/>
              <p:nvPr/>
            </p:nvSpPr>
            <p:spPr>
              <a:xfrm>
                <a:off x="3086270" y="356186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7" name="Freeform: Shape 2346">
                <a:extLst>
                  <a:ext uri="{FF2B5EF4-FFF2-40B4-BE49-F238E27FC236}">
                    <a16:creationId xmlns:a16="http://schemas.microsoft.com/office/drawing/2014/main" id="{930B2346-0C76-D4AC-7AC9-4A15D98A7A25}"/>
                  </a:ext>
                </a:extLst>
              </p:cNvPr>
              <p:cNvSpPr/>
              <p:nvPr/>
            </p:nvSpPr>
            <p:spPr>
              <a:xfrm>
                <a:off x="2298821" y="38875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8" name="Freeform: Shape 2347">
                <a:extLst>
                  <a:ext uri="{FF2B5EF4-FFF2-40B4-BE49-F238E27FC236}">
                    <a16:creationId xmlns:a16="http://schemas.microsoft.com/office/drawing/2014/main" id="{4F263C73-E27B-BB3C-9B14-B5D2F9EFB040}"/>
                  </a:ext>
                </a:extLst>
              </p:cNvPr>
              <p:cNvSpPr/>
              <p:nvPr/>
            </p:nvSpPr>
            <p:spPr>
              <a:xfrm>
                <a:off x="2673103" y="33163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49" name="Freeform: Shape 2348">
                <a:extLst>
                  <a:ext uri="{FF2B5EF4-FFF2-40B4-BE49-F238E27FC236}">
                    <a16:creationId xmlns:a16="http://schemas.microsoft.com/office/drawing/2014/main" id="{1C6019CE-2307-1322-B2CD-888F84381D8B}"/>
                  </a:ext>
                </a:extLst>
              </p:cNvPr>
              <p:cNvSpPr/>
              <p:nvPr/>
            </p:nvSpPr>
            <p:spPr>
              <a:xfrm>
                <a:off x="3385209" y="327264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0" name="Freeform: Shape 2349">
                <a:extLst>
                  <a:ext uri="{FF2B5EF4-FFF2-40B4-BE49-F238E27FC236}">
                    <a16:creationId xmlns:a16="http://schemas.microsoft.com/office/drawing/2014/main" id="{62BD99B6-3FDB-0958-8FA8-BAAC0A5E483F}"/>
                  </a:ext>
                </a:extLst>
              </p:cNvPr>
              <p:cNvSpPr/>
              <p:nvPr/>
            </p:nvSpPr>
            <p:spPr>
              <a:xfrm>
                <a:off x="2862674" y="352783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1" name="Freeform: Shape 2350">
                <a:extLst>
                  <a:ext uri="{FF2B5EF4-FFF2-40B4-BE49-F238E27FC236}">
                    <a16:creationId xmlns:a16="http://schemas.microsoft.com/office/drawing/2014/main" id="{28C3A7BC-E727-FBAB-E5A0-61D1717C6254}"/>
                  </a:ext>
                </a:extLst>
              </p:cNvPr>
              <p:cNvSpPr/>
              <p:nvPr/>
            </p:nvSpPr>
            <p:spPr>
              <a:xfrm>
                <a:off x="2780040" y="37271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2" name="Freeform: Shape 2351">
                <a:extLst>
                  <a:ext uri="{FF2B5EF4-FFF2-40B4-BE49-F238E27FC236}">
                    <a16:creationId xmlns:a16="http://schemas.microsoft.com/office/drawing/2014/main" id="{FDB93310-8C54-102E-A765-42ED1A11CFBB}"/>
                  </a:ext>
                </a:extLst>
              </p:cNvPr>
              <p:cNvSpPr/>
              <p:nvPr/>
            </p:nvSpPr>
            <p:spPr>
              <a:xfrm>
                <a:off x="3054675" y="330666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3" name="Freeform: Shape 2352">
                <a:extLst>
                  <a:ext uri="{FF2B5EF4-FFF2-40B4-BE49-F238E27FC236}">
                    <a16:creationId xmlns:a16="http://schemas.microsoft.com/office/drawing/2014/main" id="{96BE6111-B575-E12B-88B7-65FC0AEB6A66}"/>
                  </a:ext>
                </a:extLst>
              </p:cNvPr>
              <p:cNvSpPr/>
              <p:nvPr/>
            </p:nvSpPr>
            <p:spPr>
              <a:xfrm>
                <a:off x="3280702" y="38851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4" name="Freeform: Shape 2353">
                <a:extLst>
                  <a:ext uri="{FF2B5EF4-FFF2-40B4-BE49-F238E27FC236}">
                    <a16:creationId xmlns:a16="http://schemas.microsoft.com/office/drawing/2014/main" id="{F4706FE3-A275-CD25-98C2-690C8C587097}"/>
                  </a:ext>
                </a:extLst>
              </p:cNvPr>
              <p:cNvSpPr/>
              <p:nvPr/>
            </p:nvSpPr>
            <p:spPr>
              <a:xfrm>
                <a:off x="3037662" y="334312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5" name="Freeform: Shape 2354">
                <a:extLst>
                  <a:ext uri="{FF2B5EF4-FFF2-40B4-BE49-F238E27FC236}">
                    <a16:creationId xmlns:a16="http://schemas.microsoft.com/office/drawing/2014/main" id="{0B1575BB-9C1F-CB05-2DB4-ADE0367AC3BD}"/>
                  </a:ext>
                </a:extLst>
              </p:cNvPr>
              <p:cNvSpPr/>
              <p:nvPr/>
            </p:nvSpPr>
            <p:spPr>
              <a:xfrm>
                <a:off x="3567489" y="339659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6" name="Freeform: Shape 2355">
                <a:extLst>
                  <a:ext uri="{FF2B5EF4-FFF2-40B4-BE49-F238E27FC236}">
                    <a16:creationId xmlns:a16="http://schemas.microsoft.com/office/drawing/2014/main" id="{2576DA19-891F-C432-AB94-350403F4C0F5}"/>
                  </a:ext>
                </a:extLst>
              </p:cNvPr>
              <p:cNvSpPr/>
              <p:nvPr/>
            </p:nvSpPr>
            <p:spPr>
              <a:xfrm>
                <a:off x="2942877" y="356429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7" name="Freeform: Shape 2356">
                <a:extLst>
                  <a:ext uri="{FF2B5EF4-FFF2-40B4-BE49-F238E27FC236}">
                    <a16:creationId xmlns:a16="http://schemas.microsoft.com/office/drawing/2014/main" id="{CEAAE773-5528-6842-1753-3B7CCB6F2911}"/>
                  </a:ext>
                </a:extLst>
              </p:cNvPr>
              <p:cNvSpPr/>
              <p:nvPr/>
            </p:nvSpPr>
            <p:spPr>
              <a:xfrm>
                <a:off x="2986624" y="349137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8" name="Freeform: Shape 2357">
                <a:extLst>
                  <a:ext uri="{FF2B5EF4-FFF2-40B4-BE49-F238E27FC236}">
                    <a16:creationId xmlns:a16="http://schemas.microsoft.com/office/drawing/2014/main" id="{3FB4A319-9D10-A8CD-3A6D-838F6BDB50A5}"/>
                  </a:ext>
                </a:extLst>
              </p:cNvPr>
              <p:cNvSpPr/>
              <p:nvPr/>
            </p:nvSpPr>
            <p:spPr>
              <a:xfrm>
                <a:off x="3472704" y="3121959"/>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59" name="Freeform: Shape 2358">
                <a:extLst>
                  <a:ext uri="{FF2B5EF4-FFF2-40B4-BE49-F238E27FC236}">
                    <a16:creationId xmlns:a16="http://schemas.microsoft.com/office/drawing/2014/main" id="{81E6C749-F29A-EFC7-E7F2-4055A0DCBAC6}"/>
                  </a:ext>
                </a:extLst>
              </p:cNvPr>
              <p:cNvSpPr/>
              <p:nvPr/>
            </p:nvSpPr>
            <p:spPr>
              <a:xfrm>
                <a:off x="3030371" y="3501102"/>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0" name="Freeform: Shape 2359">
                <a:extLst>
                  <a:ext uri="{FF2B5EF4-FFF2-40B4-BE49-F238E27FC236}">
                    <a16:creationId xmlns:a16="http://schemas.microsoft.com/office/drawing/2014/main" id="{806D1BCF-14D7-A16B-F0B4-4094FB154DDC}"/>
                  </a:ext>
                </a:extLst>
              </p:cNvPr>
              <p:cNvSpPr/>
              <p:nvPr/>
            </p:nvSpPr>
            <p:spPr>
              <a:xfrm>
                <a:off x="3339032" y="291780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1" name="Freeform: Shape 2360">
                <a:extLst>
                  <a:ext uri="{FF2B5EF4-FFF2-40B4-BE49-F238E27FC236}">
                    <a16:creationId xmlns:a16="http://schemas.microsoft.com/office/drawing/2014/main" id="{AC8DC80B-7647-6816-592D-6DD9C7B8C96B}"/>
                  </a:ext>
                </a:extLst>
              </p:cNvPr>
              <p:cNvSpPr/>
              <p:nvPr/>
            </p:nvSpPr>
            <p:spPr>
              <a:xfrm>
                <a:off x="3178626" y="359831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2" name="Freeform: Shape 2361">
                <a:extLst>
                  <a:ext uri="{FF2B5EF4-FFF2-40B4-BE49-F238E27FC236}">
                    <a16:creationId xmlns:a16="http://schemas.microsoft.com/office/drawing/2014/main" id="{E6C7FC29-31F6-90C7-B370-0DD0878AF95C}"/>
                  </a:ext>
                </a:extLst>
              </p:cNvPr>
              <p:cNvSpPr/>
              <p:nvPr/>
            </p:nvSpPr>
            <p:spPr>
              <a:xfrm>
                <a:off x="2850522" y="35156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3" name="Freeform: Shape 2362">
                <a:extLst>
                  <a:ext uri="{FF2B5EF4-FFF2-40B4-BE49-F238E27FC236}">
                    <a16:creationId xmlns:a16="http://schemas.microsoft.com/office/drawing/2014/main" id="{8779F4EB-B4D0-F0E6-FBF3-4439AF3A2BAE}"/>
                  </a:ext>
                </a:extLst>
              </p:cNvPr>
              <p:cNvSpPr/>
              <p:nvPr/>
            </p:nvSpPr>
            <p:spPr>
              <a:xfrm>
                <a:off x="3035232" y="365178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4" name="Freeform: Shape 2363">
                <a:extLst>
                  <a:ext uri="{FF2B5EF4-FFF2-40B4-BE49-F238E27FC236}">
                    <a16:creationId xmlns:a16="http://schemas.microsoft.com/office/drawing/2014/main" id="{C03D9AAA-7042-C2D7-F319-3E7594E84D4E}"/>
                  </a:ext>
                </a:extLst>
              </p:cNvPr>
              <p:cNvSpPr/>
              <p:nvPr/>
            </p:nvSpPr>
            <p:spPr>
              <a:xfrm>
                <a:off x="2702267" y="371011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5" name="Freeform: Shape 2364">
                <a:extLst>
                  <a:ext uri="{FF2B5EF4-FFF2-40B4-BE49-F238E27FC236}">
                    <a16:creationId xmlns:a16="http://schemas.microsoft.com/office/drawing/2014/main" id="{A02C06D7-7723-D2B5-00CD-AF72D2CFE555}"/>
                  </a:ext>
                </a:extLst>
              </p:cNvPr>
              <p:cNvSpPr/>
              <p:nvPr/>
            </p:nvSpPr>
            <p:spPr>
              <a:xfrm>
                <a:off x="2699837" y="3416038"/>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6" name="Freeform: Shape 2365">
                <a:extLst>
                  <a:ext uri="{FF2B5EF4-FFF2-40B4-BE49-F238E27FC236}">
                    <a16:creationId xmlns:a16="http://schemas.microsoft.com/office/drawing/2014/main" id="{6D8F44EB-436C-B68B-05A0-7E9F206A37C5}"/>
                  </a:ext>
                </a:extLst>
              </p:cNvPr>
              <p:cNvSpPr/>
              <p:nvPr/>
            </p:nvSpPr>
            <p:spPr>
              <a:xfrm>
                <a:off x="3227233" y="3530266"/>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7" name="Freeform: Shape 2366">
                <a:extLst>
                  <a:ext uri="{FF2B5EF4-FFF2-40B4-BE49-F238E27FC236}">
                    <a16:creationId xmlns:a16="http://schemas.microsoft.com/office/drawing/2014/main" id="{D3CDE5FD-5ABA-A772-7520-080C8F35C02E}"/>
                  </a:ext>
                </a:extLst>
              </p:cNvPr>
              <p:cNvSpPr/>
              <p:nvPr/>
            </p:nvSpPr>
            <p:spPr>
              <a:xfrm>
                <a:off x="2906421" y="339173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8" name="Freeform: Shape 2367">
                <a:extLst>
                  <a:ext uri="{FF2B5EF4-FFF2-40B4-BE49-F238E27FC236}">
                    <a16:creationId xmlns:a16="http://schemas.microsoft.com/office/drawing/2014/main" id="{4C5FED14-C9D6-6B62-74CF-D4BD7778F820}"/>
                  </a:ext>
                </a:extLst>
              </p:cNvPr>
              <p:cNvSpPr/>
              <p:nvPr/>
            </p:nvSpPr>
            <p:spPr>
              <a:xfrm>
                <a:off x="3902884" y="359831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69" name="Freeform: Shape 2368">
                <a:extLst>
                  <a:ext uri="{FF2B5EF4-FFF2-40B4-BE49-F238E27FC236}">
                    <a16:creationId xmlns:a16="http://schemas.microsoft.com/office/drawing/2014/main" id="{DABC7C7E-F7FD-C125-03D1-955B879F2529}"/>
                  </a:ext>
                </a:extLst>
              </p:cNvPr>
              <p:cNvSpPr/>
              <p:nvPr/>
            </p:nvSpPr>
            <p:spPr>
              <a:xfrm>
                <a:off x="3487286" y="3608039"/>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0" name="Freeform: Shape 2369">
                <a:extLst>
                  <a:ext uri="{FF2B5EF4-FFF2-40B4-BE49-F238E27FC236}">
                    <a16:creationId xmlns:a16="http://schemas.microsoft.com/office/drawing/2014/main" id="{CE1A28D2-654E-A7A4-52A6-6563C05C02B6}"/>
                  </a:ext>
                </a:extLst>
              </p:cNvPr>
              <p:cNvSpPr/>
              <p:nvPr/>
            </p:nvSpPr>
            <p:spPr>
              <a:xfrm>
                <a:off x="4009822" y="3309100"/>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1" name="Freeform: Shape 2370">
                <a:extLst>
                  <a:ext uri="{FF2B5EF4-FFF2-40B4-BE49-F238E27FC236}">
                    <a16:creationId xmlns:a16="http://schemas.microsoft.com/office/drawing/2014/main" id="{FD131E45-9B02-4A37-5C0A-7848C660C967}"/>
                  </a:ext>
                </a:extLst>
              </p:cNvPr>
              <p:cNvSpPr/>
              <p:nvPr/>
            </p:nvSpPr>
            <p:spPr>
              <a:xfrm>
                <a:off x="3375488" y="383406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2" name="Freeform: Shape 2371">
                <a:extLst>
                  <a:ext uri="{FF2B5EF4-FFF2-40B4-BE49-F238E27FC236}">
                    <a16:creationId xmlns:a16="http://schemas.microsoft.com/office/drawing/2014/main" id="{67717255-1F66-C070-6119-5B1F73B7513D}"/>
                  </a:ext>
                </a:extLst>
              </p:cNvPr>
              <p:cNvSpPr/>
              <p:nvPr/>
            </p:nvSpPr>
            <p:spPr>
              <a:xfrm>
                <a:off x="3171334" y="356915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3" name="Freeform: Shape 2372">
                <a:extLst>
                  <a:ext uri="{FF2B5EF4-FFF2-40B4-BE49-F238E27FC236}">
                    <a16:creationId xmlns:a16="http://schemas.microsoft.com/office/drawing/2014/main" id="{7E5D4D5A-1FC1-4BE2-B0C5-F1A8C762ECFA}"/>
                  </a:ext>
                </a:extLst>
              </p:cNvPr>
              <p:cNvSpPr/>
              <p:nvPr/>
            </p:nvSpPr>
            <p:spPr>
              <a:xfrm>
                <a:off x="2794622" y="40066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4" name="Freeform: Shape 2373">
                <a:extLst>
                  <a:ext uri="{FF2B5EF4-FFF2-40B4-BE49-F238E27FC236}">
                    <a16:creationId xmlns:a16="http://schemas.microsoft.com/office/drawing/2014/main" id="{C3A8FFEB-426A-2B81-7349-FFB7FEA89A44}"/>
                  </a:ext>
                </a:extLst>
              </p:cNvPr>
              <p:cNvSpPr/>
              <p:nvPr/>
            </p:nvSpPr>
            <p:spPr>
              <a:xfrm>
                <a:off x="2845661" y="425453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5" name="Freeform: Shape 2374">
                <a:extLst>
                  <a:ext uri="{FF2B5EF4-FFF2-40B4-BE49-F238E27FC236}">
                    <a16:creationId xmlns:a16="http://schemas.microsoft.com/office/drawing/2014/main" id="{F65FB18C-082E-E12D-C5DE-6CEB47EE01F6}"/>
                  </a:ext>
                </a:extLst>
              </p:cNvPr>
              <p:cNvSpPr/>
              <p:nvPr/>
            </p:nvSpPr>
            <p:spPr>
              <a:xfrm>
                <a:off x="3064397" y="4174332"/>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6" name="Freeform: Shape 2375">
                <a:extLst>
                  <a:ext uri="{FF2B5EF4-FFF2-40B4-BE49-F238E27FC236}">
                    <a16:creationId xmlns:a16="http://schemas.microsoft.com/office/drawing/2014/main" id="{756974B9-C194-8D39-6209-9E685B43723D}"/>
                  </a:ext>
                </a:extLst>
              </p:cNvPr>
              <p:cNvSpPr/>
              <p:nvPr/>
            </p:nvSpPr>
            <p:spPr>
              <a:xfrm>
                <a:off x="2690115" y="418162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7" name="Freeform: Shape 2376">
                <a:extLst>
                  <a:ext uri="{FF2B5EF4-FFF2-40B4-BE49-F238E27FC236}">
                    <a16:creationId xmlns:a16="http://schemas.microsoft.com/office/drawing/2014/main" id="{6C52467E-B27F-B2CE-7C18-3B0941F81FF0}"/>
                  </a:ext>
                </a:extLst>
              </p:cNvPr>
              <p:cNvSpPr/>
              <p:nvPr/>
            </p:nvSpPr>
            <p:spPr>
              <a:xfrm>
                <a:off x="2923434" y="351568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8" name="Freeform: Shape 2377">
                <a:extLst>
                  <a:ext uri="{FF2B5EF4-FFF2-40B4-BE49-F238E27FC236}">
                    <a16:creationId xmlns:a16="http://schemas.microsoft.com/office/drawing/2014/main" id="{B973BFED-CE68-D500-963C-FB590EC25501}"/>
                  </a:ext>
                </a:extLst>
              </p:cNvPr>
              <p:cNvSpPr/>
              <p:nvPr/>
            </p:nvSpPr>
            <p:spPr>
              <a:xfrm>
                <a:off x="2848091" y="4062534"/>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79" name="Freeform: Shape 2378">
                <a:extLst>
                  <a:ext uri="{FF2B5EF4-FFF2-40B4-BE49-F238E27FC236}">
                    <a16:creationId xmlns:a16="http://schemas.microsoft.com/office/drawing/2014/main" id="{20BF0BE6-CD51-95A6-E819-B7FA8D51410F}"/>
                  </a:ext>
                </a:extLst>
              </p:cNvPr>
              <p:cNvSpPr/>
              <p:nvPr/>
            </p:nvSpPr>
            <p:spPr>
              <a:xfrm>
                <a:off x="2682824" y="3778167"/>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0" name="Freeform: Shape 2379">
                <a:extLst>
                  <a:ext uri="{FF2B5EF4-FFF2-40B4-BE49-F238E27FC236}">
                    <a16:creationId xmlns:a16="http://schemas.microsoft.com/office/drawing/2014/main" id="{ED09834B-6DED-4FAC-ECD2-FE7FF2ED4A65}"/>
                  </a:ext>
                </a:extLst>
              </p:cNvPr>
              <p:cNvSpPr/>
              <p:nvPr/>
            </p:nvSpPr>
            <p:spPr>
              <a:xfrm>
                <a:off x="2680394" y="3858370"/>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1" name="Freeform: Shape 2380">
                <a:extLst>
                  <a:ext uri="{FF2B5EF4-FFF2-40B4-BE49-F238E27FC236}">
                    <a16:creationId xmlns:a16="http://schemas.microsoft.com/office/drawing/2014/main" id="{606380DE-6660-47EB-4DB3-0F0CA274DD4F}"/>
                  </a:ext>
                </a:extLst>
              </p:cNvPr>
              <p:cNvSpPr/>
              <p:nvPr/>
            </p:nvSpPr>
            <p:spPr>
              <a:xfrm>
                <a:off x="2818926" y="376844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2" name="Freeform: Shape 2381">
                <a:extLst>
                  <a:ext uri="{FF2B5EF4-FFF2-40B4-BE49-F238E27FC236}">
                    <a16:creationId xmlns:a16="http://schemas.microsoft.com/office/drawing/2014/main" id="{C453C0FB-0736-292A-6AA8-0135906C27A2}"/>
                  </a:ext>
                </a:extLst>
              </p:cNvPr>
              <p:cNvSpPr/>
              <p:nvPr/>
            </p:nvSpPr>
            <p:spPr>
              <a:xfrm>
                <a:off x="2148136" y="3578874"/>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3" name="Freeform: Shape 2382">
                <a:extLst>
                  <a:ext uri="{FF2B5EF4-FFF2-40B4-BE49-F238E27FC236}">
                    <a16:creationId xmlns:a16="http://schemas.microsoft.com/office/drawing/2014/main" id="{6270187B-ECF5-C20A-1604-8F38BF966D68}"/>
                  </a:ext>
                </a:extLst>
              </p:cNvPr>
              <p:cNvSpPr/>
              <p:nvPr/>
            </p:nvSpPr>
            <p:spPr>
              <a:xfrm>
                <a:off x="3205360" y="329451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4" name="Freeform: Shape 2383">
                <a:extLst>
                  <a:ext uri="{FF2B5EF4-FFF2-40B4-BE49-F238E27FC236}">
                    <a16:creationId xmlns:a16="http://schemas.microsoft.com/office/drawing/2014/main" id="{343F0BAC-011D-6482-71B9-7A724C51D29F}"/>
                  </a:ext>
                </a:extLst>
              </p:cNvPr>
              <p:cNvSpPr/>
              <p:nvPr/>
            </p:nvSpPr>
            <p:spPr>
              <a:xfrm>
                <a:off x="3147030" y="3282366"/>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5" name="Freeform: Shape 2384">
                <a:extLst>
                  <a:ext uri="{FF2B5EF4-FFF2-40B4-BE49-F238E27FC236}">
                    <a16:creationId xmlns:a16="http://schemas.microsoft.com/office/drawing/2014/main" id="{84C124CD-B313-C6D1-1512-C96FDA6F544C}"/>
                  </a:ext>
                </a:extLst>
              </p:cNvPr>
              <p:cNvSpPr/>
              <p:nvPr/>
            </p:nvSpPr>
            <p:spPr>
              <a:xfrm>
                <a:off x="2918573" y="343547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6" name="Freeform: Shape 2385">
                <a:extLst>
                  <a:ext uri="{FF2B5EF4-FFF2-40B4-BE49-F238E27FC236}">
                    <a16:creationId xmlns:a16="http://schemas.microsoft.com/office/drawing/2014/main" id="{B5D9D959-AD46-17AE-4BDA-E0737E228E28}"/>
                  </a:ext>
                </a:extLst>
              </p:cNvPr>
              <p:cNvSpPr/>
              <p:nvPr/>
            </p:nvSpPr>
            <p:spPr>
              <a:xfrm>
                <a:off x="2605051" y="3420898"/>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7" name="Freeform: Shape 2386">
                <a:extLst>
                  <a:ext uri="{FF2B5EF4-FFF2-40B4-BE49-F238E27FC236}">
                    <a16:creationId xmlns:a16="http://schemas.microsoft.com/office/drawing/2014/main" id="{1CFF6BF4-E30D-089F-D05B-461B84E581B4}"/>
                  </a:ext>
                </a:extLst>
              </p:cNvPr>
              <p:cNvSpPr/>
              <p:nvPr/>
            </p:nvSpPr>
            <p:spPr>
              <a:xfrm>
                <a:off x="3013358" y="34816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8" name="Freeform: Shape 2387">
                <a:extLst>
                  <a:ext uri="{FF2B5EF4-FFF2-40B4-BE49-F238E27FC236}">
                    <a16:creationId xmlns:a16="http://schemas.microsoft.com/office/drawing/2014/main" id="{5E3C3FA2-D6E7-3E23-D913-BB0449A59F2B}"/>
                  </a:ext>
                </a:extLst>
              </p:cNvPr>
              <p:cNvSpPr/>
              <p:nvPr/>
            </p:nvSpPr>
            <p:spPr>
              <a:xfrm>
                <a:off x="2993915" y="3554570"/>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89" name="Freeform: Shape 2388">
                <a:extLst>
                  <a:ext uri="{FF2B5EF4-FFF2-40B4-BE49-F238E27FC236}">
                    <a16:creationId xmlns:a16="http://schemas.microsoft.com/office/drawing/2014/main" id="{21A0BBDF-D958-4871-58CA-9BD199EB9DE8}"/>
                  </a:ext>
                </a:extLst>
              </p:cNvPr>
              <p:cNvSpPr/>
              <p:nvPr/>
            </p:nvSpPr>
            <p:spPr>
              <a:xfrm>
                <a:off x="2600191" y="351325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0" name="Freeform: Shape 2389">
                <a:extLst>
                  <a:ext uri="{FF2B5EF4-FFF2-40B4-BE49-F238E27FC236}">
                    <a16:creationId xmlns:a16="http://schemas.microsoft.com/office/drawing/2014/main" id="{80F0ADBF-766F-1A91-0368-AE5895912D0A}"/>
                  </a:ext>
                </a:extLst>
              </p:cNvPr>
              <p:cNvSpPr/>
              <p:nvPr/>
            </p:nvSpPr>
            <p:spPr>
              <a:xfrm>
                <a:off x="3030371" y="362504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1" name="Freeform: Shape 2390">
                <a:extLst>
                  <a:ext uri="{FF2B5EF4-FFF2-40B4-BE49-F238E27FC236}">
                    <a16:creationId xmlns:a16="http://schemas.microsoft.com/office/drawing/2014/main" id="{59795F82-0A96-6827-A0ED-E1E8E1DCF775}"/>
                  </a:ext>
                </a:extLst>
              </p:cNvPr>
              <p:cNvSpPr/>
              <p:nvPr/>
            </p:nvSpPr>
            <p:spPr>
              <a:xfrm>
                <a:off x="3185917" y="388510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2" name="Freeform: Shape 2391">
                <a:extLst>
                  <a:ext uri="{FF2B5EF4-FFF2-40B4-BE49-F238E27FC236}">
                    <a16:creationId xmlns:a16="http://schemas.microsoft.com/office/drawing/2014/main" id="{AE56D99A-D654-3089-D9D5-FAEB5807D7F9}"/>
                  </a:ext>
                </a:extLst>
              </p:cNvPr>
              <p:cNvSpPr/>
              <p:nvPr/>
            </p:nvSpPr>
            <p:spPr>
              <a:xfrm>
                <a:off x="3049814" y="353755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3" name="Freeform: Shape 2392">
                <a:extLst>
                  <a:ext uri="{FF2B5EF4-FFF2-40B4-BE49-F238E27FC236}">
                    <a16:creationId xmlns:a16="http://schemas.microsoft.com/office/drawing/2014/main" id="{A5EFCFBB-6380-1250-8CCA-AA10D1551AF7}"/>
                  </a:ext>
                </a:extLst>
              </p:cNvPr>
              <p:cNvSpPr/>
              <p:nvPr/>
            </p:nvSpPr>
            <p:spPr>
              <a:xfrm>
                <a:off x="3428957" y="3943432"/>
                <a:ext cx="43747" cy="43759"/>
              </a:xfrm>
              <a:custGeom>
                <a:avLst/>
                <a:gdLst>
                  <a:gd name="connsiteX0" fmla="*/ 17428 w 43747"/>
                  <a:gd name="connsiteY0" fmla="*/ 21828 h 43759"/>
                  <a:gd name="connsiteX1" fmla="*/ -4445 w 43747"/>
                  <a:gd name="connsiteY1" fmla="*/ 43701 h 43759"/>
                  <a:gd name="connsiteX2" fmla="*/ -26319 w 43747"/>
                  <a:gd name="connsiteY2" fmla="*/ 21828 h 43759"/>
                  <a:gd name="connsiteX3" fmla="*/ -4445 w 43747"/>
                  <a:gd name="connsiteY3" fmla="*/ -58 h 43759"/>
                  <a:gd name="connsiteX4" fmla="*/ 17428 w 43747"/>
                  <a:gd name="connsiteY4" fmla="*/ 21828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28"/>
                    </a:moveTo>
                    <a:cubicBezTo>
                      <a:pt x="17428" y="33907"/>
                      <a:pt x="7707" y="43701"/>
                      <a:pt x="-4445" y="43701"/>
                    </a:cubicBezTo>
                    <a:cubicBezTo>
                      <a:pt x="-16597" y="43701"/>
                      <a:pt x="-26319" y="33907"/>
                      <a:pt x="-26319" y="21828"/>
                    </a:cubicBezTo>
                    <a:cubicBezTo>
                      <a:pt x="-26319" y="9737"/>
                      <a:pt x="-16597" y="-58"/>
                      <a:pt x="-4445" y="-58"/>
                    </a:cubicBezTo>
                    <a:cubicBezTo>
                      <a:pt x="7707" y="-58"/>
                      <a:pt x="17428" y="9737"/>
                      <a:pt x="17428" y="21828"/>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4" name="Freeform: Shape 2393">
                <a:extLst>
                  <a:ext uri="{FF2B5EF4-FFF2-40B4-BE49-F238E27FC236}">
                    <a16:creationId xmlns:a16="http://schemas.microsoft.com/office/drawing/2014/main" id="{C8E57EC2-85DA-B51F-C019-BCF81AE3D44F}"/>
                  </a:ext>
                </a:extLst>
              </p:cNvPr>
              <p:cNvSpPr/>
              <p:nvPr/>
            </p:nvSpPr>
            <p:spPr>
              <a:xfrm>
                <a:off x="2896699" y="387295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395" name="Graphic 3">
              <a:extLst>
                <a:ext uri="{FF2B5EF4-FFF2-40B4-BE49-F238E27FC236}">
                  <a16:creationId xmlns:a16="http://schemas.microsoft.com/office/drawing/2014/main" id="{AF51D235-E874-969F-082B-F09D1F868A12}"/>
                </a:ext>
              </a:extLst>
            </p:cNvPr>
            <p:cNvGrpSpPr/>
            <p:nvPr/>
          </p:nvGrpSpPr>
          <p:grpSpPr>
            <a:xfrm>
              <a:off x="2868035" y="3455252"/>
              <a:ext cx="903030" cy="881478"/>
              <a:chOff x="2687685" y="3279933"/>
              <a:chExt cx="814183" cy="794752"/>
            </a:xfrm>
            <a:solidFill>
              <a:srgbClr val="FAA523">
                <a:alpha val="60000"/>
              </a:srgbClr>
            </a:solidFill>
          </p:grpSpPr>
          <p:sp>
            <p:nvSpPr>
              <p:cNvPr id="2396" name="Freeform: Shape 2395">
                <a:extLst>
                  <a:ext uri="{FF2B5EF4-FFF2-40B4-BE49-F238E27FC236}">
                    <a16:creationId xmlns:a16="http://schemas.microsoft.com/office/drawing/2014/main" id="{413A143F-9680-E9DE-A647-8B3EEC31F2AE}"/>
                  </a:ext>
                </a:extLst>
              </p:cNvPr>
              <p:cNvSpPr/>
              <p:nvPr/>
            </p:nvSpPr>
            <p:spPr>
              <a:xfrm>
                <a:off x="3458121" y="3279933"/>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7" name="Freeform: Shape 2396">
                <a:extLst>
                  <a:ext uri="{FF2B5EF4-FFF2-40B4-BE49-F238E27FC236}">
                    <a16:creationId xmlns:a16="http://schemas.microsoft.com/office/drawing/2014/main" id="{28BD00A3-2D08-ECAA-4DE7-DC1C259FBD9A}"/>
                  </a:ext>
                </a:extLst>
              </p:cNvPr>
              <p:cNvSpPr/>
              <p:nvPr/>
            </p:nvSpPr>
            <p:spPr>
              <a:xfrm>
                <a:off x="3083840" y="3768446"/>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8" name="Freeform: Shape 2397">
                <a:extLst>
                  <a:ext uri="{FF2B5EF4-FFF2-40B4-BE49-F238E27FC236}">
                    <a16:creationId xmlns:a16="http://schemas.microsoft.com/office/drawing/2014/main" id="{EDB22B42-EFF4-B6E8-5805-9BEE27D14BC5}"/>
                  </a:ext>
                </a:extLst>
              </p:cNvPr>
              <p:cNvSpPr/>
              <p:nvPr/>
            </p:nvSpPr>
            <p:spPr>
              <a:xfrm>
                <a:off x="2923434" y="3595885"/>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399" name="Freeform: Shape 2398">
                <a:extLst>
                  <a:ext uri="{FF2B5EF4-FFF2-40B4-BE49-F238E27FC236}">
                    <a16:creationId xmlns:a16="http://schemas.microsoft.com/office/drawing/2014/main" id="{1C3FDCFC-2020-2C0F-9D93-3B7B7D9ABAFC}"/>
                  </a:ext>
                </a:extLst>
              </p:cNvPr>
              <p:cNvSpPr/>
              <p:nvPr/>
            </p:nvSpPr>
            <p:spPr>
              <a:xfrm>
                <a:off x="3122726" y="3389303"/>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0" name="Freeform: Shape 2399">
                <a:extLst>
                  <a:ext uri="{FF2B5EF4-FFF2-40B4-BE49-F238E27FC236}">
                    <a16:creationId xmlns:a16="http://schemas.microsoft.com/office/drawing/2014/main" id="{95D323FA-D75D-8476-B39C-1184EF2A1009}"/>
                  </a:ext>
                </a:extLst>
              </p:cNvPr>
              <p:cNvSpPr/>
              <p:nvPr/>
            </p:nvSpPr>
            <p:spPr>
              <a:xfrm>
                <a:off x="3319589" y="4030938"/>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12"/>
                      <a:pt x="-16597" y="-58"/>
                      <a:pt x="-4445" y="-58"/>
                    </a:cubicBezTo>
                    <a:cubicBezTo>
                      <a:pt x="7707" y="-58"/>
                      <a:pt x="17428" y="9712"/>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1" name="Freeform: Shape 2400">
                <a:extLst>
                  <a:ext uri="{FF2B5EF4-FFF2-40B4-BE49-F238E27FC236}">
                    <a16:creationId xmlns:a16="http://schemas.microsoft.com/office/drawing/2014/main" id="{CB2C2888-27F1-645A-69A4-AE57CDD9A790}"/>
                  </a:ext>
                </a:extLst>
              </p:cNvPr>
              <p:cNvSpPr/>
              <p:nvPr/>
            </p:nvSpPr>
            <p:spPr>
              <a:xfrm>
                <a:off x="2716850" y="3941001"/>
                <a:ext cx="43747" cy="43759"/>
              </a:xfrm>
              <a:custGeom>
                <a:avLst/>
                <a:gdLst>
                  <a:gd name="connsiteX0" fmla="*/ 17428 w 43747"/>
                  <a:gd name="connsiteY0" fmla="*/ 21828 h 43759"/>
                  <a:gd name="connsiteX1" fmla="*/ -4445 w 43747"/>
                  <a:gd name="connsiteY1" fmla="*/ 43701 h 43759"/>
                  <a:gd name="connsiteX2" fmla="*/ -26319 w 43747"/>
                  <a:gd name="connsiteY2" fmla="*/ 21828 h 43759"/>
                  <a:gd name="connsiteX3" fmla="*/ -4445 w 43747"/>
                  <a:gd name="connsiteY3" fmla="*/ -58 h 43759"/>
                  <a:gd name="connsiteX4" fmla="*/ 17428 w 43747"/>
                  <a:gd name="connsiteY4" fmla="*/ 21828 h 4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59">
                    <a:moveTo>
                      <a:pt x="17428" y="21828"/>
                    </a:moveTo>
                    <a:cubicBezTo>
                      <a:pt x="17428" y="33907"/>
                      <a:pt x="7707" y="43701"/>
                      <a:pt x="-4445" y="43701"/>
                    </a:cubicBezTo>
                    <a:cubicBezTo>
                      <a:pt x="-16597" y="43701"/>
                      <a:pt x="-26319" y="33907"/>
                      <a:pt x="-26319" y="21828"/>
                    </a:cubicBezTo>
                    <a:cubicBezTo>
                      <a:pt x="-26319" y="9737"/>
                      <a:pt x="-16597" y="-58"/>
                      <a:pt x="-4445" y="-58"/>
                    </a:cubicBezTo>
                    <a:cubicBezTo>
                      <a:pt x="7707" y="-58"/>
                      <a:pt x="17428" y="9737"/>
                      <a:pt x="17428" y="21828"/>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2" name="Freeform: Shape 2401">
                <a:extLst>
                  <a:ext uri="{FF2B5EF4-FFF2-40B4-BE49-F238E27FC236}">
                    <a16:creationId xmlns:a16="http://schemas.microsoft.com/office/drawing/2014/main" id="{57F092D8-B4C2-8128-45BD-45A3667C55D5}"/>
                  </a:ext>
                </a:extLst>
              </p:cNvPr>
              <p:cNvSpPr/>
              <p:nvPr/>
            </p:nvSpPr>
            <p:spPr>
              <a:xfrm>
                <a:off x="3168904" y="3868089"/>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3" name="Freeform: Shape 2402">
                <a:extLst>
                  <a:ext uri="{FF2B5EF4-FFF2-40B4-BE49-F238E27FC236}">
                    <a16:creationId xmlns:a16="http://schemas.microsoft.com/office/drawing/2014/main" id="{A3CFB66B-F2F7-611B-20E9-7810FEC2915C}"/>
                  </a:ext>
                </a:extLst>
              </p:cNvPr>
              <p:cNvSpPr/>
              <p:nvPr/>
            </p:nvSpPr>
            <p:spPr>
              <a:xfrm>
                <a:off x="2884547" y="375629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4" name="Freeform: Shape 2403">
                <a:extLst>
                  <a:ext uri="{FF2B5EF4-FFF2-40B4-BE49-F238E27FC236}">
                    <a16:creationId xmlns:a16="http://schemas.microsoft.com/office/drawing/2014/main" id="{7AADE5F6-1ABA-54DB-5E4B-4E19FA8962A6}"/>
                  </a:ext>
                </a:extLst>
              </p:cNvPr>
              <p:cNvSpPr/>
              <p:nvPr/>
            </p:nvSpPr>
            <p:spPr>
              <a:xfrm>
                <a:off x="2969611" y="3814621"/>
                <a:ext cx="43747" cy="43747"/>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7"/>
                      <a:pt x="7707" y="43689"/>
                      <a:pt x="-4445" y="43689"/>
                    </a:cubicBezTo>
                    <a:cubicBezTo>
                      <a:pt x="-16597" y="43689"/>
                      <a:pt x="-26319" y="33897"/>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5" name="Freeform: Shape 2404">
                <a:extLst>
                  <a:ext uri="{FF2B5EF4-FFF2-40B4-BE49-F238E27FC236}">
                    <a16:creationId xmlns:a16="http://schemas.microsoft.com/office/drawing/2014/main" id="{39FA7D90-33EE-370D-B63C-6C8BB426F1D3}"/>
                  </a:ext>
                </a:extLst>
              </p:cNvPr>
              <p:cNvSpPr/>
              <p:nvPr/>
            </p:nvSpPr>
            <p:spPr>
              <a:xfrm>
                <a:off x="2755736" y="3447633"/>
                <a:ext cx="43747" cy="43744"/>
              </a:xfrm>
              <a:custGeom>
                <a:avLst/>
                <a:gdLst>
                  <a:gd name="connsiteX0" fmla="*/ 17428 w 43747"/>
                  <a:gd name="connsiteY0" fmla="*/ 21816 h 43744"/>
                  <a:gd name="connsiteX1" fmla="*/ -4445 w 43747"/>
                  <a:gd name="connsiteY1" fmla="*/ 43687 h 43744"/>
                  <a:gd name="connsiteX2" fmla="*/ -26319 w 43747"/>
                  <a:gd name="connsiteY2" fmla="*/ 21816 h 43744"/>
                  <a:gd name="connsiteX3" fmla="*/ -4445 w 43747"/>
                  <a:gd name="connsiteY3" fmla="*/ -58 h 43744"/>
                  <a:gd name="connsiteX4" fmla="*/ 17428 w 43747"/>
                  <a:gd name="connsiteY4" fmla="*/ 21816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6"/>
                    </a:moveTo>
                    <a:cubicBezTo>
                      <a:pt x="17428" y="33895"/>
                      <a:pt x="7707" y="43687"/>
                      <a:pt x="-4445" y="43687"/>
                    </a:cubicBezTo>
                    <a:cubicBezTo>
                      <a:pt x="-16597" y="43687"/>
                      <a:pt x="-26319" y="33895"/>
                      <a:pt x="-26319" y="21816"/>
                    </a:cubicBezTo>
                    <a:cubicBezTo>
                      <a:pt x="-26319" y="9734"/>
                      <a:pt x="-16597" y="-58"/>
                      <a:pt x="-4445" y="-58"/>
                    </a:cubicBezTo>
                    <a:cubicBezTo>
                      <a:pt x="7707" y="-58"/>
                      <a:pt x="17428" y="9734"/>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6" name="Freeform: Shape 2405">
                <a:extLst>
                  <a:ext uri="{FF2B5EF4-FFF2-40B4-BE49-F238E27FC236}">
                    <a16:creationId xmlns:a16="http://schemas.microsoft.com/office/drawing/2014/main" id="{68683F7D-9DDE-EDEC-30AD-30599D8C49EB}"/>
                  </a:ext>
                </a:extLst>
              </p:cNvPr>
              <p:cNvSpPr/>
              <p:nvPr/>
            </p:nvSpPr>
            <p:spPr>
              <a:xfrm>
                <a:off x="2687685" y="3656647"/>
                <a:ext cx="43747" cy="43744"/>
              </a:xfrm>
              <a:custGeom>
                <a:avLst/>
                <a:gdLst>
                  <a:gd name="connsiteX0" fmla="*/ 17428 w 43747"/>
                  <a:gd name="connsiteY0" fmla="*/ 21813 h 43744"/>
                  <a:gd name="connsiteX1" fmla="*/ -4445 w 43747"/>
                  <a:gd name="connsiteY1" fmla="*/ 43687 h 43744"/>
                  <a:gd name="connsiteX2" fmla="*/ -26319 w 43747"/>
                  <a:gd name="connsiteY2" fmla="*/ 21813 h 43744"/>
                  <a:gd name="connsiteX3" fmla="*/ -4445 w 43747"/>
                  <a:gd name="connsiteY3" fmla="*/ -58 h 43744"/>
                  <a:gd name="connsiteX4" fmla="*/ 17428 w 43747"/>
                  <a:gd name="connsiteY4" fmla="*/ 21813 h 4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4">
                    <a:moveTo>
                      <a:pt x="17428" y="21813"/>
                    </a:moveTo>
                    <a:cubicBezTo>
                      <a:pt x="17428" y="33895"/>
                      <a:pt x="7707" y="43687"/>
                      <a:pt x="-4445" y="43687"/>
                    </a:cubicBezTo>
                    <a:cubicBezTo>
                      <a:pt x="-16597" y="43687"/>
                      <a:pt x="-26319" y="33895"/>
                      <a:pt x="-26319" y="21813"/>
                    </a:cubicBezTo>
                    <a:cubicBezTo>
                      <a:pt x="-26319" y="9734"/>
                      <a:pt x="-16597" y="-58"/>
                      <a:pt x="-4445" y="-58"/>
                    </a:cubicBezTo>
                    <a:cubicBezTo>
                      <a:pt x="7707" y="-58"/>
                      <a:pt x="17428" y="9734"/>
                      <a:pt x="17428" y="21813"/>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407" name="Graphic 3">
              <a:extLst>
                <a:ext uri="{FF2B5EF4-FFF2-40B4-BE49-F238E27FC236}">
                  <a16:creationId xmlns:a16="http://schemas.microsoft.com/office/drawing/2014/main" id="{35A9913D-CB1D-9BB4-4403-922231A03B8F}"/>
                </a:ext>
              </a:extLst>
            </p:cNvPr>
            <p:cNvGrpSpPr/>
            <p:nvPr/>
          </p:nvGrpSpPr>
          <p:grpSpPr>
            <a:xfrm>
              <a:off x="3458374" y="2657352"/>
              <a:ext cx="1897711" cy="1442151"/>
              <a:chOff x="3219942" y="2560537"/>
              <a:chExt cx="1711000" cy="1300261"/>
            </a:xfrm>
            <a:solidFill>
              <a:srgbClr val="29B6A4">
                <a:alpha val="90000"/>
              </a:srgbClr>
            </a:solidFill>
          </p:grpSpPr>
          <p:sp>
            <p:nvSpPr>
              <p:cNvPr id="2408" name="Freeform: Shape 2407">
                <a:extLst>
                  <a:ext uri="{FF2B5EF4-FFF2-40B4-BE49-F238E27FC236}">
                    <a16:creationId xmlns:a16="http://schemas.microsoft.com/office/drawing/2014/main" id="{32FEB1FC-514B-2255-988D-45192055BEBD}"/>
                  </a:ext>
                </a:extLst>
              </p:cNvPr>
              <p:cNvSpPr/>
              <p:nvPr/>
            </p:nvSpPr>
            <p:spPr>
              <a:xfrm>
                <a:off x="4245571" y="311709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09" name="Freeform: Shape 2408">
                <a:extLst>
                  <a:ext uri="{FF2B5EF4-FFF2-40B4-BE49-F238E27FC236}">
                    <a16:creationId xmlns:a16="http://schemas.microsoft.com/office/drawing/2014/main" id="{CD39855A-77F9-FA76-944C-A90EAEEA0F64}"/>
                  </a:ext>
                </a:extLst>
              </p:cNvPr>
              <p:cNvSpPr/>
              <p:nvPr/>
            </p:nvSpPr>
            <p:spPr>
              <a:xfrm>
                <a:off x="3533464" y="287648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0" name="Freeform: Shape 2409">
                <a:extLst>
                  <a:ext uri="{FF2B5EF4-FFF2-40B4-BE49-F238E27FC236}">
                    <a16:creationId xmlns:a16="http://schemas.microsoft.com/office/drawing/2014/main" id="{50C475D6-045F-5425-73D4-D9C0388B93DA}"/>
                  </a:ext>
                </a:extLst>
              </p:cNvPr>
              <p:cNvSpPr/>
              <p:nvPr/>
            </p:nvSpPr>
            <p:spPr>
              <a:xfrm>
                <a:off x="4673321" y="309279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1" name="Freeform: Shape 2410">
                <a:extLst>
                  <a:ext uri="{FF2B5EF4-FFF2-40B4-BE49-F238E27FC236}">
                    <a16:creationId xmlns:a16="http://schemas.microsoft.com/office/drawing/2014/main" id="{E3CE1AF5-86E8-8F6A-82C2-26E3DA6FC978}"/>
                  </a:ext>
                </a:extLst>
              </p:cNvPr>
              <p:cNvSpPr/>
              <p:nvPr/>
            </p:nvSpPr>
            <p:spPr>
              <a:xfrm>
                <a:off x="4068152" y="306605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2" name="Freeform: Shape 2411">
                <a:extLst>
                  <a:ext uri="{FF2B5EF4-FFF2-40B4-BE49-F238E27FC236}">
                    <a16:creationId xmlns:a16="http://schemas.microsoft.com/office/drawing/2014/main" id="{4503B685-D26A-399C-9407-B4674A2EB591}"/>
                  </a:ext>
                </a:extLst>
              </p:cNvPr>
              <p:cNvSpPr/>
              <p:nvPr/>
            </p:nvSpPr>
            <p:spPr>
              <a:xfrm>
                <a:off x="4371951" y="286433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3" name="Freeform: Shape 2412">
                <a:extLst>
                  <a:ext uri="{FF2B5EF4-FFF2-40B4-BE49-F238E27FC236}">
                    <a16:creationId xmlns:a16="http://schemas.microsoft.com/office/drawing/2014/main" id="{3BCCFE8D-DF17-1A78-B830-98D16AF55C2D}"/>
                  </a:ext>
                </a:extLst>
              </p:cNvPr>
              <p:cNvSpPr/>
              <p:nvPr/>
            </p:nvSpPr>
            <p:spPr>
              <a:xfrm>
                <a:off x="4230988" y="336499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4" name="Freeform: Shape 2413">
                <a:extLst>
                  <a:ext uri="{FF2B5EF4-FFF2-40B4-BE49-F238E27FC236}">
                    <a16:creationId xmlns:a16="http://schemas.microsoft.com/office/drawing/2014/main" id="{49B8E5F0-A5D9-F147-21C3-2A8B86857091}"/>
                  </a:ext>
                </a:extLst>
              </p:cNvPr>
              <p:cNvSpPr/>
              <p:nvPr/>
            </p:nvSpPr>
            <p:spPr>
              <a:xfrm>
                <a:off x="4204254" y="289349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5" name="Freeform: Shape 2414">
                <a:extLst>
                  <a:ext uri="{FF2B5EF4-FFF2-40B4-BE49-F238E27FC236}">
                    <a16:creationId xmlns:a16="http://schemas.microsoft.com/office/drawing/2014/main" id="{526E7982-657A-FFA0-8392-DFC9F51B3B42}"/>
                  </a:ext>
                </a:extLst>
              </p:cNvPr>
              <p:cNvSpPr/>
              <p:nvPr/>
            </p:nvSpPr>
            <p:spPr>
              <a:xfrm>
                <a:off x="4121620" y="300529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6" name="Freeform: Shape 2415">
                <a:extLst>
                  <a:ext uri="{FF2B5EF4-FFF2-40B4-BE49-F238E27FC236}">
                    <a16:creationId xmlns:a16="http://schemas.microsoft.com/office/drawing/2014/main" id="{A710C823-E5C9-FE37-0560-357A4A284EB4}"/>
                  </a:ext>
                </a:extLst>
              </p:cNvPr>
              <p:cNvSpPr/>
              <p:nvPr/>
            </p:nvSpPr>
            <p:spPr>
              <a:xfrm>
                <a:off x="4024404" y="303932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7" name="Freeform: Shape 2416">
                <a:extLst>
                  <a:ext uri="{FF2B5EF4-FFF2-40B4-BE49-F238E27FC236}">
                    <a16:creationId xmlns:a16="http://schemas.microsoft.com/office/drawing/2014/main" id="{4789565D-62A6-A8E6-BB5D-C1E12B01BBBB}"/>
                  </a:ext>
                </a:extLst>
              </p:cNvPr>
              <p:cNvSpPr/>
              <p:nvPr/>
            </p:nvSpPr>
            <p:spPr>
              <a:xfrm>
                <a:off x="4391395" y="327021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8" name="Freeform: Shape 2417">
                <a:extLst>
                  <a:ext uri="{FF2B5EF4-FFF2-40B4-BE49-F238E27FC236}">
                    <a16:creationId xmlns:a16="http://schemas.microsoft.com/office/drawing/2014/main" id="{AF792C12-C70D-1389-6FDD-F8585FBA68EC}"/>
                  </a:ext>
                </a:extLst>
              </p:cNvPr>
              <p:cNvSpPr/>
              <p:nvPr/>
            </p:nvSpPr>
            <p:spPr>
              <a:xfrm>
                <a:off x="4131342" y="348408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19" name="Freeform: Shape 2418">
                <a:extLst>
                  <a:ext uri="{FF2B5EF4-FFF2-40B4-BE49-F238E27FC236}">
                    <a16:creationId xmlns:a16="http://schemas.microsoft.com/office/drawing/2014/main" id="{AFA09252-61DE-EC6B-57F7-85A398F1AF0C}"/>
                  </a:ext>
                </a:extLst>
              </p:cNvPr>
              <p:cNvSpPr/>
              <p:nvPr/>
            </p:nvSpPr>
            <p:spPr>
              <a:xfrm>
                <a:off x="4060860" y="352297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0" name="Freeform: Shape 2419">
                <a:extLst>
                  <a:ext uri="{FF2B5EF4-FFF2-40B4-BE49-F238E27FC236}">
                    <a16:creationId xmlns:a16="http://schemas.microsoft.com/office/drawing/2014/main" id="{6C333266-91F1-9533-EB27-DBF7EB5E098A}"/>
                  </a:ext>
                </a:extLst>
              </p:cNvPr>
              <p:cNvSpPr/>
              <p:nvPr/>
            </p:nvSpPr>
            <p:spPr>
              <a:xfrm>
                <a:off x="3713313" y="352540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1" name="Freeform: Shape 2420">
                <a:extLst>
                  <a:ext uri="{FF2B5EF4-FFF2-40B4-BE49-F238E27FC236}">
                    <a16:creationId xmlns:a16="http://schemas.microsoft.com/office/drawing/2014/main" id="{47C22FD0-6428-9438-1B93-E72E20100A4E}"/>
                  </a:ext>
                </a:extLst>
              </p:cNvPr>
              <p:cNvSpPr/>
              <p:nvPr/>
            </p:nvSpPr>
            <p:spPr>
              <a:xfrm>
                <a:off x="3822681" y="337471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2" name="Freeform: Shape 2421">
                <a:extLst>
                  <a:ext uri="{FF2B5EF4-FFF2-40B4-BE49-F238E27FC236}">
                    <a16:creationId xmlns:a16="http://schemas.microsoft.com/office/drawing/2014/main" id="{C729BFB4-3F5F-69F0-DBCD-3D795AE9ECE1}"/>
                  </a:ext>
                </a:extLst>
              </p:cNvPr>
              <p:cNvSpPr/>
              <p:nvPr/>
            </p:nvSpPr>
            <p:spPr>
              <a:xfrm>
                <a:off x="3781364" y="360560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3" name="Freeform: Shape 2422">
                <a:extLst>
                  <a:ext uri="{FF2B5EF4-FFF2-40B4-BE49-F238E27FC236}">
                    <a16:creationId xmlns:a16="http://schemas.microsoft.com/office/drawing/2014/main" id="{8F936ED6-762F-9319-C69D-2245290F24A6}"/>
                  </a:ext>
                </a:extLst>
              </p:cNvPr>
              <p:cNvSpPr/>
              <p:nvPr/>
            </p:nvSpPr>
            <p:spPr>
              <a:xfrm>
                <a:off x="3936910" y="327993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4" name="Freeform: Shape 2423">
                <a:extLst>
                  <a:ext uri="{FF2B5EF4-FFF2-40B4-BE49-F238E27FC236}">
                    <a16:creationId xmlns:a16="http://schemas.microsoft.com/office/drawing/2014/main" id="{5A0CF618-3BBE-BDA4-3BC6-FC0565A7EF31}"/>
                  </a:ext>
                </a:extLst>
              </p:cNvPr>
              <p:cNvSpPr/>
              <p:nvPr/>
            </p:nvSpPr>
            <p:spPr>
              <a:xfrm>
                <a:off x="3793516" y="310737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5" name="Freeform: Shape 2424">
                <a:extLst>
                  <a:ext uri="{FF2B5EF4-FFF2-40B4-BE49-F238E27FC236}">
                    <a16:creationId xmlns:a16="http://schemas.microsoft.com/office/drawing/2014/main" id="{8DBC1642-271F-0D09-4C07-907B377D8CAA}"/>
                  </a:ext>
                </a:extLst>
              </p:cNvPr>
              <p:cNvSpPr/>
              <p:nvPr/>
            </p:nvSpPr>
            <p:spPr>
              <a:xfrm>
                <a:off x="4116760" y="276225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6" name="Freeform: Shape 2425">
                <a:extLst>
                  <a:ext uri="{FF2B5EF4-FFF2-40B4-BE49-F238E27FC236}">
                    <a16:creationId xmlns:a16="http://schemas.microsoft.com/office/drawing/2014/main" id="{E05C49E9-6E56-41AE-C62F-EC6F712036F0}"/>
                  </a:ext>
                </a:extLst>
              </p:cNvPr>
              <p:cNvSpPr/>
              <p:nvPr/>
            </p:nvSpPr>
            <p:spPr>
              <a:xfrm>
                <a:off x="3219942" y="268934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7" name="Freeform: Shape 2426">
                <a:extLst>
                  <a:ext uri="{FF2B5EF4-FFF2-40B4-BE49-F238E27FC236}">
                    <a16:creationId xmlns:a16="http://schemas.microsoft.com/office/drawing/2014/main" id="{9780B71F-315A-7331-4707-0182BC64E223}"/>
                  </a:ext>
                </a:extLst>
              </p:cNvPr>
              <p:cNvSpPr/>
              <p:nvPr/>
            </p:nvSpPr>
            <p:spPr>
              <a:xfrm>
                <a:off x="4323343" y="318515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8" name="Freeform: Shape 2427">
                <a:extLst>
                  <a:ext uri="{FF2B5EF4-FFF2-40B4-BE49-F238E27FC236}">
                    <a16:creationId xmlns:a16="http://schemas.microsoft.com/office/drawing/2014/main" id="{43AB3562-20F2-E06A-F31F-CE42AC4A660B}"/>
                  </a:ext>
                </a:extLst>
              </p:cNvPr>
              <p:cNvSpPr/>
              <p:nvPr/>
            </p:nvSpPr>
            <p:spPr>
              <a:xfrm>
                <a:off x="4267444" y="300043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29" name="Freeform: Shape 2428">
                <a:extLst>
                  <a:ext uri="{FF2B5EF4-FFF2-40B4-BE49-F238E27FC236}">
                    <a16:creationId xmlns:a16="http://schemas.microsoft.com/office/drawing/2014/main" id="{CBC1F698-FFCB-0E6C-F188-A746A93EEFFE}"/>
                  </a:ext>
                </a:extLst>
              </p:cNvPr>
              <p:cNvSpPr/>
              <p:nvPr/>
            </p:nvSpPr>
            <p:spPr>
              <a:xfrm>
                <a:off x="4546940" y="319972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0" name="Freeform: Shape 2429">
                <a:extLst>
                  <a:ext uri="{FF2B5EF4-FFF2-40B4-BE49-F238E27FC236}">
                    <a16:creationId xmlns:a16="http://schemas.microsoft.com/office/drawing/2014/main" id="{9E897C3E-B674-B174-620D-45136C5C7B86}"/>
                  </a:ext>
                </a:extLst>
              </p:cNvPr>
              <p:cNvSpPr/>
              <p:nvPr/>
            </p:nvSpPr>
            <p:spPr>
              <a:xfrm>
                <a:off x="4109468" y="308064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1" name="Freeform: Shape 2430">
                <a:extLst>
                  <a:ext uri="{FF2B5EF4-FFF2-40B4-BE49-F238E27FC236}">
                    <a16:creationId xmlns:a16="http://schemas.microsoft.com/office/drawing/2014/main" id="{3B766417-C070-C84D-6814-5A828465E192}"/>
                  </a:ext>
                </a:extLst>
              </p:cNvPr>
              <p:cNvSpPr/>
              <p:nvPr/>
            </p:nvSpPr>
            <p:spPr>
              <a:xfrm>
                <a:off x="3742478" y="362261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2" name="Freeform: Shape 2431">
                <a:extLst>
                  <a:ext uri="{FF2B5EF4-FFF2-40B4-BE49-F238E27FC236}">
                    <a16:creationId xmlns:a16="http://schemas.microsoft.com/office/drawing/2014/main" id="{580FDD9A-3F58-57D4-9506-25B05E01A3EC}"/>
                  </a:ext>
                </a:extLst>
              </p:cNvPr>
              <p:cNvSpPr/>
              <p:nvPr/>
            </p:nvSpPr>
            <p:spPr>
              <a:xfrm>
                <a:off x="4080304" y="337471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3" name="Freeform: Shape 2432">
                <a:extLst>
                  <a:ext uri="{FF2B5EF4-FFF2-40B4-BE49-F238E27FC236}">
                    <a16:creationId xmlns:a16="http://schemas.microsoft.com/office/drawing/2014/main" id="{B94D52BE-E84B-5874-38CA-80C851F45316}"/>
                  </a:ext>
                </a:extLst>
              </p:cNvPr>
              <p:cNvSpPr/>
              <p:nvPr/>
            </p:nvSpPr>
            <p:spPr>
              <a:xfrm>
                <a:off x="3620958" y="328479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4" name="Freeform: Shape 2433">
                <a:extLst>
                  <a:ext uri="{FF2B5EF4-FFF2-40B4-BE49-F238E27FC236}">
                    <a16:creationId xmlns:a16="http://schemas.microsoft.com/office/drawing/2014/main" id="{4948BB65-ACC5-FE5D-6D2D-03D697A069EA}"/>
                  </a:ext>
                </a:extLst>
              </p:cNvPr>
              <p:cNvSpPr/>
              <p:nvPr/>
            </p:nvSpPr>
            <p:spPr>
              <a:xfrm>
                <a:off x="3905315" y="361532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5" name="Freeform: Shape 2434">
                <a:extLst>
                  <a:ext uri="{FF2B5EF4-FFF2-40B4-BE49-F238E27FC236}">
                    <a16:creationId xmlns:a16="http://schemas.microsoft.com/office/drawing/2014/main" id="{6058699C-35EF-D2A5-46CF-569F77D0BAD8}"/>
                  </a:ext>
                </a:extLst>
              </p:cNvPr>
              <p:cNvSpPr/>
              <p:nvPr/>
            </p:nvSpPr>
            <p:spPr>
              <a:xfrm>
                <a:off x="4388964" y="328965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6" name="Freeform: Shape 2435">
                <a:extLst>
                  <a:ext uri="{FF2B5EF4-FFF2-40B4-BE49-F238E27FC236}">
                    <a16:creationId xmlns:a16="http://schemas.microsoft.com/office/drawing/2014/main" id="{359FC3DC-C10E-35D8-1C1D-F66B4710CED0}"/>
                  </a:ext>
                </a:extLst>
              </p:cNvPr>
              <p:cNvSpPr/>
              <p:nvPr/>
            </p:nvSpPr>
            <p:spPr>
              <a:xfrm>
                <a:off x="4233419" y="326535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7" name="Freeform: Shape 2436">
                <a:extLst>
                  <a:ext uri="{FF2B5EF4-FFF2-40B4-BE49-F238E27FC236}">
                    <a16:creationId xmlns:a16="http://schemas.microsoft.com/office/drawing/2014/main" id="{3E7E05AB-7E03-AFBF-B223-9BFC4CF0951A}"/>
                  </a:ext>
                </a:extLst>
              </p:cNvPr>
              <p:cNvSpPr/>
              <p:nvPr/>
            </p:nvSpPr>
            <p:spPr>
              <a:xfrm>
                <a:off x="4257723" y="349867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8" name="Freeform: Shape 2437">
                <a:extLst>
                  <a:ext uri="{FF2B5EF4-FFF2-40B4-BE49-F238E27FC236}">
                    <a16:creationId xmlns:a16="http://schemas.microsoft.com/office/drawing/2014/main" id="{990E7884-46E5-3696-1C5E-7D161D7D3ED6}"/>
                  </a:ext>
                </a:extLst>
              </p:cNvPr>
              <p:cNvSpPr/>
              <p:nvPr/>
            </p:nvSpPr>
            <p:spPr>
              <a:xfrm>
                <a:off x="3898024" y="339416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39" name="Freeform: Shape 2438">
                <a:extLst>
                  <a:ext uri="{FF2B5EF4-FFF2-40B4-BE49-F238E27FC236}">
                    <a16:creationId xmlns:a16="http://schemas.microsoft.com/office/drawing/2014/main" id="{0E869CA9-8FA2-9D89-E309-356C9569D5FD}"/>
                  </a:ext>
                </a:extLst>
              </p:cNvPr>
              <p:cNvSpPr/>
              <p:nvPr/>
            </p:nvSpPr>
            <p:spPr>
              <a:xfrm>
                <a:off x="4034126" y="380732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0" name="Freeform: Shape 2439">
                <a:extLst>
                  <a:ext uri="{FF2B5EF4-FFF2-40B4-BE49-F238E27FC236}">
                    <a16:creationId xmlns:a16="http://schemas.microsoft.com/office/drawing/2014/main" id="{7AC96511-ABD4-7E10-1B34-42DBFFC964FB}"/>
                  </a:ext>
                </a:extLst>
              </p:cNvPr>
              <p:cNvSpPr/>
              <p:nvPr/>
            </p:nvSpPr>
            <p:spPr>
              <a:xfrm>
                <a:off x="4306331" y="315112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1" name="Freeform: Shape 2440">
                <a:extLst>
                  <a:ext uri="{FF2B5EF4-FFF2-40B4-BE49-F238E27FC236}">
                    <a16:creationId xmlns:a16="http://schemas.microsoft.com/office/drawing/2014/main" id="{BF3903E3-E829-2CA2-F413-B674A73D6568}"/>
                  </a:ext>
                </a:extLst>
              </p:cNvPr>
              <p:cNvSpPr/>
              <p:nvPr/>
            </p:nvSpPr>
            <p:spPr>
              <a:xfrm>
                <a:off x="3859137" y="349624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2" name="Freeform: Shape 2441">
                <a:extLst>
                  <a:ext uri="{FF2B5EF4-FFF2-40B4-BE49-F238E27FC236}">
                    <a16:creationId xmlns:a16="http://schemas.microsoft.com/office/drawing/2014/main" id="{06C38E1E-63FC-FF10-573F-DB7C74FA2275}"/>
                  </a:ext>
                </a:extLst>
              </p:cNvPr>
              <p:cNvSpPr/>
              <p:nvPr/>
            </p:nvSpPr>
            <p:spPr>
              <a:xfrm>
                <a:off x="4464307" y="327993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3" name="Freeform: Shape 2442">
                <a:extLst>
                  <a:ext uri="{FF2B5EF4-FFF2-40B4-BE49-F238E27FC236}">
                    <a16:creationId xmlns:a16="http://schemas.microsoft.com/office/drawing/2014/main" id="{9BF5AFE6-F250-8712-6E4A-366364C7A331}"/>
                  </a:ext>
                </a:extLst>
              </p:cNvPr>
              <p:cNvSpPr/>
              <p:nvPr/>
            </p:nvSpPr>
            <p:spPr>
              <a:xfrm>
                <a:off x="4080304" y="331882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4" name="Freeform: Shape 2443">
                <a:extLst>
                  <a:ext uri="{FF2B5EF4-FFF2-40B4-BE49-F238E27FC236}">
                    <a16:creationId xmlns:a16="http://schemas.microsoft.com/office/drawing/2014/main" id="{91E75589-9B60-8924-2241-388B0B66BCC8}"/>
                  </a:ext>
                </a:extLst>
              </p:cNvPr>
              <p:cNvSpPr/>
              <p:nvPr/>
            </p:nvSpPr>
            <p:spPr>
              <a:xfrm>
                <a:off x="4262583" y="332854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5" name="Freeform: Shape 2444">
                <a:extLst>
                  <a:ext uri="{FF2B5EF4-FFF2-40B4-BE49-F238E27FC236}">
                    <a16:creationId xmlns:a16="http://schemas.microsoft.com/office/drawing/2014/main" id="{048A7D12-1378-F992-8040-4198EBFB1B0A}"/>
                  </a:ext>
                </a:extLst>
              </p:cNvPr>
              <p:cNvSpPr/>
              <p:nvPr/>
            </p:nvSpPr>
            <p:spPr>
              <a:xfrm>
                <a:off x="3723035" y="329694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6" name="Freeform: Shape 2445">
                <a:extLst>
                  <a:ext uri="{FF2B5EF4-FFF2-40B4-BE49-F238E27FC236}">
                    <a16:creationId xmlns:a16="http://schemas.microsoft.com/office/drawing/2014/main" id="{3738EA58-6104-39AE-8CEF-E51C05B0AEA2}"/>
                  </a:ext>
                </a:extLst>
              </p:cNvPr>
              <p:cNvSpPr/>
              <p:nvPr/>
            </p:nvSpPr>
            <p:spPr>
              <a:xfrm>
                <a:off x="4223697" y="327507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7" name="Freeform: Shape 2446">
                <a:extLst>
                  <a:ext uri="{FF2B5EF4-FFF2-40B4-BE49-F238E27FC236}">
                    <a16:creationId xmlns:a16="http://schemas.microsoft.com/office/drawing/2014/main" id="{EF4401AC-F889-1B01-FF20-E36720AEF9D3}"/>
                  </a:ext>
                </a:extLst>
              </p:cNvPr>
              <p:cNvSpPr/>
              <p:nvPr/>
            </p:nvSpPr>
            <p:spPr>
              <a:xfrm>
                <a:off x="4248001" y="308550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8" name="Freeform: Shape 2447">
                <a:extLst>
                  <a:ext uri="{FF2B5EF4-FFF2-40B4-BE49-F238E27FC236}">
                    <a16:creationId xmlns:a16="http://schemas.microsoft.com/office/drawing/2014/main" id="{C502C5D5-83AB-5BC3-4FD1-C8B0D657F16C}"/>
                  </a:ext>
                </a:extLst>
              </p:cNvPr>
              <p:cNvSpPr/>
              <p:nvPr/>
            </p:nvSpPr>
            <p:spPr>
              <a:xfrm>
                <a:off x="4296609" y="309522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49" name="Freeform: Shape 2448">
                <a:extLst>
                  <a:ext uri="{FF2B5EF4-FFF2-40B4-BE49-F238E27FC236}">
                    <a16:creationId xmlns:a16="http://schemas.microsoft.com/office/drawing/2014/main" id="{77C6AA84-C555-69F5-B463-9A68F45B2DDB}"/>
                  </a:ext>
                </a:extLst>
              </p:cNvPr>
              <p:cNvSpPr/>
              <p:nvPr/>
            </p:nvSpPr>
            <p:spPr>
              <a:xfrm>
                <a:off x="4104608" y="324104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0" name="Freeform: Shape 2449">
                <a:extLst>
                  <a:ext uri="{FF2B5EF4-FFF2-40B4-BE49-F238E27FC236}">
                    <a16:creationId xmlns:a16="http://schemas.microsoft.com/office/drawing/2014/main" id="{1722679A-D270-B0A7-AB61-9570B3AC8D99}"/>
                  </a:ext>
                </a:extLst>
              </p:cNvPr>
              <p:cNvSpPr/>
              <p:nvPr/>
            </p:nvSpPr>
            <p:spPr>
              <a:xfrm>
                <a:off x="3939340" y="324590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1" name="Freeform: Shape 2450">
                <a:extLst>
                  <a:ext uri="{FF2B5EF4-FFF2-40B4-BE49-F238E27FC236}">
                    <a16:creationId xmlns:a16="http://schemas.microsoft.com/office/drawing/2014/main" id="{DE884776-C958-3179-2275-BD1160369DB3}"/>
                  </a:ext>
                </a:extLst>
              </p:cNvPr>
              <p:cNvSpPr/>
              <p:nvPr/>
            </p:nvSpPr>
            <p:spPr>
              <a:xfrm>
                <a:off x="4233419" y="332124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2" name="Freeform: Shape 2451">
                <a:extLst>
                  <a:ext uri="{FF2B5EF4-FFF2-40B4-BE49-F238E27FC236}">
                    <a16:creationId xmlns:a16="http://schemas.microsoft.com/office/drawing/2014/main" id="{41D52932-7FCE-EDB6-BB20-E3308D20067D}"/>
                  </a:ext>
                </a:extLst>
              </p:cNvPr>
              <p:cNvSpPr/>
              <p:nvPr/>
            </p:nvSpPr>
            <p:spPr>
              <a:xfrm>
                <a:off x="4612561" y="319243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3" name="Freeform: Shape 2452">
                <a:extLst>
                  <a:ext uri="{FF2B5EF4-FFF2-40B4-BE49-F238E27FC236}">
                    <a16:creationId xmlns:a16="http://schemas.microsoft.com/office/drawing/2014/main" id="{5F521AF6-FD1C-AD45-2B4E-E98FB8332FE5}"/>
                  </a:ext>
                </a:extLst>
              </p:cNvPr>
              <p:cNvSpPr/>
              <p:nvPr/>
            </p:nvSpPr>
            <p:spPr>
              <a:xfrm>
                <a:off x="4461876" y="338200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4" name="Freeform: Shape 2453">
                <a:extLst>
                  <a:ext uri="{FF2B5EF4-FFF2-40B4-BE49-F238E27FC236}">
                    <a16:creationId xmlns:a16="http://schemas.microsoft.com/office/drawing/2014/main" id="{192AEF60-24C4-08F3-66BB-B4AED865BB8A}"/>
                  </a:ext>
                </a:extLst>
              </p:cNvPr>
              <p:cNvSpPr/>
              <p:nvPr/>
            </p:nvSpPr>
            <p:spPr>
              <a:xfrm>
                <a:off x="4111899" y="303446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5" name="Freeform: Shape 2454">
                <a:extLst>
                  <a:ext uri="{FF2B5EF4-FFF2-40B4-BE49-F238E27FC236}">
                    <a16:creationId xmlns:a16="http://schemas.microsoft.com/office/drawing/2014/main" id="{0AB20C69-486D-0C0B-3B0B-EC0E93600200}"/>
                  </a:ext>
                </a:extLst>
              </p:cNvPr>
              <p:cNvSpPr/>
              <p:nvPr/>
            </p:nvSpPr>
            <p:spPr>
              <a:xfrm>
                <a:off x="3744908" y="304418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6" name="Freeform: Shape 2455">
                <a:extLst>
                  <a:ext uri="{FF2B5EF4-FFF2-40B4-BE49-F238E27FC236}">
                    <a16:creationId xmlns:a16="http://schemas.microsoft.com/office/drawing/2014/main" id="{84C2EBC6-C63D-F955-B524-DA13F96DCA8F}"/>
                  </a:ext>
                </a:extLst>
              </p:cNvPr>
              <p:cNvSpPr/>
              <p:nvPr/>
            </p:nvSpPr>
            <p:spPr>
              <a:xfrm>
                <a:off x="3934480" y="301988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7" name="Freeform: Shape 2456">
                <a:extLst>
                  <a:ext uri="{FF2B5EF4-FFF2-40B4-BE49-F238E27FC236}">
                    <a16:creationId xmlns:a16="http://schemas.microsoft.com/office/drawing/2014/main" id="{31A31AB3-5B4C-0698-CE04-CCCA78A52DC5}"/>
                  </a:ext>
                </a:extLst>
              </p:cNvPr>
              <p:cNvSpPr/>
              <p:nvPr/>
            </p:nvSpPr>
            <p:spPr>
              <a:xfrm>
                <a:off x="4614991" y="299800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8" name="Freeform: Shape 2457">
                <a:extLst>
                  <a:ext uri="{FF2B5EF4-FFF2-40B4-BE49-F238E27FC236}">
                    <a16:creationId xmlns:a16="http://schemas.microsoft.com/office/drawing/2014/main" id="{0B7AA9D0-EFE9-9AC1-D79B-994FD310B575}"/>
                  </a:ext>
                </a:extLst>
              </p:cNvPr>
              <p:cNvSpPr/>
              <p:nvPr/>
            </p:nvSpPr>
            <p:spPr>
              <a:xfrm>
                <a:off x="4675751" y="290322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59" name="Freeform: Shape 2458">
                <a:extLst>
                  <a:ext uri="{FF2B5EF4-FFF2-40B4-BE49-F238E27FC236}">
                    <a16:creationId xmlns:a16="http://schemas.microsoft.com/office/drawing/2014/main" id="{280F9CA6-48FD-E2A3-C64B-536664F74BD4}"/>
                  </a:ext>
                </a:extLst>
              </p:cNvPr>
              <p:cNvSpPr/>
              <p:nvPr/>
            </p:nvSpPr>
            <p:spPr>
              <a:xfrm>
                <a:off x="4877474" y="311952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0" name="Freeform: Shape 2459">
                <a:extLst>
                  <a:ext uri="{FF2B5EF4-FFF2-40B4-BE49-F238E27FC236}">
                    <a16:creationId xmlns:a16="http://schemas.microsoft.com/office/drawing/2014/main" id="{F1ED4851-2B1D-2501-DEDA-0C44B4671ECE}"/>
                  </a:ext>
                </a:extLst>
              </p:cNvPr>
              <p:cNvSpPr/>
              <p:nvPr/>
            </p:nvSpPr>
            <p:spPr>
              <a:xfrm>
                <a:off x="4746233" y="299071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1" name="Freeform: Shape 2460">
                <a:extLst>
                  <a:ext uri="{FF2B5EF4-FFF2-40B4-BE49-F238E27FC236}">
                    <a16:creationId xmlns:a16="http://schemas.microsoft.com/office/drawing/2014/main" id="{B0E24FF0-3151-EBCC-8410-D151BDB759E1}"/>
                  </a:ext>
                </a:extLst>
              </p:cNvPr>
              <p:cNvSpPr/>
              <p:nvPr/>
            </p:nvSpPr>
            <p:spPr>
              <a:xfrm>
                <a:off x="4751094" y="306849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2" name="Freeform: Shape 2461">
                <a:extLst>
                  <a:ext uri="{FF2B5EF4-FFF2-40B4-BE49-F238E27FC236}">
                    <a16:creationId xmlns:a16="http://schemas.microsoft.com/office/drawing/2014/main" id="{025F8752-7FE5-FBD9-F5D5-00C47F5C04CF}"/>
                  </a:ext>
                </a:extLst>
              </p:cNvPr>
              <p:cNvSpPr/>
              <p:nvPr/>
            </p:nvSpPr>
            <p:spPr>
              <a:xfrm>
                <a:off x="4386534" y="266990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3" name="Freeform: Shape 2462">
                <a:extLst>
                  <a:ext uri="{FF2B5EF4-FFF2-40B4-BE49-F238E27FC236}">
                    <a16:creationId xmlns:a16="http://schemas.microsoft.com/office/drawing/2014/main" id="{58C08047-11A6-30A5-651A-4C1651A88F13}"/>
                  </a:ext>
                </a:extLst>
              </p:cNvPr>
              <p:cNvSpPr/>
              <p:nvPr/>
            </p:nvSpPr>
            <p:spPr>
              <a:xfrm>
                <a:off x="4833727" y="256053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464" name="Graphic 3">
              <a:extLst>
                <a:ext uri="{FF2B5EF4-FFF2-40B4-BE49-F238E27FC236}">
                  <a16:creationId xmlns:a16="http://schemas.microsoft.com/office/drawing/2014/main" id="{CBB88FBF-D352-8CF9-2443-EA899E929FFF}"/>
                </a:ext>
              </a:extLst>
            </p:cNvPr>
            <p:cNvGrpSpPr/>
            <p:nvPr/>
          </p:nvGrpSpPr>
          <p:grpSpPr>
            <a:xfrm>
              <a:off x="2806036" y="2212576"/>
              <a:ext cx="3102652" cy="1795276"/>
              <a:chOff x="2631786" y="2159521"/>
              <a:chExt cx="2797389" cy="1618643"/>
            </a:xfrm>
            <a:solidFill>
              <a:srgbClr val="29B6A4">
                <a:alpha val="90000"/>
              </a:srgbClr>
            </a:solidFill>
          </p:grpSpPr>
          <p:sp>
            <p:nvSpPr>
              <p:cNvPr id="2465" name="Freeform: Shape 2464">
                <a:extLst>
                  <a:ext uri="{FF2B5EF4-FFF2-40B4-BE49-F238E27FC236}">
                    <a16:creationId xmlns:a16="http://schemas.microsoft.com/office/drawing/2014/main" id="{D90A5D0B-3165-3AC2-9EA8-D7EDE10E1333}"/>
                  </a:ext>
                </a:extLst>
              </p:cNvPr>
              <p:cNvSpPr/>
              <p:nvPr/>
            </p:nvSpPr>
            <p:spPr>
              <a:xfrm>
                <a:off x="4636865" y="250220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6" name="Freeform: Shape 2465">
                <a:extLst>
                  <a:ext uri="{FF2B5EF4-FFF2-40B4-BE49-F238E27FC236}">
                    <a16:creationId xmlns:a16="http://schemas.microsoft.com/office/drawing/2014/main" id="{D3946E74-8C39-E079-366F-14BA9043A1FE}"/>
                  </a:ext>
                </a:extLst>
              </p:cNvPr>
              <p:cNvSpPr/>
              <p:nvPr/>
            </p:nvSpPr>
            <p:spPr>
              <a:xfrm>
                <a:off x="4175089" y="320459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7" name="Freeform: Shape 2466">
                <a:extLst>
                  <a:ext uri="{FF2B5EF4-FFF2-40B4-BE49-F238E27FC236}">
                    <a16:creationId xmlns:a16="http://schemas.microsoft.com/office/drawing/2014/main" id="{5D9AB187-3493-8465-55B9-B6A039EE10E6}"/>
                  </a:ext>
                </a:extLst>
              </p:cNvPr>
              <p:cNvSpPr/>
              <p:nvPr/>
            </p:nvSpPr>
            <p:spPr>
              <a:xfrm>
                <a:off x="4376812" y="285704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8" name="Freeform: Shape 2467">
                <a:extLst>
                  <a:ext uri="{FF2B5EF4-FFF2-40B4-BE49-F238E27FC236}">
                    <a16:creationId xmlns:a16="http://schemas.microsoft.com/office/drawing/2014/main" id="{3431200E-F4C1-9292-667E-45991E758B33}"/>
                  </a:ext>
                </a:extLst>
              </p:cNvPr>
              <p:cNvSpPr/>
              <p:nvPr/>
            </p:nvSpPr>
            <p:spPr>
              <a:xfrm>
                <a:off x="4209115" y="288621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69" name="Freeform: Shape 2468">
                <a:extLst>
                  <a:ext uri="{FF2B5EF4-FFF2-40B4-BE49-F238E27FC236}">
                    <a16:creationId xmlns:a16="http://schemas.microsoft.com/office/drawing/2014/main" id="{C3C339CE-7382-2C91-675D-23DE7E343918}"/>
                  </a:ext>
                </a:extLst>
              </p:cNvPr>
              <p:cNvSpPr/>
              <p:nvPr/>
            </p:nvSpPr>
            <p:spPr>
              <a:xfrm>
                <a:off x="4707346" y="314383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0" name="Freeform: Shape 2469">
                <a:extLst>
                  <a:ext uri="{FF2B5EF4-FFF2-40B4-BE49-F238E27FC236}">
                    <a16:creationId xmlns:a16="http://schemas.microsoft.com/office/drawing/2014/main" id="{BEE3E68C-410F-8F11-C1A3-54B64831C357}"/>
                  </a:ext>
                </a:extLst>
              </p:cNvPr>
              <p:cNvSpPr/>
              <p:nvPr/>
            </p:nvSpPr>
            <p:spPr>
              <a:xfrm>
                <a:off x="5101071" y="325806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1" name="Freeform: Shape 2470">
                <a:extLst>
                  <a:ext uri="{FF2B5EF4-FFF2-40B4-BE49-F238E27FC236}">
                    <a16:creationId xmlns:a16="http://schemas.microsoft.com/office/drawing/2014/main" id="{DC254C7D-14A5-4C0A-2737-72639B406B4D}"/>
                  </a:ext>
                </a:extLst>
              </p:cNvPr>
              <p:cNvSpPr/>
              <p:nvPr/>
            </p:nvSpPr>
            <p:spPr>
              <a:xfrm>
                <a:off x="3915036" y="296641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2" name="Freeform: Shape 2471">
                <a:extLst>
                  <a:ext uri="{FF2B5EF4-FFF2-40B4-BE49-F238E27FC236}">
                    <a16:creationId xmlns:a16="http://schemas.microsoft.com/office/drawing/2014/main" id="{2404A5E7-3581-291B-744E-E743F9F074A5}"/>
                  </a:ext>
                </a:extLst>
              </p:cNvPr>
              <p:cNvSpPr/>
              <p:nvPr/>
            </p:nvSpPr>
            <p:spPr>
              <a:xfrm>
                <a:off x="4158076" y="290565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3" name="Freeform: Shape 2472">
                <a:extLst>
                  <a:ext uri="{FF2B5EF4-FFF2-40B4-BE49-F238E27FC236}">
                    <a16:creationId xmlns:a16="http://schemas.microsoft.com/office/drawing/2014/main" id="{6B529119-B59D-71CD-9D66-792BD0BE93E1}"/>
                  </a:ext>
                </a:extLst>
              </p:cNvPr>
              <p:cNvSpPr/>
              <p:nvPr/>
            </p:nvSpPr>
            <p:spPr>
              <a:xfrm>
                <a:off x="3701161" y="317299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4" name="Freeform: Shape 2473">
                <a:extLst>
                  <a:ext uri="{FF2B5EF4-FFF2-40B4-BE49-F238E27FC236}">
                    <a16:creationId xmlns:a16="http://schemas.microsoft.com/office/drawing/2014/main" id="{12A25C5E-A5D9-A953-ED5B-BAC4E18FE26B}"/>
                  </a:ext>
                </a:extLst>
              </p:cNvPr>
              <p:cNvSpPr/>
              <p:nvPr/>
            </p:nvSpPr>
            <p:spPr>
              <a:xfrm>
                <a:off x="3737617" y="340874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5" name="Freeform: Shape 2474">
                <a:extLst>
                  <a:ext uri="{FF2B5EF4-FFF2-40B4-BE49-F238E27FC236}">
                    <a16:creationId xmlns:a16="http://schemas.microsoft.com/office/drawing/2014/main" id="{27D02420-3964-4BA8-DAA2-993E7B99AE74}"/>
                  </a:ext>
                </a:extLst>
              </p:cNvPr>
              <p:cNvSpPr/>
              <p:nvPr/>
            </p:nvSpPr>
            <p:spPr>
              <a:xfrm>
                <a:off x="3552907" y="372469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6" name="Freeform: Shape 2475">
                <a:extLst>
                  <a:ext uri="{FF2B5EF4-FFF2-40B4-BE49-F238E27FC236}">
                    <a16:creationId xmlns:a16="http://schemas.microsoft.com/office/drawing/2014/main" id="{D305A8FC-DAE1-820C-DE9E-F63D47DC834E}"/>
                  </a:ext>
                </a:extLst>
              </p:cNvPr>
              <p:cNvSpPr/>
              <p:nvPr/>
            </p:nvSpPr>
            <p:spPr>
              <a:xfrm>
                <a:off x="3623389" y="367608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7" name="Freeform: Shape 2476">
                <a:extLst>
                  <a:ext uri="{FF2B5EF4-FFF2-40B4-BE49-F238E27FC236}">
                    <a16:creationId xmlns:a16="http://schemas.microsoft.com/office/drawing/2014/main" id="{91184673-54EC-4B79-2CE1-531A16A6368A}"/>
                  </a:ext>
                </a:extLst>
              </p:cNvPr>
              <p:cNvSpPr/>
              <p:nvPr/>
            </p:nvSpPr>
            <p:spPr>
              <a:xfrm>
                <a:off x="3543185" y="332611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8" name="Freeform: Shape 2477">
                <a:extLst>
                  <a:ext uri="{FF2B5EF4-FFF2-40B4-BE49-F238E27FC236}">
                    <a16:creationId xmlns:a16="http://schemas.microsoft.com/office/drawing/2014/main" id="{1453D9A2-3732-E6EA-E7D4-B0E73C446DB4}"/>
                  </a:ext>
                </a:extLst>
              </p:cNvPr>
              <p:cNvSpPr/>
              <p:nvPr/>
            </p:nvSpPr>
            <p:spPr>
              <a:xfrm>
                <a:off x="3995240" y="309765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79" name="Freeform: Shape 2478">
                <a:extLst>
                  <a:ext uri="{FF2B5EF4-FFF2-40B4-BE49-F238E27FC236}">
                    <a16:creationId xmlns:a16="http://schemas.microsoft.com/office/drawing/2014/main" id="{9746832A-AC35-6DFA-9356-8E5CFF9FBF3A}"/>
                  </a:ext>
                </a:extLst>
              </p:cNvPr>
              <p:cNvSpPr/>
              <p:nvPr/>
            </p:nvSpPr>
            <p:spPr>
              <a:xfrm>
                <a:off x="4333065" y="276954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0" name="Freeform: Shape 2479">
                <a:extLst>
                  <a:ext uri="{FF2B5EF4-FFF2-40B4-BE49-F238E27FC236}">
                    <a16:creationId xmlns:a16="http://schemas.microsoft.com/office/drawing/2014/main" id="{2E749D58-CEA3-7584-313F-8420DC0A4BE9}"/>
                  </a:ext>
                </a:extLst>
              </p:cNvPr>
              <p:cNvSpPr/>
              <p:nvPr/>
            </p:nvSpPr>
            <p:spPr>
              <a:xfrm>
                <a:off x="2631786" y="270635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1" name="Freeform: Shape 2480">
                <a:extLst>
                  <a:ext uri="{FF2B5EF4-FFF2-40B4-BE49-F238E27FC236}">
                    <a16:creationId xmlns:a16="http://schemas.microsoft.com/office/drawing/2014/main" id="{76FC4471-6E70-C72B-4DEA-83476E0C1C6B}"/>
                  </a:ext>
                </a:extLst>
              </p:cNvPr>
              <p:cNvSpPr/>
              <p:nvPr/>
            </p:nvSpPr>
            <p:spPr>
              <a:xfrm>
                <a:off x="4763246" y="215952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2" name="Freeform: Shape 2481">
                <a:extLst>
                  <a:ext uri="{FF2B5EF4-FFF2-40B4-BE49-F238E27FC236}">
                    <a16:creationId xmlns:a16="http://schemas.microsoft.com/office/drawing/2014/main" id="{32B3D0B3-6F9F-6386-FC17-58321F801831}"/>
                  </a:ext>
                </a:extLst>
              </p:cNvPr>
              <p:cNvSpPr/>
              <p:nvPr/>
            </p:nvSpPr>
            <p:spPr>
              <a:xfrm>
                <a:off x="3608806" y="281086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3" name="Freeform: Shape 2482">
                <a:extLst>
                  <a:ext uri="{FF2B5EF4-FFF2-40B4-BE49-F238E27FC236}">
                    <a16:creationId xmlns:a16="http://schemas.microsoft.com/office/drawing/2014/main" id="{6607C1EB-C66D-4EAC-5640-D32435236034}"/>
                  </a:ext>
                </a:extLst>
              </p:cNvPr>
              <p:cNvSpPr/>
              <p:nvPr/>
            </p:nvSpPr>
            <p:spPr>
              <a:xfrm>
                <a:off x="3866428" y="289107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4" name="Freeform: Shape 2483">
                <a:extLst>
                  <a:ext uri="{FF2B5EF4-FFF2-40B4-BE49-F238E27FC236}">
                    <a16:creationId xmlns:a16="http://schemas.microsoft.com/office/drawing/2014/main" id="{09C40305-E5EA-3B79-87D8-DCCDCC119180}"/>
                  </a:ext>
                </a:extLst>
              </p:cNvPr>
              <p:cNvSpPr/>
              <p:nvPr/>
            </p:nvSpPr>
            <p:spPr>
              <a:xfrm>
                <a:off x="4194532" y="279871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5" name="Freeform: Shape 2484">
                <a:extLst>
                  <a:ext uri="{FF2B5EF4-FFF2-40B4-BE49-F238E27FC236}">
                    <a16:creationId xmlns:a16="http://schemas.microsoft.com/office/drawing/2014/main" id="{E822FEFC-2A95-C130-8B16-C659565E3FC6}"/>
                  </a:ext>
                </a:extLst>
              </p:cNvPr>
              <p:cNvSpPr/>
              <p:nvPr/>
            </p:nvSpPr>
            <p:spPr>
              <a:xfrm>
                <a:off x="4201823" y="295912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6" name="Freeform: Shape 2485">
                <a:extLst>
                  <a:ext uri="{FF2B5EF4-FFF2-40B4-BE49-F238E27FC236}">
                    <a16:creationId xmlns:a16="http://schemas.microsoft.com/office/drawing/2014/main" id="{5385750E-8224-45E0-F0C3-23B81651AEE9}"/>
                  </a:ext>
                </a:extLst>
              </p:cNvPr>
              <p:cNvSpPr/>
              <p:nvPr/>
            </p:nvSpPr>
            <p:spPr>
              <a:xfrm>
                <a:off x="4843449" y="296884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7" name="Freeform: Shape 2486">
                <a:extLst>
                  <a:ext uri="{FF2B5EF4-FFF2-40B4-BE49-F238E27FC236}">
                    <a16:creationId xmlns:a16="http://schemas.microsoft.com/office/drawing/2014/main" id="{CC64AE87-7D78-64B0-C4CE-28D18250E07C}"/>
                  </a:ext>
                </a:extLst>
              </p:cNvPr>
              <p:cNvSpPr/>
              <p:nvPr/>
            </p:nvSpPr>
            <p:spPr>
              <a:xfrm>
                <a:off x="4376812" y="294454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8" name="Freeform: Shape 2487">
                <a:extLst>
                  <a:ext uri="{FF2B5EF4-FFF2-40B4-BE49-F238E27FC236}">
                    <a16:creationId xmlns:a16="http://schemas.microsoft.com/office/drawing/2014/main" id="{5A704896-7DE4-8836-230A-A7823F82A969}"/>
                  </a:ext>
                </a:extLst>
              </p:cNvPr>
              <p:cNvSpPr/>
              <p:nvPr/>
            </p:nvSpPr>
            <p:spPr>
              <a:xfrm>
                <a:off x="5375706" y="299314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89" name="Freeform: Shape 2488">
                <a:extLst>
                  <a:ext uri="{FF2B5EF4-FFF2-40B4-BE49-F238E27FC236}">
                    <a16:creationId xmlns:a16="http://schemas.microsoft.com/office/drawing/2014/main" id="{964B1ABF-FDC9-41D8-5412-89A517577DE4}"/>
                  </a:ext>
                </a:extLst>
              </p:cNvPr>
              <p:cNvSpPr/>
              <p:nvPr/>
            </p:nvSpPr>
            <p:spPr>
              <a:xfrm>
                <a:off x="4838588" y="262129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0" name="Freeform: Shape 2489">
                <a:extLst>
                  <a:ext uri="{FF2B5EF4-FFF2-40B4-BE49-F238E27FC236}">
                    <a16:creationId xmlns:a16="http://schemas.microsoft.com/office/drawing/2014/main" id="{121F61A0-E43A-1578-D519-403A71AB6D2B}"/>
                  </a:ext>
                </a:extLst>
              </p:cNvPr>
              <p:cNvSpPr/>
              <p:nvPr/>
            </p:nvSpPr>
            <p:spPr>
              <a:xfrm>
                <a:off x="4405977" y="289349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1" name="Freeform: Shape 2490">
                <a:extLst>
                  <a:ext uri="{FF2B5EF4-FFF2-40B4-BE49-F238E27FC236}">
                    <a16:creationId xmlns:a16="http://schemas.microsoft.com/office/drawing/2014/main" id="{A42B1EC4-645B-B872-7193-3ED20CA03768}"/>
                  </a:ext>
                </a:extLst>
              </p:cNvPr>
              <p:cNvSpPr/>
              <p:nvPr/>
            </p:nvSpPr>
            <p:spPr>
              <a:xfrm>
                <a:off x="4551801" y="278170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2" name="Freeform: Shape 2491">
                <a:extLst>
                  <a:ext uri="{FF2B5EF4-FFF2-40B4-BE49-F238E27FC236}">
                    <a16:creationId xmlns:a16="http://schemas.microsoft.com/office/drawing/2014/main" id="{3A71BB48-5171-E1BE-EE1E-350F98286385}"/>
                  </a:ext>
                </a:extLst>
              </p:cNvPr>
              <p:cNvSpPr/>
              <p:nvPr/>
            </p:nvSpPr>
            <p:spPr>
              <a:xfrm>
                <a:off x="4865322" y="269663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3" name="Freeform: Shape 2492">
                <a:extLst>
                  <a:ext uri="{FF2B5EF4-FFF2-40B4-BE49-F238E27FC236}">
                    <a16:creationId xmlns:a16="http://schemas.microsoft.com/office/drawing/2014/main" id="{1B1A558E-6226-768F-912E-0A2B232C5BED}"/>
                  </a:ext>
                </a:extLst>
              </p:cNvPr>
              <p:cNvSpPr/>
              <p:nvPr/>
            </p:nvSpPr>
            <p:spPr>
              <a:xfrm>
                <a:off x="3723035" y="362018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4" name="Freeform: Shape 2493">
                <a:extLst>
                  <a:ext uri="{FF2B5EF4-FFF2-40B4-BE49-F238E27FC236}">
                    <a16:creationId xmlns:a16="http://schemas.microsoft.com/office/drawing/2014/main" id="{0849DD68-49E8-DEAF-FD0F-701411F590C8}"/>
                  </a:ext>
                </a:extLst>
              </p:cNvPr>
              <p:cNvSpPr/>
              <p:nvPr/>
            </p:nvSpPr>
            <p:spPr>
              <a:xfrm>
                <a:off x="3730326" y="355457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5" name="Freeform: Shape 2494">
                <a:extLst>
                  <a:ext uri="{FF2B5EF4-FFF2-40B4-BE49-F238E27FC236}">
                    <a16:creationId xmlns:a16="http://schemas.microsoft.com/office/drawing/2014/main" id="{4175DC99-1678-5820-1776-4283CFC85D46}"/>
                  </a:ext>
                </a:extLst>
              </p:cNvPr>
              <p:cNvSpPr/>
              <p:nvPr/>
            </p:nvSpPr>
            <p:spPr>
              <a:xfrm>
                <a:off x="3737617" y="332611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6" name="Freeform: Shape 2495">
                <a:extLst>
                  <a:ext uri="{FF2B5EF4-FFF2-40B4-BE49-F238E27FC236}">
                    <a16:creationId xmlns:a16="http://schemas.microsoft.com/office/drawing/2014/main" id="{63B6D698-2488-3A6C-312C-5A62297A842C}"/>
                  </a:ext>
                </a:extLst>
              </p:cNvPr>
              <p:cNvSpPr/>
              <p:nvPr/>
            </p:nvSpPr>
            <p:spPr>
              <a:xfrm>
                <a:off x="4330635" y="357158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7" name="Freeform: Shape 2496">
                <a:extLst>
                  <a:ext uri="{FF2B5EF4-FFF2-40B4-BE49-F238E27FC236}">
                    <a16:creationId xmlns:a16="http://schemas.microsoft.com/office/drawing/2014/main" id="{8A461AEE-610C-12F1-BFCE-B640E07859F6}"/>
                  </a:ext>
                </a:extLst>
              </p:cNvPr>
              <p:cNvSpPr/>
              <p:nvPr/>
            </p:nvSpPr>
            <p:spPr>
              <a:xfrm>
                <a:off x="5159401" y="335770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8" name="Freeform: Shape 2497">
                <a:extLst>
                  <a:ext uri="{FF2B5EF4-FFF2-40B4-BE49-F238E27FC236}">
                    <a16:creationId xmlns:a16="http://schemas.microsoft.com/office/drawing/2014/main" id="{19AD04FB-D28A-F727-4AF7-2035F06F615E}"/>
                  </a:ext>
                </a:extLst>
              </p:cNvPr>
              <p:cNvSpPr/>
              <p:nvPr/>
            </p:nvSpPr>
            <p:spPr>
              <a:xfrm>
                <a:off x="3788656" y="336743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499" name="Freeform: Shape 2498">
                <a:extLst>
                  <a:ext uri="{FF2B5EF4-FFF2-40B4-BE49-F238E27FC236}">
                    <a16:creationId xmlns:a16="http://schemas.microsoft.com/office/drawing/2014/main" id="{5E64C1A3-2B31-AFC0-F780-075456F88A49}"/>
                  </a:ext>
                </a:extLst>
              </p:cNvPr>
              <p:cNvSpPr/>
              <p:nvPr/>
            </p:nvSpPr>
            <p:spPr>
              <a:xfrm>
                <a:off x="4177519" y="309036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0" name="Freeform: Shape 2499">
                <a:extLst>
                  <a:ext uri="{FF2B5EF4-FFF2-40B4-BE49-F238E27FC236}">
                    <a16:creationId xmlns:a16="http://schemas.microsoft.com/office/drawing/2014/main" id="{6F33D8B0-5D6F-C491-70DA-A5E315D4DE0C}"/>
                  </a:ext>
                </a:extLst>
              </p:cNvPr>
              <p:cNvSpPr/>
              <p:nvPr/>
            </p:nvSpPr>
            <p:spPr>
              <a:xfrm>
                <a:off x="4622283" y="339659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1" name="Freeform: Shape 2500">
                <a:extLst>
                  <a:ext uri="{FF2B5EF4-FFF2-40B4-BE49-F238E27FC236}">
                    <a16:creationId xmlns:a16="http://schemas.microsoft.com/office/drawing/2014/main" id="{FF535A6E-9DE3-B034-020F-CB69421AF9E0}"/>
                  </a:ext>
                </a:extLst>
              </p:cNvPr>
              <p:cNvSpPr/>
              <p:nvPr/>
            </p:nvSpPr>
            <p:spPr>
              <a:xfrm>
                <a:off x="4420559" y="336743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2" name="Freeform: Shape 2501">
                <a:extLst>
                  <a:ext uri="{FF2B5EF4-FFF2-40B4-BE49-F238E27FC236}">
                    <a16:creationId xmlns:a16="http://schemas.microsoft.com/office/drawing/2014/main" id="{6A352052-0D7E-5B09-7FB8-0A398E8DEDC5}"/>
                  </a:ext>
                </a:extLst>
              </p:cNvPr>
              <p:cNvSpPr/>
              <p:nvPr/>
            </p:nvSpPr>
            <p:spPr>
              <a:xfrm>
                <a:off x="4034126" y="334555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3" name="Freeform: Shape 2502">
                <a:extLst>
                  <a:ext uri="{FF2B5EF4-FFF2-40B4-BE49-F238E27FC236}">
                    <a16:creationId xmlns:a16="http://schemas.microsoft.com/office/drawing/2014/main" id="{0FF2E878-2E27-1AB7-68C4-250F08B6FDC2}"/>
                  </a:ext>
                </a:extLst>
              </p:cNvPr>
              <p:cNvSpPr/>
              <p:nvPr/>
            </p:nvSpPr>
            <p:spPr>
              <a:xfrm>
                <a:off x="3932049" y="295668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4" name="Freeform: Shape 2503">
                <a:extLst>
                  <a:ext uri="{FF2B5EF4-FFF2-40B4-BE49-F238E27FC236}">
                    <a16:creationId xmlns:a16="http://schemas.microsoft.com/office/drawing/2014/main" id="{D17871BC-9B6B-D162-2737-A911A5977046}"/>
                  </a:ext>
                </a:extLst>
              </p:cNvPr>
              <p:cNvSpPr/>
              <p:nvPr/>
            </p:nvSpPr>
            <p:spPr>
              <a:xfrm>
                <a:off x="4046278" y="338444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5" name="Freeform: Shape 2504">
                <a:extLst>
                  <a:ext uri="{FF2B5EF4-FFF2-40B4-BE49-F238E27FC236}">
                    <a16:creationId xmlns:a16="http://schemas.microsoft.com/office/drawing/2014/main" id="{FFAD4A36-F969-7BD4-A316-7F6BB6E40236}"/>
                  </a:ext>
                </a:extLst>
              </p:cNvPr>
              <p:cNvSpPr/>
              <p:nvPr/>
            </p:nvSpPr>
            <p:spPr>
              <a:xfrm>
                <a:off x="4279596" y="276711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6" name="Freeform: Shape 2505">
                <a:extLst>
                  <a:ext uri="{FF2B5EF4-FFF2-40B4-BE49-F238E27FC236}">
                    <a16:creationId xmlns:a16="http://schemas.microsoft.com/office/drawing/2014/main" id="{8592C345-8B65-E679-9556-E70070DECE46}"/>
                  </a:ext>
                </a:extLst>
              </p:cNvPr>
              <p:cNvSpPr/>
              <p:nvPr/>
            </p:nvSpPr>
            <p:spPr>
              <a:xfrm>
                <a:off x="4610131" y="314140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7" name="Freeform: Shape 2506">
                <a:extLst>
                  <a:ext uri="{FF2B5EF4-FFF2-40B4-BE49-F238E27FC236}">
                    <a16:creationId xmlns:a16="http://schemas.microsoft.com/office/drawing/2014/main" id="{3D27CFD2-D934-8DAB-6640-60FA6626AC8F}"/>
                  </a:ext>
                </a:extLst>
              </p:cNvPr>
              <p:cNvSpPr/>
              <p:nvPr/>
            </p:nvSpPr>
            <p:spPr>
              <a:xfrm>
                <a:off x="4299039" y="326778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8" name="Freeform: Shape 2507">
                <a:extLst>
                  <a:ext uri="{FF2B5EF4-FFF2-40B4-BE49-F238E27FC236}">
                    <a16:creationId xmlns:a16="http://schemas.microsoft.com/office/drawing/2014/main" id="{15856397-44EC-586E-1E0D-8A4F5ADE7D15}"/>
                  </a:ext>
                </a:extLst>
              </p:cNvPr>
              <p:cNvSpPr/>
              <p:nvPr/>
            </p:nvSpPr>
            <p:spPr>
              <a:xfrm>
                <a:off x="3718174" y="306849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09" name="Freeform: Shape 2508">
                <a:extLst>
                  <a:ext uri="{FF2B5EF4-FFF2-40B4-BE49-F238E27FC236}">
                    <a16:creationId xmlns:a16="http://schemas.microsoft.com/office/drawing/2014/main" id="{7A11A42A-5FAB-F967-DBA3-2F377E942EF2}"/>
                  </a:ext>
                </a:extLst>
              </p:cNvPr>
              <p:cNvSpPr/>
              <p:nvPr/>
            </p:nvSpPr>
            <p:spPr>
              <a:xfrm>
                <a:off x="4556662" y="307821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0" name="Freeform: Shape 2509">
                <a:extLst>
                  <a:ext uri="{FF2B5EF4-FFF2-40B4-BE49-F238E27FC236}">
                    <a16:creationId xmlns:a16="http://schemas.microsoft.com/office/drawing/2014/main" id="{C3343388-D793-4F41-35F5-89E5639151AD}"/>
                  </a:ext>
                </a:extLst>
              </p:cNvPr>
              <p:cNvSpPr/>
              <p:nvPr/>
            </p:nvSpPr>
            <p:spPr>
              <a:xfrm>
                <a:off x="4034126" y="314383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1" name="Freeform: Shape 2510">
                <a:extLst>
                  <a:ext uri="{FF2B5EF4-FFF2-40B4-BE49-F238E27FC236}">
                    <a16:creationId xmlns:a16="http://schemas.microsoft.com/office/drawing/2014/main" id="{529C0FF6-9B1A-9F5E-79FA-D1291F0AA837}"/>
                  </a:ext>
                </a:extLst>
              </p:cNvPr>
              <p:cNvSpPr/>
              <p:nvPr/>
            </p:nvSpPr>
            <p:spPr>
              <a:xfrm>
                <a:off x="3759491" y="293238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2" name="Freeform: Shape 2511">
                <a:extLst>
                  <a:ext uri="{FF2B5EF4-FFF2-40B4-BE49-F238E27FC236}">
                    <a16:creationId xmlns:a16="http://schemas.microsoft.com/office/drawing/2014/main" id="{0E5321CF-21A2-E765-566B-E5235B1FC34B}"/>
                  </a:ext>
                </a:extLst>
              </p:cNvPr>
              <p:cNvSpPr/>
              <p:nvPr/>
            </p:nvSpPr>
            <p:spPr>
              <a:xfrm>
                <a:off x="4474028" y="301015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3" name="Freeform: Shape 2512">
                <a:extLst>
                  <a:ext uri="{FF2B5EF4-FFF2-40B4-BE49-F238E27FC236}">
                    <a16:creationId xmlns:a16="http://schemas.microsoft.com/office/drawing/2014/main" id="{40743A0B-74C5-9B09-93B9-1F4BC4E65A20}"/>
                  </a:ext>
                </a:extLst>
              </p:cNvPr>
              <p:cNvSpPr/>
              <p:nvPr/>
            </p:nvSpPr>
            <p:spPr>
              <a:xfrm>
                <a:off x="4734081" y="274281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4" name="Freeform: Shape 2513">
                <a:extLst>
                  <a:ext uri="{FF2B5EF4-FFF2-40B4-BE49-F238E27FC236}">
                    <a16:creationId xmlns:a16="http://schemas.microsoft.com/office/drawing/2014/main" id="{5BDCBB9B-FCD7-DC10-0F56-AF1E4E895938}"/>
                  </a:ext>
                </a:extLst>
              </p:cNvPr>
              <p:cNvSpPr/>
              <p:nvPr/>
            </p:nvSpPr>
            <p:spPr>
              <a:xfrm>
                <a:off x="4350078" y="290808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5" name="Freeform: Shape 2514">
                <a:extLst>
                  <a:ext uri="{FF2B5EF4-FFF2-40B4-BE49-F238E27FC236}">
                    <a16:creationId xmlns:a16="http://schemas.microsoft.com/office/drawing/2014/main" id="{51735215-A044-E4C8-7F47-20DE06661144}"/>
                  </a:ext>
                </a:extLst>
              </p:cNvPr>
              <p:cNvSpPr/>
              <p:nvPr/>
            </p:nvSpPr>
            <p:spPr>
              <a:xfrm>
                <a:off x="4702486" y="273309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6" name="Freeform: Shape 2515">
                <a:extLst>
                  <a:ext uri="{FF2B5EF4-FFF2-40B4-BE49-F238E27FC236}">
                    <a16:creationId xmlns:a16="http://schemas.microsoft.com/office/drawing/2014/main" id="{0D3E8B08-E1A2-6AEA-8286-A7DA75704570}"/>
                  </a:ext>
                </a:extLst>
              </p:cNvPr>
              <p:cNvSpPr/>
              <p:nvPr/>
            </p:nvSpPr>
            <p:spPr>
              <a:xfrm>
                <a:off x="4447294" y="293238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517" name="Graphic 3">
              <a:extLst>
                <a:ext uri="{FF2B5EF4-FFF2-40B4-BE49-F238E27FC236}">
                  <a16:creationId xmlns:a16="http://schemas.microsoft.com/office/drawing/2014/main" id="{6F07530B-E53D-2265-555B-9DED8D127DF6}"/>
                </a:ext>
              </a:extLst>
            </p:cNvPr>
            <p:cNvGrpSpPr/>
            <p:nvPr/>
          </p:nvGrpSpPr>
          <p:grpSpPr>
            <a:xfrm>
              <a:off x="3264290" y="2102055"/>
              <a:ext cx="2738744" cy="1935448"/>
              <a:chOff x="3044954" y="2059874"/>
              <a:chExt cx="2469285" cy="1745024"/>
            </a:xfrm>
            <a:solidFill>
              <a:srgbClr val="29B6A4">
                <a:alpha val="90000"/>
              </a:srgbClr>
            </a:solidFill>
          </p:grpSpPr>
          <p:sp>
            <p:nvSpPr>
              <p:cNvPr id="2518" name="Freeform: Shape 2517">
                <a:extLst>
                  <a:ext uri="{FF2B5EF4-FFF2-40B4-BE49-F238E27FC236}">
                    <a16:creationId xmlns:a16="http://schemas.microsoft.com/office/drawing/2014/main" id="{634AF594-F6D8-2115-21EA-E204BC035C53}"/>
                  </a:ext>
                </a:extLst>
              </p:cNvPr>
              <p:cNvSpPr/>
              <p:nvPr/>
            </p:nvSpPr>
            <p:spPr>
              <a:xfrm>
                <a:off x="4124051" y="283760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19" name="Freeform: Shape 2518">
                <a:extLst>
                  <a:ext uri="{FF2B5EF4-FFF2-40B4-BE49-F238E27FC236}">
                    <a16:creationId xmlns:a16="http://schemas.microsoft.com/office/drawing/2014/main" id="{6F6DB758-24BB-7EF0-404C-3028E2524FD4}"/>
                  </a:ext>
                </a:extLst>
              </p:cNvPr>
              <p:cNvSpPr/>
              <p:nvPr/>
            </p:nvSpPr>
            <p:spPr>
              <a:xfrm>
                <a:off x="4459446" y="273309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0" name="Freeform: Shape 2519">
                <a:extLst>
                  <a:ext uri="{FF2B5EF4-FFF2-40B4-BE49-F238E27FC236}">
                    <a16:creationId xmlns:a16="http://schemas.microsoft.com/office/drawing/2014/main" id="{C0D4CD0C-7ABD-1B1F-38C5-DE485B9C20DA}"/>
                  </a:ext>
                </a:extLst>
              </p:cNvPr>
              <p:cNvSpPr/>
              <p:nvPr/>
            </p:nvSpPr>
            <p:spPr>
              <a:xfrm>
                <a:off x="4670890" y="268205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1" name="Freeform: Shape 2520">
                <a:extLst>
                  <a:ext uri="{FF2B5EF4-FFF2-40B4-BE49-F238E27FC236}">
                    <a16:creationId xmlns:a16="http://schemas.microsoft.com/office/drawing/2014/main" id="{4901C42B-CFD5-DD07-0EA4-703B0B340A29}"/>
                  </a:ext>
                </a:extLst>
              </p:cNvPr>
              <p:cNvSpPr/>
              <p:nvPr/>
            </p:nvSpPr>
            <p:spPr>
              <a:xfrm>
                <a:off x="4420559" y="263587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2" name="Freeform: Shape 2521">
                <a:extLst>
                  <a:ext uri="{FF2B5EF4-FFF2-40B4-BE49-F238E27FC236}">
                    <a16:creationId xmlns:a16="http://schemas.microsoft.com/office/drawing/2014/main" id="{C2FBF388-10B2-E187-5635-F8625BE0FDF2}"/>
                  </a:ext>
                </a:extLst>
              </p:cNvPr>
              <p:cNvSpPr/>
              <p:nvPr/>
            </p:nvSpPr>
            <p:spPr>
              <a:xfrm>
                <a:off x="4286887" y="283760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3" name="Freeform: Shape 2522">
                <a:extLst>
                  <a:ext uri="{FF2B5EF4-FFF2-40B4-BE49-F238E27FC236}">
                    <a16:creationId xmlns:a16="http://schemas.microsoft.com/office/drawing/2014/main" id="{436C75AD-6CEE-DE5A-76F0-2EFE1EFF15C4}"/>
                  </a:ext>
                </a:extLst>
              </p:cNvPr>
              <p:cNvSpPr/>
              <p:nvPr/>
            </p:nvSpPr>
            <p:spPr>
              <a:xfrm>
                <a:off x="4194532" y="277441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4" name="Freeform: Shape 2523">
                <a:extLst>
                  <a:ext uri="{FF2B5EF4-FFF2-40B4-BE49-F238E27FC236}">
                    <a16:creationId xmlns:a16="http://schemas.microsoft.com/office/drawing/2014/main" id="{B5A95F10-F33B-1239-2CC3-247384A48481}"/>
                  </a:ext>
                </a:extLst>
              </p:cNvPr>
              <p:cNvSpPr/>
              <p:nvPr/>
            </p:nvSpPr>
            <p:spPr>
              <a:xfrm>
                <a:off x="4376812" y="301988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5" name="Freeform: Shape 2524">
                <a:extLst>
                  <a:ext uri="{FF2B5EF4-FFF2-40B4-BE49-F238E27FC236}">
                    <a16:creationId xmlns:a16="http://schemas.microsoft.com/office/drawing/2014/main" id="{51F36C5C-65DC-B68C-4097-D3FE6F64BDDD}"/>
                  </a:ext>
                </a:extLst>
              </p:cNvPr>
              <p:cNvSpPr/>
              <p:nvPr/>
            </p:nvSpPr>
            <p:spPr>
              <a:xfrm>
                <a:off x="4158076" y="300529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6" name="Freeform: Shape 2525">
                <a:extLst>
                  <a:ext uri="{FF2B5EF4-FFF2-40B4-BE49-F238E27FC236}">
                    <a16:creationId xmlns:a16="http://schemas.microsoft.com/office/drawing/2014/main" id="{91A9DEDF-8D71-CDEF-A6F3-580A922EE380}"/>
                  </a:ext>
                </a:extLst>
              </p:cNvPr>
              <p:cNvSpPr/>
              <p:nvPr/>
            </p:nvSpPr>
            <p:spPr>
              <a:xfrm>
                <a:off x="4549371" y="281329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7" name="Freeform: Shape 2526">
                <a:extLst>
                  <a:ext uri="{FF2B5EF4-FFF2-40B4-BE49-F238E27FC236}">
                    <a16:creationId xmlns:a16="http://schemas.microsoft.com/office/drawing/2014/main" id="{3DB7B90E-0A69-8B01-24BB-801BF1832277}"/>
                  </a:ext>
                </a:extLst>
              </p:cNvPr>
              <p:cNvSpPr/>
              <p:nvPr/>
            </p:nvSpPr>
            <p:spPr>
              <a:xfrm>
                <a:off x="4148355" y="330910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8" name="Freeform: Shape 2527">
                <a:extLst>
                  <a:ext uri="{FF2B5EF4-FFF2-40B4-BE49-F238E27FC236}">
                    <a16:creationId xmlns:a16="http://schemas.microsoft.com/office/drawing/2014/main" id="{72F09274-75AD-FC9B-E34E-5742ADDD2E97}"/>
                  </a:ext>
                </a:extLst>
              </p:cNvPr>
              <p:cNvSpPr/>
              <p:nvPr/>
            </p:nvSpPr>
            <p:spPr>
              <a:xfrm>
                <a:off x="4133772" y="331396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29" name="Freeform: Shape 2528">
                <a:extLst>
                  <a:ext uri="{FF2B5EF4-FFF2-40B4-BE49-F238E27FC236}">
                    <a16:creationId xmlns:a16="http://schemas.microsoft.com/office/drawing/2014/main" id="{312FC048-E59F-9373-48FE-C583CC67AFE6}"/>
                  </a:ext>
                </a:extLst>
              </p:cNvPr>
              <p:cNvSpPr/>
              <p:nvPr/>
            </p:nvSpPr>
            <p:spPr>
              <a:xfrm>
                <a:off x="3978227" y="334312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0" name="Freeform: Shape 2529">
                <a:extLst>
                  <a:ext uri="{FF2B5EF4-FFF2-40B4-BE49-F238E27FC236}">
                    <a16:creationId xmlns:a16="http://schemas.microsoft.com/office/drawing/2014/main" id="{1CEE1EB1-0675-5BF7-D9A5-330EAB6AD274}"/>
                  </a:ext>
                </a:extLst>
              </p:cNvPr>
              <p:cNvSpPr/>
              <p:nvPr/>
            </p:nvSpPr>
            <p:spPr>
              <a:xfrm>
                <a:off x="4520206" y="329451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1" name="Freeform: Shape 2530">
                <a:extLst>
                  <a:ext uri="{FF2B5EF4-FFF2-40B4-BE49-F238E27FC236}">
                    <a16:creationId xmlns:a16="http://schemas.microsoft.com/office/drawing/2014/main" id="{FFA48205-81C4-C8B9-B45B-07638FCB54EC}"/>
                  </a:ext>
                </a:extLst>
              </p:cNvPr>
              <p:cNvSpPr/>
              <p:nvPr/>
            </p:nvSpPr>
            <p:spPr>
              <a:xfrm>
                <a:off x="4464307" y="307335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2" name="Freeform: Shape 2531">
                <a:extLst>
                  <a:ext uri="{FF2B5EF4-FFF2-40B4-BE49-F238E27FC236}">
                    <a16:creationId xmlns:a16="http://schemas.microsoft.com/office/drawing/2014/main" id="{19E29B5C-F81C-714F-8D08-E31DC90E28CA}"/>
                  </a:ext>
                </a:extLst>
              </p:cNvPr>
              <p:cNvSpPr/>
              <p:nvPr/>
            </p:nvSpPr>
            <p:spPr>
              <a:xfrm>
                <a:off x="4712207" y="313168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3" name="Freeform: Shape 2532">
                <a:extLst>
                  <a:ext uri="{FF2B5EF4-FFF2-40B4-BE49-F238E27FC236}">
                    <a16:creationId xmlns:a16="http://schemas.microsoft.com/office/drawing/2014/main" id="{4103A2E7-8472-1EE8-3DDF-5EFBC4327AF8}"/>
                  </a:ext>
                </a:extLst>
              </p:cNvPr>
              <p:cNvSpPr/>
              <p:nvPr/>
            </p:nvSpPr>
            <p:spPr>
              <a:xfrm>
                <a:off x="5460770" y="249005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4" name="Freeform: Shape 2533">
                <a:extLst>
                  <a:ext uri="{FF2B5EF4-FFF2-40B4-BE49-F238E27FC236}">
                    <a16:creationId xmlns:a16="http://schemas.microsoft.com/office/drawing/2014/main" id="{54B55B1E-E340-D519-29E4-EA95E5182D47}"/>
                  </a:ext>
                </a:extLst>
              </p:cNvPr>
              <p:cNvSpPr/>
              <p:nvPr/>
            </p:nvSpPr>
            <p:spPr>
              <a:xfrm>
                <a:off x="4799702" y="288135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5" name="Freeform: Shape 2534">
                <a:extLst>
                  <a:ext uri="{FF2B5EF4-FFF2-40B4-BE49-F238E27FC236}">
                    <a16:creationId xmlns:a16="http://schemas.microsoft.com/office/drawing/2014/main" id="{591AAE87-C83A-3A59-BCB4-89FE597BF6A4}"/>
                  </a:ext>
                </a:extLst>
              </p:cNvPr>
              <p:cNvSpPr/>
              <p:nvPr/>
            </p:nvSpPr>
            <p:spPr>
              <a:xfrm>
                <a:off x="3910176" y="299800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6" name="Freeform: Shape 2535">
                <a:extLst>
                  <a:ext uri="{FF2B5EF4-FFF2-40B4-BE49-F238E27FC236}">
                    <a16:creationId xmlns:a16="http://schemas.microsoft.com/office/drawing/2014/main" id="{6808F7F1-3E67-EF45-E1C1-39989428CEB1}"/>
                  </a:ext>
                </a:extLst>
              </p:cNvPr>
              <p:cNvSpPr/>
              <p:nvPr/>
            </p:nvSpPr>
            <p:spPr>
              <a:xfrm>
                <a:off x="4867753" y="205987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7" name="Freeform: Shape 2536">
                <a:extLst>
                  <a:ext uri="{FF2B5EF4-FFF2-40B4-BE49-F238E27FC236}">
                    <a16:creationId xmlns:a16="http://schemas.microsoft.com/office/drawing/2014/main" id="{ACFBE5D7-92D9-A8F5-D11B-0710D6B0F264}"/>
                  </a:ext>
                </a:extLst>
              </p:cNvPr>
              <p:cNvSpPr/>
              <p:nvPr/>
            </p:nvSpPr>
            <p:spPr>
              <a:xfrm>
                <a:off x="4619852" y="304904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8" name="Freeform: Shape 2537">
                <a:extLst>
                  <a:ext uri="{FF2B5EF4-FFF2-40B4-BE49-F238E27FC236}">
                    <a16:creationId xmlns:a16="http://schemas.microsoft.com/office/drawing/2014/main" id="{CDAD9292-20D4-4167-4B23-768DB4686FF7}"/>
                  </a:ext>
                </a:extLst>
              </p:cNvPr>
              <p:cNvSpPr/>
              <p:nvPr/>
            </p:nvSpPr>
            <p:spPr>
              <a:xfrm>
                <a:off x="4515345" y="247547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39" name="Freeform: Shape 2538">
                <a:extLst>
                  <a:ext uri="{FF2B5EF4-FFF2-40B4-BE49-F238E27FC236}">
                    <a16:creationId xmlns:a16="http://schemas.microsoft.com/office/drawing/2014/main" id="{491A43E5-3DB3-BE3A-F1A9-909DB4856023}"/>
                  </a:ext>
                </a:extLst>
              </p:cNvPr>
              <p:cNvSpPr/>
              <p:nvPr/>
            </p:nvSpPr>
            <p:spPr>
              <a:xfrm>
                <a:off x="3963644" y="263831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0" name="Freeform: Shape 2539">
                <a:extLst>
                  <a:ext uri="{FF2B5EF4-FFF2-40B4-BE49-F238E27FC236}">
                    <a16:creationId xmlns:a16="http://schemas.microsoft.com/office/drawing/2014/main" id="{2FC7F229-BD1A-63E0-ADB1-485FBDB08425}"/>
                  </a:ext>
                </a:extLst>
              </p:cNvPr>
              <p:cNvSpPr/>
              <p:nvPr/>
            </p:nvSpPr>
            <p:spPr>
              <a:xfrm>
                <a:off x="4469167" y="289107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1" name="Freeform: Shape 2540">
                <a:extLst>
                  <a:ext uri="{FF2B5EF4-FFF2-40B4-BE49-F238E27FC236}">
                    <a16:creationId xmlns:a16="http://schemas.microsoft.com/office/drawing/2014/main" id="{DA97F834-1CDC-9557-B346-84AFBDA57B0C}"/>
                  </a:ext>
                </a:extLst>
              </p:cNvPr>
              <p:cNvSpPr/>
              <p:nvPr/>
            </p:nvSpPr>
            <p:spPr>
              <a:xfrm>
                <a:off x="3044954" y="296641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2" name="Freeform: Shape 2541">
                <a:extLst>
                  <a:ext uri="{FF2B5EF4-FFF2-40B4-BE49-F238E27FC236}">
                    <a16:creationId xmlns:a16="http://schemas.microsoft.com/office/drawing/2014/main" id="{11D5B72D-D84D-83FF-FAC9-C40423585841}"/>
                  </a:ext>
                </a:extLst>
              </p:cNvPr>
              <p:cNvSpPr/>
              <p:nvPr/>
            </p:nvSpPr>
            <p:spPr>
              <a:xfrm>
                <a:off x="4354939" y="308550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3" name="Freeform: Shape 2542">
                <a:extLst>
                  <a:ext uri="{FF2B5EF4-FFF2-40B4-BE49-F238E27FC236}">
                    <a16:creationId xmlns:a16="http://schemas.microsoft.com/office/drawing/2014/main" id="{C62BACEC-3D56-A665-D728-987C5E761A96}"/>
                  </a:ext>
                </a:extLst>
              </p:cNvPr>
              <p:cNvSpPr/>
              <p:nvPr/>
            </p:nvSpPr>
            <p:spPr>
              <a:xfrm>
                <a:off x="4904209" y="281329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4" name="Freeform: Shape 2543">
                <a:extLst>
                  <a:ext uri="{FF2B5EF4-FFF2-40B4-BE49-F238E27FC236}">
                    <a16:creationId xmlns:a16="http://schemas.microsoft.com/office/drawing/2014/main" id="{1F9F4204-1715-64E7-5B04-E106C7BE8C69}"/>
                  </a:ext>
                </a:extLst>
              </p:cNvPr>
              <p:cNvSpPr/>
              <p:nvPr/>
            </p:nvSpPr>
            <p:spPr>
              <a:xfrm>
                <a:off x="3667136" y="293481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5" name="Freeform: Shape 2544">
                <a:extLst>
                  <a:ext uri="{FF2B5EF4-FFF2-40B4-BE49-F238E27FC236}">
                    <a16:creationId xmlns:a16="http://schemas.microsoft.com/office/drawing/2014/main" id="{08F8AEEF-894A-F1A4-E31D-BD03760039BC}"/>
                  </a:ext>
                </a:extLst>
              </p:cNvPr>
              <p:cNvSpPr/>
              <p:nvPr/>
            </p:nvSpPr>
            <p:spPr>
              <a:xfrm>
                <a:off x="4437572" y="295912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6" name="Freeform: Shape 2545">
                <a:extLst>
                  <a:ext uri="{FF2B5EF4-FFF2-40B4-BE49-F238E27FC236}">
                    <a16:creationId xmlns:a16="http://schemas.microsoft.com/office/drawing/2014/main" id="{A6C06FFC-C37E-34B4-341F-EB175487913E}"/>
                  </a:ext>
                </a:extLst>
              </p:cNvPr>
              <p:cNvSpPr/>
              <p:nvPr/>
            </p:nvSpPr>
            <p:spPr>
              <a:xfrm>
                <a:off x="4964969" y="278413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7" name="Freeform: Shape 2546">
                <a:extLst>
                  <a:ext uri="{FF2B5EF4-FFF2-40B4-BE49-F238E27FC236}">
                    <a16:creationId xmlns:a16="http://schemas.microsoft.com/office/drawing/2014/main" id="{184CC034-4A6F-C994-8B73-2181AE76B517}"/>
                  </a:ext>
                </a:extLst>
              </p:cNvPr>
              <p:cNvSpPr/>
              <p:nvPr/>
            </p:nvSpPr>
            <p:spPr>
              <a:xfrm>
                <a:off x="4512915" y="281572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8" name="Freeform: Shape 2547">
                <a:extLst>
                  <a:ext uri="{FF2B5EF4-FFF2-40B4-BE49-F238E27FC236}">
                    <a16:creationId xmlns:a16="http://schemas.microsoft.com/office/drawing/2014/main" id="{F35251C0-0966-77F1-B880-65D49228E5CA}"/>
                  </a:ext>
                </a:extLst>
              </p:cNvPr>
              <p:cNvSpPr/>
              <p:nvPr/>
            </p:nvSpPr>
            <p:spPr>
              <a:xfrm>
                <a:off x="4687903" y="227860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49" name="Freeform: Shape 2548">
                <a:extLst>
                  <a:ext uri="{FF2B5EF4-FFF2-40B4-BE49-F238E27FC236}">
                    <a16:creationId xmlns:a16="http://schemas.microsoft.com/office/drawing/2014/main" id="{7F642B56-626D-D09F-ADDC-E2797C1C79F2}"/>
                  </a:ext>
                </a:extLst>
              </p:cNvPr>
              <p:cNvSpPr/>
              <p:nvPr/>
            </p:nvSpPr>
            <p:spPr>
              <a:xfrm>
                <a:off x="4320913" y="326778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0" name="Freeform: Shape 2549">
                <a:extLst>
                  <a:ext uri="{FF2B5EF4-FFF2-40B4-BE49-F238E27FC236}">
                    <a16:creationId xmlns:a16="http://schemas.microsoft.com/office/drawing/2014/main" id="{67C50455-257A-9C43-F569-26659EB6164F}"/>
                  </a:ext>
                </a:extLst>
              </p:cNvPr>
              <p:cNvSpPr/>
              <p:nvPr/>
            </p:nvSpPr>
            <p:spPr>
              <a:xfrm>
                <a:off x="3190778" y="375143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1" name="Freeform: Shape 2550">
                <a:extLst>
                  <a:ext uri="{FF2B5EF4-FFF2-40B4-BE49-F238E27FC236}">
                    <a16:creationId xmlns:a16="http://schemas.microsoft.com/office/drawing/2014/main" id="{486989CA-FBBF-D0C7-6A50-A3043B27E540}"/>
                  </a:ext>
                </a:extLst>
              </p:cNvPr>
              <p:cNvSpPr/>
              <p:nvPr/>
            </p:nvSpPr>
            <p:spPr>
              <a:xfrm>
                <a:off x="3990379" y="330910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2" name="Freeform: Shape 2551">
                <a:extLst>
                  <a:ext uri="{FF2B5EF4-FFF2-40B4-BE49-F238E27FC236}">
                    <a16:creationId xmlns:a16="http://schemas.microsoft.com/office/drawing/2014/main" id="{3C98E9F4-AF3D-A500-787F-361BB7D54325}"/>
                  </a:ext>
                </a:extLst>
              </p:cNvPr>
              <p:cNvSpPr/>
              <p:nvPr/>
            </p:nvSpPr>
            <p:spPr>
              <a:xfrm>
                <a:off x="4075443" y="365178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3" name="Freeform: Shape 2552">
                <a:extLst>
                  <a:ext uri="{FF2B5EF4-FFF2-40B4-BE49-F238E27FC236}">
                    <a16:creationId xmlns:a16="http://schemas.microsoft.com/office/drawing/2014/main" id="{5997CF81-28A2-1F01-EB22-AED987C46565}"/>
                  </a:ext>
                </a:extLst>
              </p:cNvPr>
              <p:cNvSpPr/>
              <p:nvPr/>
            </p:nvSpPr>
            <p:spPr>
              <a:xfrm>
                <a:off x="4065721" y="324590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4" name="Freeform: Shape 2553">
                <a:extLst>
                  <a:ext uri="{FF2B5EF4-FFF2-40B4-BE49-F238E27FC236}">
                    <a16:creationId xmlns:a16="http://schemas.microsoft.com/office/drawing/2014/main" id="{60EE618F-50FB-D998-635A-43A9EB50620B}"/>
                  </a:ext>
                </a:extLst>
              </p:cNvPr>
              <p:cNvSpPr/>
              <p:nvPr/>
            </p:nvSpPr>
            <p:spPr>
              <a:xfrm>
                <a:off x="4187241" y="323618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5" name="Freeform: Shape 2554">
                <a:extLst>
                  <a:ext uri="{FF2B5EF4-FFF2-40B4-BE49-F238E27FC236}">
                    <a16:creationId xmlns:a16="http://schemas.microsoft.com/office/drawing/2014/main" id="{81623AD7-87E0-83FD-716B-3723CFC6712A}"/>
                  </a:ext>
                </a:extLst>
              </p:cNvPr>
              <p:cNvSpPr/>
              <p:nvPr/>
            </p:nvSpPr>
            <p:spPr>
              <a:xfrm>
                <a:off x="3966075" y="318271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6" name="Freeform: Shape 2555">
                <a:extLst>
                  <a:ext uri="{FF2B5EF4-FFF2-40B4-BE49-F238E27FC236}">
                    <a16:creationId xmlns:a16="http://schemas.microsoft.com/office/drawing/2014/main" id="{57680F0A-F9D6-BA03-2B86-DFC076026DF6}"/>
                  </a:ext>
                </a:extLst>
              </p:cNvPr>
              <p:cNvSpPr/>
              <p:nvPr/>
            </p:nvSpPr>
            <p:spPr>
              <a:xfrm>
                <a:off x="4228558" y="309522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7" name="Freeform: Shape 2556">
                <a:extLst>
                  <a:ext uri="{FF2B5EF4-FFF2-40B4-BE49-F238E27FC236}">
                    <a16:creationId xmlns:a16="http://schemas.microsoft.com/office/drawing/2014/main" id="{7448A64C-2BE0-4332-D115-A7A847ED095E}"/>
                  </a:ext>
                </a:extLst>
              </p:cNvPr>
              <p:cNvSpPr/>
              <p:nvPr/>
            </p:nvSpPr>
            <p:spPr>
              <a:xfrm>
                <a:off x="3603945" y="298828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8" name="Freeform: Shape 2557">
                <a:extLst>
                  <a:ext uri="{FF2B5EF4-FFF2-40B4-BE49-F238E27FC236}">
                    <a16:creationId xmlns:a16="http://schemas.microsoft.com/office/drawing/2014/main" id="{36B3EC50-97D4-AFF6-F919-53A66700024C}"/>
                  </a:ext>
                </a:extLst>
              </p:cNvPr>
              <p:cNvSpPr/>
              <p:nvPr/>
            </p:nvSpPr>
            <p:spPr>
              <a:xfrm>
                <a:off x="3961214" y="324590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59" name="Freeform: Shape 2558">
                <a:extLst>
                  <a:ext uri="{FF2B5EF4-FFF2-40B4-BE49-F238E27FC236}">
                    <a16:creationId xmlns:a16="http://schemas.microsoft.com/office/drawing/2014/main" id="{155AB7D6-EAC8-FB04-0B27-8CDBD1CFD70A}"/>
                  </a:ext>
                </a:extLst>
              </p:cNvPr>
              <p:cNvSpPr/>
              <p:nvPr/>
            </p:nvSpPr>
            <p:spPr>
              <a:xfrm>
                <a:off x="3730326" y="326535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0" name="Freeform: Shape 2559">
                <a:extLst>
                  <a:ext uri="{FF2B5EF4-FFF2-40B4-BE49-F238E27FC236}">
                    <a16:creationId xmlns:a16="http://schemas.microsoft.com/office/drawing/2014/main" id="{ED7716DA-9F82-D822-618D-0320AFA6094D}"/>
                  </a:ext>
                </a:extLst>
              </p:cNvPr>
              <p:cNvSpPr/>
              <p:nvPr/>
            </p:nvSpPr>
            <p:spPr>
              <a:xfrm>
                <a:off x="3769212" y="260428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1" name="Freeform: Shape 2560">
                <a:extLst>
                  <a:ext uri="{FF2B5EF4-FFF2-40B4-BE49-F238E27FC236}">
                    <a16:creationId xmlns:a16="http://schemas.microsoft.com/office/drawing/2014/main" id="{6383E5E3-5159-DD4C-ACF0-CCFF5E2D12E1}"/>
                  </a:ext>
                </a:extLst>
              </p:cNvPr>
              <p:cNvSpPr/>
              <p:nvPr/>
            </p:nvSpPr>
            <p:spPr>
              <a:xfrm>
                <a:off x="3562629" y="287405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grpSp>
        <p:sp>
          <p:nvSpPr>
            <p:cNvPr id="2562" name="Freeform: Shape 2561">
              <a:extLst>
                <a:ext uri="{FF2B5EF4-FFF2-40B4-BE49-F238E27FC236}">
                  <a16:creationId xmlns:a16="http://schemas.microsoft.com/office/drawing/2014/main" id="{57141E2B-9560-31C0-144C-2488EF124BCB}"/>
                </a:ext>
              </a:extLst>
            </p:cNvPr>
            <p:cNvSpPr/>
            <p:nvPr/>
          </p:nvSpPr>
          <p:spPr>
            <a:xfrm>
              <a:off x="5070352" y="3231518"/>
              <a:ext cx="59303" cy="59303"/>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grpSp>
          <p:nvGrpSpPr>
            <p:cNvPr id="2563" name="Graphic 3">
              <a:extLst>
                <a:ext uri="{FF2B5EF4-FFF2-40B4-BE49-F238E27FC236}">
                  <a16:creationId xmlns:a16="http://schemas.microsoft.com/office/drawing/2014/main" id="{F812EA0B-21DF-D6BD-072C-BBDCE46E2239}"/>
                </a:ext>
              </a:extLst>
            </p:cNvPr>
            <p:cNvGrpSpPr/>
            <p:nvPr/>
          </p:nvGrpSpPr>
          <p:grpSpPr>
            <a:xfrm>
              <a:off x="4531228" y="2816393"/>
              <a:ext cx="1080940" cy="1320848"/>
              <a:chOff x="4187241" y="2703930"/>
              <a:chExt cx="974589" cy="1190893"/>
            </a:xfrm>
            <a:solidFill>
              <a:srgbClr val="003A4F">
                <a:alpha val="80000"/>
              </a:srgbClr>
            </a:solidFill>
          </p:grpSpPr>
          <p:sp>
            <p:nvSpPr>
              <p:cNvPr id="2564" name="Freeform: Shape 2563">
                <a:extLst>
                  <a:ext uri="{FF2B5EF4-FFF2-40B4-BE49-F238E27FC236}">
                    <a16:creationId xmlns:a16="http://schemas.microsoft.com/office/drawing/2014/main" id="{CA992612-8C0E-A495-D76A-A1EA0CAAD399}"/>
                  </a:ext>
                </a:extLst>
              </p:cNvPr>
              <p:cNvSpPr/>
              <p:nvPr/>
            </p:nvSpPr>
            <p:spPr>
              <a:xfrm>
                <a:off x="4872614" y="338687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5" name="Freeform: Shape 2564">
                <a:extLst>
                  <a:ext uri="{FF2B5EF4-FFF2-40B4-BE49-F238E27FC236}">
                    <a16:creationId xmlns:a16="http://schemas.microsoft.com/office/drawing/2014/main" id="{C1E59404-04BE-0979-5B8B-1D091C7FA3C1}"/>
                  </a:ext>
                </a:extLst>
              </p:cNvPr>
              <p:cNvSpPr/>
              <p:nvPr/>
            </p:nvSpPr>
            <p:spPr>
              <a:xfrm>
                <a:off x="4702486" y="335284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6" name="Freeform: Shape 2565">
                <a:extLst>
                  <a:ext uri="{FF2B5EF4-FFF2-40B4-BE49-F238E27FC236}">
                    <a16:creationId xmlns:a16="http://schemas.microsoft.com/office/drawing/2014/main" id="{AEBA2260-B165-B0F2-462C-1C8534F09157}"/>
                  </a:ext>
                </a:extLst>
              </p:cNvPr>
              <p:cNvSpPr/>
              <p:nvPr/>
            </p:nvSpPr>
            <p:spPr>
              <a:xfrm>
                <a:off x="4624713" y="299071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7" name="Freeform: Shape 2566">
                <a:extLst>
                  <a:ext uri="{FF2B5EF4-FFF2-40B4-BE49-F238E27FC236}">
                    <a16:creationId xmlns:a16="http://schemas.microsoft.com/office/drawing/2014/main" id="{B1187688-C81A-E22F-B4DF-27D3050A36A2}"/>
                  </a:ext>
                </a:extLst>
              </p:cNvPr>
              <p:cNvSpPr/>
              <p:nvPr/>
            </p:nvSpPr>
            <p:spPr>
              <a:xfrm>
                <a:off x="4894487" y="342332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8" name="Freeform: Shape 2567">
                <a:extLst>
                  <a:ext uri="{FF2B5EF4-FFF2-40B4-BE49-F238E27FC236}">
                    <a16:creationId xmlns:a16="http://schemas.microsoft.com/office/drawing/2014/main" id="{56D592C4-F9FE-8470-2325-433B304BCEAA}"/>
                  </a:ext>
                </a:extLst>
              </p:cNvPr>
              <p:cNvSpPr/>
              <p:nvPr/>
            </p:nvSpPr>
            <p:spPr>
              <a:xfrm>
                <a:off x="4794841" y="345249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69" name="Freeform: Shape 2568">
                <a:extLst>
                  <a:ext uri="{FF2B5EF4-FFF2-40B4-BE49-F238E27FC236}">
                    <a16:creationId xmlns:a16="http://schemas.microsoft.com/office/drawing/2014/main" id="{F8F92400-4A55-A564-8FD5-B0900DB71B45}"/>
                  </a:ext>
                </a:extLst>
              </p:cNvPr>
              <p:cNvSpPr/>
              <p:nvPr/>
            </p:nvSpPr>
            <p:spPr>
              <a:xfrm>
                <a:off x="4578535" y="358616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0" name="Freeform: Shape 2569">
                <a:extLst>
                  <a:ext uri="{FF2B5EF4-FFF2-40B4-BE49-F238E27FC236}">
                    <a16:creationId xmlns:a16="http://schemas.microsoft.com/office/drawing/2014/main" id="{D30FB26D-C52C-4B09-E5EC-89F2A8847603}"/>
                  </a:ext>
                </a:extLst>
              </p:cNvPr>
              <p:cNvSpPr/>
              <p:nvPr/>
            </p:nvSpPr>
            <p:spPr>
              <a:xfrm>
                <a:off x="4187241" y="354971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1" name="Freeform: Shape 2570">
                <a:extLst>
                  <a:ext uri="{FF2B5EF4-FFF2-40B4-BE49-F238E27FC236}">
                    <a16:creationId xmlns:a16="http://schemas.microsoft.com/office/drawing/2014/main" id="{AAA356DB-4C74-4A3A-CF7D-B33D0FE58A26}"/>
                  </a:ext>
                </a:extLst>
              </p:cNvPr>
              <p:cNvSpPr/>
              <p:nvPr/>
            </p:nvSpPr>
            <p:spPr>
              <a:xfrm>
                <a:off x="4405977" y="333097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2" name="Freeform: Shape 2571">
                <a:extLst>
                  <a:ext uri="{FF2B5EF4-FFF2-40B4-BE49-F238E27FC236}">
                    <a16:creationId xmlns:a16="http://schemas.microsoft.com/office/drawing/2014/main" id="{57DB3302-6ABF-D1E8-1F95-0B6516F51283}"/>
                  </a:ext>
                </a:extLst>
              </p:cNvPr>
              <p:cNvSpPr/>
              <p:nvPr/>
            </p:nvSpPr>
            <p:spPr>
              <a:xfrm>
                <a:off x="4539649" y="354971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3" name="Freeform: Shape 2572">
                <a:extLst>
                  <a:ext uri="{FF2B5EF4-FFF2-40B4-BE49-F238E27FC236}">
                    <a16:creationId xmlns:a16="http://schemas.microsoft.com/office/drawing/2014/main" id="{3D231C17-6686-CBC8-BF2B-05FE98E5BF0A}"/>
                  </a:ext>
                </a:extLst>
              </p:cNvPr>
              <p:cNvSpPr/>
              <p:nvPr/>
            </p:nvSpPr>
            <p:spPr>
              <a:xfrm>
                <a:off x="4464307" y="384135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4" name="Freeform: Shape 2573">
                <a:extLst>
                  <a:ext uri="{FF2B5EF4-FFF2-40B4-BE49-F238E27FC236}">
                    <a16:creationId xmlns:a16="http://schemas.microsoft.com/office/drawing/2014/main" id="{FE4593FF-94F7-99DC-1AAF-2456220378C1}"/>
                  </a:ext>
                </a:extLst>
              </p:cNvPr>
              <p:cNvSpPr/>
              <p:nvPr/>
            </p:nvSpPr>
            <p:spPr>
              <a:xfrm>
                <a:off x="4449724" y="351082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5" name="Freeform: Shape 2574">
                <a:extLst>
                  <a:ext uri="{FF2B5EF4-FFF2-40B4-BE49-F238E27FC236}">
                    <a16:creationId xmlns:a16="http://schemas.microsoft.com/office/drawing/2014/main" id="{8FC54366-F5E3-FF9E-59B1-15ADD8D91A55}"/>
                  </a:ext>
                </a:extLst>
              </p:cNvPr>
              <p:cNvSpPr/>
              <p:nvPr/>
            </p:nvSpPr>
            <p:spPr>
              <a:xfrm>
                <a:off x="5067046" y="316813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6" name="Freeform: Shape 2575">
                <a:extLst>
                  <a:ext uri="{FF2B5EF4-FFF2-40B4-BE49-F238E27FC236}">
                    <a16:creationId xmlns:a16="http://schemas.microsoft.com/office/drawing/2014/main" id="{96DFCBFA-9F27-C866-34FD-8D1BD2131908}"/>
                  </a:ext>
                </a:extLst>
              </p:cNvPr>
              <p:cNvSpPr/>
              <p:nvPr/>
            </p:nvSpPr>
            <p:spPr>
              <a:xfrm>
                <a:off x="4826436" y="325076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7" name="Freeform: Shape 2576">
                <a:extLst>
                  <a:ext uri="{FF2B5EF4-FFF2-40B4-BE49-F238E27FC236}">
                    <a16:creationId xmlns:a16="http://schemas.microsoft.com/office/drawing/2014/main" id="{8FB3AF38-DEC8-74E1-B560-80BFC4F41D7E}"/>
                  </a:ext>
                </a:extLst>
              </p:cNvPr>
              <p:cNvSpPr/>
              <p:nvPr/>
            </p:nvSpPr>
            <p:spPr>
              <a:xfrm>
                <a:off x="4697625" y="364935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8" name="Freeform: Shape 2577">
                <a:extLst>
                  <a:ext uri="{FF2B5EF4-FFF2-40B4-BE49-F238E27FC236}">
                    <a16:creationId xmlns:a16="http://schemas.microsoft.com/office/drawing/2014/main" id="{63A33372-2359-C4EF-C823-432DD41325B7}"/>
                  </a:ext>
                </a:extLst>
              </p:cNvPr>
              <p:cNvSpPr/>
              <p:nvPr/>
            </p:nvSpPr>
            <p:spPr>
              <a:xfrm>
                <a:off x="4848310" y="302960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79" name="Freeform: Shape 2578">
                <a:extLst>
                  <a:ext uri="{FF2B5EF4-FFF2-40B4-BE49-F238E27FC236}">
                    <a16:creationId xmlns:a16="http://schemas.microsoft.com/office/drawing/2014/main" id="{0FF4CEC3-2EF8-D1FD-8B3C-F722BD66C0D1}"/>
                  </a:ext>
                </a:extLst>
              </p:cNvPr>
              <p:cNvSpPr/>
              <p:nvPr/>
            </p:nvSpPr>
            <p:spPr>
              <a:xfrm>
                <a:off x="4486180" y="325563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0" name="Freeform: Shape 2579">
                <a:extLst>
                  <a:ext uri="{FF2B5EF4-FFF2-40B4-BE49-F238E27FC236}">
                    <a16:creationId xmlns:a16="http://schemas.microsoft.com/office/drawing/2014/main" id="{5A785953-5669-47AF-B83B-64BAB9DCFE9C}"/>
                  </a:ext>
                </a:extLst>
              </p:cNvPr>
              <p:cNvSpPr/>
              <p:nvPr/>
            </p:nvSpPr>
            <p:spPr>
              <a:xfrm>
                <a:off x="4627143" y="320216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1" name="Freeform: Shape 2580">
                <a:extLst>
                  <a:ext uri="{FF2B5EF4-FFF2-40B4-BE49-F238E27FC236}">
                    <a16:creationId xmlns:a16="http://schemas.microsoft.com/office/drawing/2014/main" id="{4E1A54D8-DD25-FE4E-EE68-B749ED09ED99}"/>
                  </a:ext>
                </a:extLst>
              </p:cNvPr>
              <p:cNvSpPr/>
              <p:nvPr/>
            </p:nvSpPr>
            <p:spPr>
              <a:xfrm>
                <a:off x="4442433" y="330423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2" name="Freeform: Shape 2581">
                <a:extLst>
                  <a:ext uri="{FF2B5EF4-FFF2-40B4-BE49-F238E27FC236}">
                    <a16:creationId xmlns:a16="http://schemas.microsoft.com/office/drawing/2014/main" id="{94A7ED94-064F-1E78-D4F6-7AD8CA21C7C7}"/>
                  </a:ext>
                </a:extLst>
              </p:cNvPr>
              <p:cNvSpPr/>
              <p:nvPr/>
            </p:nvSpPr>
            <p:spPr>
              <a:xfrm>
                <a:off x="4578535" y="318757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3" name="Freeform: Shape 2582">
                <a:extLst>
                  <a:ext uri="{FF2B5EF4-FFF2-40B4-BE49-F238E27FC236}">
                    <a16:creationId xmlns:a16="http://schemas.microsoft.com/office/drawing/2014/main" id="{7A28A159-412D-8B3D-4276-D332526605CC}"/>
                  </a:ext>
                </a:extLst>
              </p:cNvPr>
              <p:cNvSpPr/>
              <p:nvPr/>
            </p:nvSpPr>
            <p:spPr>
              <a:xfrm>
                <a:off x="4906639" y="321917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4" name="Freeform: Shape 2583">
                <a:extLst>
                  <a:ext uri="{FF2B5EF4-FFF2-40B4-BE49-F238E27FC236}">
                    <a16:creationId xmlns:a16="http://schemas.microsoft.com/office/drawing/2014/main" id="{03033FA2-D44C-0FD5-90E6-867B4A210A84}"/>
                  </a:ext>
                </a:extLst>
              </p:cNvPr>
              <p:cNvSpPr/>
              <p:nvPr/>
            </p:nvSpPr>
            <p:spPr>
              <a:xfrm>
                <a:off x="4534788" y="319729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5" name="Freeform: Shape 2584">
                <a:extLst>
                  <a:ext uri="{FF2B5EF4-FFF2-40B4-BE49-F238E27FC236}">
                    <a16:creationId xmlns:a16="http://schemas.microsoft.com/office/drawing/2014/main" id="{55A75823-C671-7C91-07ED-FC125869C7DF}"/>
                  </a:ext>
                </a:extLst>
              </p:cNvPr>
              <p:cNvSpPr/>
              <p:nvPr/>
            </p:nvSpPr>
            <p:spPr>
              <a:xfrm>
                <a:off x="5108362" y="294696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6" name="Freeform: Shape 2585">
                <a:extLst>
                  <a:ext uri="{FF2B5EF4-FFF2-40B4-BE49-F238E27FC236}">
                    <a16:creationId xmlns:a16="http://schemas.microsoft.com/office/drawing/2014/main" id="{32D22FE9-F34E-7015-0815-A424ACF807EA}"/>
                  </a:ext>
                </a:extLst>
              </p:cNvPr>
              <p:cNvSpPr/>
              <p:nvPr/>
            </p:nvSpPr>
            <p:spPr>
              <a:xfrm>
                <a:off x="4520206" y="270393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587" name="Graphic 3">
              <a:extLst>
                <a:ext uri="{FF2B5EF4-FFF2-40B4-BE49-F238E27FC236}">
                  <a16:creationId xmlns:a16="http://schemas.microsoft.com/office/drawing/2014/main" id="{B552D5D5-2D99-62E5-6098-003BD387B362}"/>
                </a:ext>
              </a:extLst>
            </p:cNvPr>
            <p:cNvGrpSpPr/>
            <p:nvPr/>
          </p:nvGrpSpPr>
          <p:grpSpPr>
            <a:xfrm>
              <a:off x="4210451" y="2754394"/>
              <a:ext cx="1598499" cy="1555380"/>
              <a:chOff x="3898024" y="2648031"/>
              <a:chExt cx="1441226" cy="1402350"/>
            </a:xfrm>
            <a:solidFill>
              <a:srgbClr val="003A4F">
                <a:alpha val="80000"/>
              </a:srgbClr>
            </a:solidFill>
          </p:grpSpPr>
          <p:sp>
            <p:nvSpPr>
              <p:cNvPr id="2588" name="Freeform: Shape 2587">
                <a:extLst>
                  <a:ext uri="{FF2B5EF4-FFF2-40B4-BE49-F238E27FC236}">
                    <a16:creationId xmlns:a16="http://schemas.microsoft.com/office/drawing/2014/main" id="{700E5A79-B786-A656-22E2-348420922E8E}"/>
                  </a:ext>
                </a:extLst>
              </p:cNvPr>
              <p:cNvSpPr/>
              <p:nvPr/>
            </p:nvSpPr>
            <p:spPr>
              <a:xfrm>
                <a:off x="4413268" y="346707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89" name="Freeform: Shape 2588">
                <a:extLst>
                  <a:ext uri="{FF2B5EF4-FFF2-40B4-BE49-F238E27FC236}">
                    <a16:creationId xmlns:a16="http://schemas.microsoft.com/office/drawing/2014/main" id="{9C420879-3D17-98D7-6E41-621AEF83156C}"/>
                  </a:ext>
                </a:extLst>
              </p:cNvPr>
              <p:cNvSpPr/>
              <p:nvPr/>
            </p:nvSpPr>
            <p:spPr>
              <a:xfrm>
                <a:off x="4213975" y="367608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0" name="Freeform: Shape 2589">
                <a:extLst>
                  <a:ext uri="{FF2B5EF4-FFF2-40B4-BE49-F238E27FC236}">
                    <a16:creationId xmlns:a16="http://schemas.microsoft.com/office/drawing/2014/main" id="{F9BD59E0-76EC-CCEF-D6D1-F9AC63E095D1}"/>
                  </a:ext>
                </a:extLst>
              </p:cNvPr>
              <p:cNvSpPr/>
              <p:nvPr/>
            </p:nvSpPr>
            <p:spPr>
              <a:xfrm>
                <a:off x="4381673" y="3996913"/>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1" name="Freeform: Shape 2590">
                <a:extLst>
                  <a:ext uri="{FF2B5EF4-FFF2-40B4-BE49-F238E27FC236}">
                    <a16:creationId xmlns:a16="http://schemas.microsoft.com/office/drawing/2014/main" id="{51F66C49-F79D-CBEE-941A-CE5B690C6E8E}"/>
                  </a:ext>
                </a:extLst>
              </p:cNvPr>
              <p:cNvSpPr/>
              <p:nvPr/>
            </p:nvSpPr>
            <p:spPr>
              <a:xfrm>
                <a:off x="4192102" y="375629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2" name="Freeform: Shape 2591">
                <a:extLst>
                  <a:ext uri="{FF2B5EF4-FFF2-40B4-BE49-F238E27FC236}">
                    <a16:creationId xmlns:a16="http://schemas.microsoft.com/office/drawing/2014/main" id="{E89F0C88-BDC8-847D-C167-7B6B345BF19A}"/>
                  </a:ext>
                </a:extLst>
              </p:cNvPr>
              <p:cNvSpPr/>
              <p:nvPr/>
            </p:nvSpPr>
            <p:spPr>
              <a:xfrm>
                <a:off x="4828866" y="264803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3" name="Freeform: Shape 2592">
                <a:extLst>
                  <a:ext uri="{FF2B5EF4-FFF2-40B4-BE49-F238E27FC236}">
                    <a16:creationId xmlns:a16="http://schemas.microsoft.com/office/drawing/2014/main" id="{3C72DA08-0F15-5A5F-F34A-5311ADDCC60D}"/>
                  </a:ext>
                </a:extLst>
              </p:cNvPr>
              <p:cNvSpPr/>
              <p:nvPr/>
            </p:nvSpPr>
            <p:spPr>
              <a:xfrm>
                <a:off x="3898024" y="266018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4" name="Freeform: Shape 2593">
                <a:extLst>
                  <a:ext uri="{FF2B5EF4-FFF2-40B4-BE49-F238E27FC236}">
                    <a16:creationId xmlns:a16="http://schemas.microsoft.com/office/drawing/2014/main" id="{D8C6B76B-A264-EDE4-6490-FEF4174FF267}"/>
                  </a:ext>
                </a:extLst>
              </p:cNvPr>
              <p:cNvSpPr/>
              <p:nvPr/>
            </p:nvSpPr>
            <p:spPr>
              <a:xfrm>
                <a:off x="4357369" y="268691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5" name="Freeform: Shape 2594">
                <a:extLst>
                  <a:ext uri="{FF2B5EF4-FFF2-40B4-BE49-F238E27FC236}">
                    <a16:creationId xmlns:a16="http://schemas.microsoft.com/office/drawing/2014/main" id="{0AB9129F-22B1-6A5E-850E-24052AC9A820}"/>
                  </a:ext>
                </a:extLst>
              </p:cNvPr>
              <p:cNvSpPr/>
              <p:nvPr/>
            </p:nvSpPr>
            <p:spPr>
              <a:xfrm>
                <a:off x="5193426" y="278899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6" name="Freeform: Shape 2595">
                <a:extLst>
                  <a:ext uri="{FF2B5EF4-FFF2-40B4-BE49-F238E27FC236}">
                    <a16:creationId xmlns:a16="http://schemas.microsoft.com/office/drawing/2014/main" id="{2351971E-CA06-C119-29DB-9F2B35439796}"/>
                  </a:ext>
                </a:extLst>
              </p:cNvPr>
              <p:cNvSpPr/>
              <p:nvPr/>
            </p:nvSpPr>
            <p:spPr>
              <a:xfrm>
                <a:off x="4938234" y="287405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7" name="Freeform: Shape 2596">
                <a:extLst>
                  <a:ext uri="{FF2B5EF4-FFF2-40B4-BE49-F238E27FC236}">
                    <a16:creationId xmlns:a16="http://schemas.microsoft.com/office/drawing/2014/main" id="{8F89467A-C84D-AC33-F16B-842C2DD0EA0A}"/>
                  </a:ext>
                </a:extLst>
              </p:cNvPr>
              <p:cNvSpPr/>
              <p:nvPr/>
            </p:nvSpPr>
            <p:spPr>
              <a:xfrm>
                <a:off x="4488611" y="3425759"/>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8" name="Freeform: Shape 2597">
                <a:extLst>
                  <a:ext uri="{FF2B5EF4-FFF2-40B4-BE49-F238E27FC236}">
                    <a16:creationId xmlns:a16="http://schemas.microsoft.com/office/drawing/2014/main" id="{784C59FE-F9DA-C73A-642D-BB8A919E886D}"/>
                  </a:ext>
                </a:extLst>
              </p:cNvPr>
              <p:cNvSpPr/>
              <p:nvPr/>
            </p:nvSpPr>
            <p:spPr>
              <a:xfrm>
                <a:off x="4836158" y="362748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599" name="Freeform: Shape 2598">
                <a:extLst>
                  <a:ext uri="{FF2B5EF4-FFF2-40B4-BE49-F238E27FC236}">
                    <a16:creationId xmlns:a16="http://schemas.microsoft.com/office/drawing/2014/main" id="{9567928A-4D2F-D61D-829F-96661DB2C2F6}"/>
                  </a:ext>
                </a:extLst>
              </p:cNvPr>
              <p:cNvSpPr/>
              <p:nvPr/>
            </p:nvSpPr>
            <p:spPr>
              <a:xfrm>
                <a:off x="4641726" y="356915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0" name="Freeform: Shape 2599">
                <a:extLst>
                  <a:ext uri="{FF2B5EF4-FFF2-40B4-BE49-F238E27FC236}">
                    <a16:creationId xmlns:a16="http://schemas.microsoft.com/office/drawing/2014/main" id="{08C9FC76-9D32-A6E5-A4B2-53F928A0171E}"/>
                  </a:ext>
                </a:extLst>
              </p:cNvPr>
              <p:cNvSpPr/>
              <p:nvPr/>
            </p:nvSpPr>
            <p:spPr>
              <a:xfrm>
                <a:off x="4986842" y="341117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1" name="Freeform: Shape 2600">
                <a:extLst>
                  <a:ext uri="{FF2B5EF4-FFF2-40B4-BE49-F238E27FC236}">
                    <a16:creationId xmlns:a16="http://schemas.microsoft.com/office/drawing/2014/main" id="{CCAF7A20-B4AF-C1A8-8DD7-16A19F35ABD9}"/>
                  </a:ext>
                </a:extLst>
              </p:cNvPr>
              <p:cNvSpPr/>
              <p:nvPr/>
            </p:nvSpPr>
            <p:spPr>
              <a:xfrm>
                <a:off x="4775398" y="345978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2" name="Freeform: Shape 2601">
                <a:extLst>
                  <a:ext uri="{FF2B5EF4-FFF2-40B4-BE49-F238E27FC236}">
                    <a16:creationId xmlns:a16="http://schemas.microsoft.com/office/drawing/2014/main" id="{C6B48B5F-115E-9CB2-2F56-C20DDC40F93F}"/>
                  </a:ext>
                </a:extLst>
              </p:cNvPr>
              <p:cNvSpPr/>
              <p:nvPr/>
            </p:nvSpPr>
            <p:spPr>
              <a:xfrm>
                <a:off x="4702486" y="325806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3" name="Freeform: Shape 2602">
                <a:extLst>
                  <a:ext uri="{FF2B5EF4-FFF2-40B4-BE49-F238E27FC236}">
                    <a16:creationId xmlns:a16="http://schemas.microsoft.com/office/drawing/2014/main" id="{79D5AD3E-11CC-BE03-3A4A-09EB91DCC828}"/>
                  </a:ext>
                </a:extLst>
              </p:cNvPr>
              <p:cNvSpPr/>
              <p:nvPr/>
            </p:nvSpPr>
            <p:spPr>
              <a:xfrm>
                <a:off x="5285781" y="300043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4" name="Freeform: Shape 2603">
                <a:extLst>
                  <a:ext uri="{FF2B5EF4-FFF2-40B4-BE49-F238E27FC236}">
                    <a16:creationId xmlns:a16="http://schemas.microsoft.com/office/drawing/2014/main" id="{FEB0170F-2E3F-34F7-FB7D-8FD253FC2D5F}"/>
                  </a:ext>
                </a:extLst>
              </p:cNvPr>
              <p:cNvSpPr/>
              <p:nvPr/>
            </p:nvSpPr>
            <p:spPr>
              <a:xfrm>
                <a:off x="4935804" y="322646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5" name="Freeform: Shape 2604">
                <a:extLst>
                  <a:ext uri="{FF2B5EF4-FFF2-40B4-BE49-F238E27FC236}">
                    <a16:creationId xmlns:a16="http://schemas.microsoft.com/office/drawing/2014/main" id="{B2EB2441-444D-D5CD-637F-DAAB5CF3D6CE}"/>
                  </a:ext>
                </a:extLst>
              </p:cNvPr>
              <p:cNvSpPr/>
              <p:nvPr/>
            </p:nvSpPr>
            <p:spPr>
              <a:xfrm>
                <a:off x="4483750" y="300043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6" name="Freeform: Shape 2605">
                <a:extLst>
                  <a:ext uri="{FF2B5EF4-FFF2-40B4-BE49-F238E27FC236}">
                    <a16:creationId xmlns:a16="http://schemas.microsoft.com/office/drawing/2014/main" id="{88971004-3796-477F-AC63-529A1223EDEC}"/>
                  </a:ext>
                </a:extLst>
              </p:cNvPr>
              <p:cNvSpPr/>
              <p:nvPr/>
            </p:nvSpPr>
            <p:spPr>
              <a:xfrm>
                <a:off x="5137527" y="310008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7" name="Freeform: Shape 2606">
                <a:extLst>
                  <a:ext uri="{FF2B5EF4-FFF2-40B4-BE49-F238E27FC236}">
                    <a16:creationId xmlns:a16="http://schemas.microsoft.com/office/drawing/2014/main" id="{C6FB41AC-98F6-2B15-FEAD-046137F6E26B}"/>
                  </a:ext>
                </a:extLst>
              </p:cNvPr>
              <p:cNvSpPr/>
              <p:nvPr/>
            </p:nvSpPr>
            <p:spPr>
              <a:xfrm>
                <a:off x="4617422" y="335527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8" name="Freeform: Shape 2607">
                <a:extLst>
                  <a:ext uri="{FF2B5EF4-FFF2-40B4-BE49-F238E27FC236}">
                    <a16:creationId xmlns:a16="http://schemas.microsoft.com/office/drawing/2014/main" id="{CDC28EFF-76AB-89D1-A462-A28A58A0783A}"/>
                  </a:ext>
                </a:extLst>
              </p:cNvPr>
              <p:cNvSpPr/>
              <p:nvPr/>
            </p:nvSpPr>
            <p:spPr>
              <a:xfrm>
                <a:off x="4299039" y="294939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09" name="Freeform: Shape 2608">
                <a:extLst>
                  <a:ext uri="{FF2B5EF4-FFF2-40B4-BE49-F238E27FC236}">
                    <a16:creationId xmlns:a16="http://schemas.microsoft.com/office/drawing/2014/main" id="{09D3E690-B6AE-EC3D-D886-0B344F61A428}"/>
                  </a:ext>
                </a:extLst>
              </p:cNvPr>
              <p:cNvSpPr/>
              <p:nvPr/>
            </p:nvSpPr>
            <p:spPr>
              <a:xfrm>
                <a:off x="5052463" y="2891071"/>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0" name="Freeform: Shape 2609">
                <a:extLst>
                  <a:ext uri="{FF2B5EF4-FFF2-40B4-BE49-F238E27FC236}">
                    <a16:creationId xmlns:a16="http://schemas.microsoft.com/office/drawing/2014/main" id="{85CA3657-A2DD-839C-684B-BA3DA439F4CD}"/>
                  </a:ext>
                </a:extLst>
              </p:cNvPr>
              <p:cNvSpPr/>
              <p:nvPr/>
            </p:nvSpPr>
            <p:spPr>
              <a:xfrm>
                <a:off x="4811854" y="311223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grpSp>
        <p:grpSp>
          <p:nvGrpSpPr>
            <p:cNvPr id="2611" name="Graphic 3">
              <a:extLst>
                <a:ext uri="{FF2B5EF4-FFF2-40B4-BE49-F238E27FC236}">
                  <a16:creationId xmlns:a16="http://schemas.microsoft.com/office/drawing/2014/main" id="{B03D952F-EADC-9751-505E-EB3BA0532D27}"/>
                </a:ext>
              </a:extLst>
            </p:cNvPr>
            <p:cNvGrpSpPr/>
            <p:nvPr/>
          </p:nvGrpSpPr>
          <p:grpSpPr>
            <a:xfrm>
              <a:off x="3973236" y="2800217"/>
              <a:ext cx="1741366" cy="1234591"/>
              <a:chOff x="3684148" y="2689346"/>
              <a:chExt cx="1570037" cy="1113123"/>
            </a:xfrm>
            <a:solidFill>
              <a:srgbClr val="003A4F">
                <a:alpha val="80000"/>
              </a:srgbClr>
            </a:solidFill>
          </p:grpSpPr>
          <p:sp>
            <p:nvSpPr>
              <p:cNvPr id="2612" name="Freeform: Shape 2611">
                <a:extLst>
                  <a:ext uri="{FF2B5EF4-FFF2-40B4-BE49-F238E27FC236}">
                    <a16:creationId xmlns:a16="http://schemas.microsoft.com/office/drawing/2014/main" id="{B08F7AF3-E39C-B579-822A-40FBA8AFDCEA}"/>
                  </a:ext>
                </a:extLst>
              </p:cNvPr>
              <p:cNvSpPr/>
              <p:nvPr/>
            </p:nvSpPr>
            <p:spPr>
              <a:xfrm>
                <a:off x="4576105" y="268934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3" name="Freeform: Shape 2612">
                <a:extLst>
                  <a:ext uri="{FF2B5EF4-FFF2-40B4-BE49-F238E27FC236}">
                    <a16:creationId xmlns:a16="http://schemas.microsoft.com/office/drawing/2014/main" id="{9C85DDC8-CAC9-11E6-2ECF-21CA03425432}"/>
                  </a:ext>
                </a:extLst>
              </p:cNvPr>
              <p:cNvSpPr/>
              <p:nvPr/>
            </p:nvSpPr>
            <p:spPr>
              <a:xfrm>
                <a:off x="4794841" y="274038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4" name="Freeform: Shape 2613">
                <a:extLst>
                  <a:ext uri="{FF2B5EF4-FFF2-40B4-BE49-F238E27FC236}">
                    <a16:creationId xmlns:a16="http://schemas.microsoft.com/office/drawing/2014/main" id="{99A23225-0B49-0D90-BD69-F86343319188}"/>
                  </a:ext>
                </a:extLst>
              </p:cNvPr>
              <p:cNvSpPr/>
              <p:nvPr/>
            </p:nvSpPr>
            <p:spPr>
              <a:xfrm>
                <a:off x="4943095" y="2764688"/>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5" name="Freeform: Shape 2614">
                <a:extLst>
                  <a:ext uri="{FF2B5EF4-FFF2-40B4-BE49-F238E27FC236}">
                    <a16:creationId xmlns:a16="http://schemas.microsoft.com/office/drawing/2014/main" id="{B128CBB8-A264-3B78-974C-DC835C00B140}"/>
                  </a:ext>
                </a:extLst>
              </p:cNvPr>
              <p:cNvSpPr/>
              <p:nvPr/>
            </p:nvSpPr>
            <p:spPr>
              <a:xfrm>
                <a:off x="4508054" y="345735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6" name="Freeform: Shape 2615">
                <a:extLst>
                  <a:ext uri="{FF2B5EF4-FFF2-40B4-BE49-F238E27FC236}">
                    <a16:creationId xmlns:a16="http://schemas.microsoft.com/office/drawing/2014/main" id="{602FD54E-287A-4EF9-FF2E-464DDF6A9A7F}"/>
                  </a:ext>
                </a:extLst>
              </p:cNvPr>
              <p:cNvSpPr/>
              <p:nvPr/>
            </p:nvSpPr>
            <p:spPr>
              <a:xfrm>
                <a:off x="4454585" y="312925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7" name="Freeform: Shape 2616">
                <a:extLst>
                  <a:ext uri="{FF2B5EF4-FFF2-40B4-BE49-F238E27FC236}">
                    <a16:creationId xmlns:a16="http://schemas.microsoft.com/office/drawing/2014/main" id="{DC712378-F554-9141-C81D-FCD7894389CC}"/>
                  </a:ext>
                </a:extLst>
              </p:cNvPr>
              <p:cNvSpPr/>
              <p:nvPr/>
            </p:nvSpPr>
            <p:spPr>
              <a:xfrm>
                <a:off x="4831297" y="272337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8" name="Freeform: Shape 2617">
                <a:extLst>
                  <a:ext uri="{FF2B5EF4-FFF2-40B4-BE49-F238E27FC236}">
                    <a16:creationId xmlns:a16="http://schemas.microsoft.com/office/drawing/2014/main" id="{3FF05F63-AB90-2F48-697A-090C2E0B18A9}"/>
                  </a:ext>
                </a:extLst>
              </p:cNvPr>
              <p:cNvSpPr/>
              <p:nvPr/>
            </p:nvSpPr>
            <p:spPr>
              <a:xfrm>
                <a:off x="4901778" y="314869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19" name="Freeform: Shape 2618">
                <a:extLst>
                  <a:ext uri="{FF2B5EF4-FFF2-40B4-BE49-F238E27FC236}">
                    <a16:creationId xmlns:a16="http://schemas.microsoft.com/office/drawing/2014/main" id="{1CC04EB9-A96A-74D9-394E-CA8C0F0C7E79}"/>
                  </a:ext>
                </a:extLst>
              </p:cNvPr>
              <p:cNvSpPr/>
              <p:nvPr/>
            </p:nvSpPr>
            <p:spPr>
              <a:xfrm>
                <a:off x="4943095" y="3216742"/>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0" name="Freeform: Shape 2619">
                <a:extLst>
                  <a:ext uri="{FF2B5EF4-FFF2-40B4-BE49-F238E27FC236}">
                    <a16:creationId xmlns:a16="http://schemas.microsoft.com/office/drawing/2014/main" id="{F4D7E0E7-B278-D021-F3A7-8E6C14749705}"/>
                  </a:ext>
                </a:extLst>
              </p:cNvPr>
              <p:cNvSpPr/>
              <p:nvPr/>
            </p:nvSpPr>
            <p:spPr>
              <a:xfrm>
                <a:off x="5200717" y="2983424"/>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1" name="Freeform: Shape 2620">
                <a:extLst>
                  <a:ext uri="{FF2B5EF4-FFF2-40B4-BE49-F238E27FC236}">
                    <a16:creationId xmlns:a16="http://schemas.microsoft.com/office/drawing/2014/main" id="{3C246499-BB39-3736-F4E9-BB668738CD61}"/>
                  </a:ext>
                </a:extLst>
              </p:cNvPr>
              <p:cNvSpPr/>
              <p:nvPr/>
            </p:nvSpPr>
            <p:spPr>
              <a:xfrm>
                <a:off x="4031696" y="311466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2" name="Freeform: Shape 2621">
                <a:extLst>
                  <a:ext uri="{FF2B5EF4-FFF2-40B4-BE49-F238E27FC236}">
                    <a16:creationId xmlns:a16="http://schemas.microsoft.com/office/drawing/2014/main" id="{460D2F36-A934-B5E7-BA81-D7E34B18C361}"/>
                  </a:ext>
                </a:extLst>
              </p:cNvPr>
              <p:cNvSpPr/>
              <p:nvPr/>
            </p:nvSpPr>
            <p:spPr>
              <a:xfrm>
                <a:off x="4938234" y="3097655"/>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3" name="Freeform: Shape 2622">
                <a:extLst>
                  <a:ext uri="{FF2B5EF4-FFF2-40B4-BE49-F238E27FC236}">
                    <a16:creationId xmlns:a16="http://schemas.microsoft.com/office/drawing/2014/main" id="{2209C819-841E-032E-C1BC-FA15EE1D7EB4}"/>
                  </a:ext>
                </a:extLst>
              </p:cNvPr>
              <p:cNvSpPr/>
              <p:nvPr/>
            </p:nvSpPr>
            <p:spPr>
              <a:xfrm>
                <a:off x="4867753" y="3000437"/>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4" name="Freeform: Shape 2623">
                <a:extLst>
                  <a:ext uri="{FF2B5EF4-FFF2-40B4-BE49-F238E27FC236}">
                    <a16:creationId xmlns:a16="http://schemas.microsoft.com/office/drawing/2014/main" id="{9CBEAAD9-05A8-C84F-3C9B-10341D4EA52C}"/>
                  </a:ext>
                </a:extLst>
              </p:cNvPr>
              <p:cNvSpPr/>
              <p:nvPr/>
            </p:nvSpPr>
            <p:spPr>
              <a:xfrm>
                <a:off x="3684148" y="3727126"/>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5" name="Freeform: Shape 2624">
                <a:extLst>
                  <a:ext uri="{FF2B5EF4-FFF2-40B4-BE49-F238E27FC236}">
                    <a16:creationId xmlns:a16="http://schemas.microsoft.com/office/drawing/2014/main" id="{F0D3552B-75BD-719D-C4E5-B582E95947B6}"/>
                  </a:ext>
                </a:extLst>
              </p:cNvPr>
              <p:cNvSpPr/>
              <p:nvPr/>
            </p:nvSpPr>
            <p:spPr>
              <a:xfrm>
                <a:off x="4695194" y="374900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6" name="Freeform: Shape 2625">
                <a:extLst>
                  <a:ext uri="{FF2B5EF4-FFF2-40B4-BE49-F238E27FC236}">
                    <a16:creationId xmlns:a16="http://schemas.microsoft.com/office/drawing/2014/main" id="{D22E9FAF-805A-A9C6-235C-F43516229435}"/>
                  </a:ext>
                </a:extLst>
              </p:cNvPr>
              <p:cNvSpPr/>
              <p:nvPr/>
            </p:nvSpPr>
            <p:spPr>
              <a:xfrm>
                <a:off x="4272305" y="3386870"/>
                <a:ext cx="53468" cy="53468"/>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grpSp>
        <p:sp>
          <p:nvSpPr>
            <p:cNvPr id="2627" name="Freeform: Shape 2626">
              <a:extLst>
                <a:ext uri="{FF2B5EF4-FFF2-40B4-BE49-F238E27FC236}">
                  <a16:creationId xmlns:a16="http://schemas.microsoft.com/office/drawing/2014/main" id="{B3B27CA9-94AB-5A90-9454-F4631FC6BB54}"/>
                </a:ext>
              </a:extLst>
            </p:cNvPr>
            <p:cNvSpPr/>
            <p:nvPr/>
          </p:nvSpPr>
          <p:spPr>
            <a:xfrm>
              <a:off x="5698430" y="3350125"/>
              <a:ext cx="59303" cy="59303"/>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28" name="Freeform: Shape 2627">
              <a:extLst>
                <a:ext uri="{FF2B5EF4-FFF2-40B4-BE49-F238E27FC236}">
                  <a16:creationId xmlns:a16="http://schemas.microsoft.com/office/drawing/2014/main" id="{AE440C92-1D5E-6D59-E6C1-D122409C03CA}"/>
                </a:ext>
              </a:extLst>
            </p:cNvPr>
            <p:cNvSpPr/>
            <p:nvPr/>
          </p:nvSpPr>
          <p:spPr>
            <a:xfrm flipV="1">
              <a:off x="2085227" y="2760497"/>
              <a:ext cx="4126984" cy="1555369"/>
            </a:xfrm>
            <a:custGeom>
              <a:avLst/>
              <a:gdLst>
                <a:gd name="connsiteX0" fmla="*/ 393 w 3720940"/>
                <a:gd name="connsiteY0" fmla="*/ 406 h 1402340"/>
                <a:gd name="connsiteX1" fmla="*/ 3721333 w 3720940"/>
                <a:gd name="connsiteY1" fmla="*/ 1402746 h 1402340"/>
              </a:gdLst>
              <a:ahLst/>
              <a:cxnLst>
                <a:cxn ang="0">
                  <a:pos x="connsiteX0" y="connsiteY0"/>
                </a:cxn>
                <a:cxn ang="0">
                  <a:pos x="connsiteX1" y="connsiteY1"/>
                </a:cxn>
              </a:cxnLst>
              <a:rect l="l" t="t" r="r" b="b"/>
              <a:pathLst>
                <a:path w="3720940" h="1402340">
                  <a:moveTo>
                    <a:pt x="393" y="406"/>
                  </a:moveTo>
                  <a:lnTo>
                    <a:pt x="3721333" y="1402746"/>
                  </a:lnTo>
                </a:path>
              </a:pathLst>
            </a:custGeom>
            <a:noFill/>
            <a:ln w="16696" cap="rnd">
              <a:solidFill>
                <a:srgbClr val="000000"/>
              </a:solidFill>
              <a:prstDash val="solid"/>
              <a:round/>
            </a:ln>
          </p:spPr>
          <p:txBody>
            <a:bodyPr rtlCol="0" anchor="ctr"/>
            <a:lstStyle/>
            <a:p>
              <a:endParaRPr lang="en-US" sz="1000">
                <a:latin typeface="Lucida Sans" panose="020B0602030504020204" pitchFamily="34" charset="0"/>
              </a:endParaRPr>
            </a:p>
          </p:txBody>
        </p:sp>
        <p:sp>
          <p:nvSpPr>
            <p:cNvPr id="2629" name="TextBox 2628">
              <a:extLst>
                <a:ext uri="{FF2B5EF4-FFF2-40B4-BE49-F238E27FC236}">
                  <a16:creationId xmlns:a16="http://schemas.microsoft.com/office/drawing/2014/main" id="{7D5373BD-D35B-2A18-1227-6B0ACD677C5B}"/>
                </a:ext>
              </a:extLst>
            </p:cNvPr>
            <p:cNvSpPr txBox="1"/>
            <p:nvPr/>
          </p:nvSpPr>
          <p:spPr>
            <a:xfrm>
              <a:off x="1418538" y="5075189"/>
              <a:ext cx="389850" cy="246221"/>
            </a:xfrm>
            <a:prstGeom prst="rect">
              <a:avLst/>
            </a:prstGeom>
            <a:noFill/>
            <a:ln w="6350">
              <a:noFill/>
            </a:ln>
          </p:spPr>
          <p:txBody>
            <a:bodyPr wrap="none" rtlCol="0">
              <a:spAutoFit/>
            </a:bodyPr>
            <a:lstStyle/>
            <a:p>
              <a:pPr algn="l"/>
              <a:r>
                <a:rPr lang="en-US" sz="1000" spc="0" baseline="0">
                  <a:ln/>
                  <a:latin typeface="Lucida Sans" panose="020B0602030504020204" pitchFamily="34" charset="0"/>
                  <a:sym typeface="Aptos Narrow"/>
                  <a:rtl val="0"/>
                </a:rPr>
                <a:t>-10</a:t>
              </a:r>
            </a:p>
          </p:txBody>
        </p:sp>
        <p:sp>
          <p:nvSpPr>
            <p:cNvPr id="2632" name="TextBox 2631">
              <a:extLst>
                <a:ext uri="{FF2B5EF4-FFF2-40B4-BE49-F238E27FC236}">
                  <a16:creationId xmlns:a16="http://schemas.microsoft.com/office/drawing/2014/main" id="{EC798A90-9282-A3A9-01F0-FFCDB6B9A9DF}"/>
                </a:ext>
              </a:extLst>
            </p:cNvPr>
            <p:cNvSpPr txBox="1"/>
            <p:nvPr/>
          </p:nvSpPr>
          <p:spPr>
            <a:xfrm>
              <a:off x="1481347" y="4242382"/>
              <a:ext cx="308098" cy="246221"/>
            </a:xfrm>
            <a:prstGeom prst="rect">
              <a:avLst/>
            </a:prstGeom>
            <a:noFill/>
            <a:ln w="6350">
              <a:noFill/>
            </a:ln>
          </p:spPr>
          <p:txBody>
            <a:bodyPr wrap="none" rtlCol="0">
              <a:spAutoFit/>
            </a:bodyPr>
            <a:lstStyle/>
            <a:p>
              <a:pPr algn="l"/>
              <a:r>
                <a:rPr lang="en-US" sz="1000" spc="0" baseline="0" dirty="0">
                  <a:ln/>
                  <a:latin typeface="Lucida Sans" panose="020B0602030504020204" pitchFamily="34" charset="0"/>
                  <a:sym typeface="Aptos Narrow"/>
                  <a:rtl val="0"/>
                </a:rPr>
                <a:t>-5</a:t>
              </a:r>
            </a:p>
          </p:txBody>
        </p:sp>
        <p:sp>
          <p:nvSpPr>
            <p:cNvPr id="2634" name="TextBox 2633">
              <a:extLst>
                <a:ext uri="{FF2B5EF4-FFF2-40B4-BE49-F238E27FC236}">
                  <a16:creationId xmlns:a16="http://schemas.microsoft.com/office/drawing/2014/main" id="{E2BD61AE-1A0B-B867-8A20-AA7B45016490}"/>
                </a:ext>
              </a:extLst>
            </p:cNvPr>
            <p:cNvSpPr txBox="1"/>
            <p:nvPr/>
          </p:nvSpPr>
          <p:spPr>
            <a:xfrm>
              <a:off x="1519085" y="3388174"/>
              <a:ext cx="266420" cy="246221"/>
            </a:xfrm>
            <a:prstGeom prst="rect">
              <a:avLst/>
            </a:prstGeom>
            <a:noFill/>
            <a:ln w="6350">
              <a:noFill/>
            </a:ln>
          </p:spPr>
          <p:txBody>
            <a:bodyPr wrap="none" rtlCol="0">
              <a:spAutoFit/>
            </a:bodyPr>
            <a:lstStyle/>
            <a:p>
              <a:pPr algn="l"/>
              <a:r>
                <a:rPr lang="en-US" sz="1000" spc="0" baseline="0" dirty="0">
                  <a:ln/>
                  <a:latin typeface="Lucida Sans" panose="020B0602030504020204" pitchFamily="34" charset="0"/>
                  <a:sym typeface="Aptos Narrow"/>
                  <a:rtl val="0"/>
                </a:rPr>
                <a:t>0</a:t>
              </a:r>
            </a:p>
          </p:txBody>
        </p:sp>
        <p:sp>
          <p:nvSpPr>
            <p:cNvPr id="2637" name="TextBox 2636">
              <a:extLst>
                <a:ext uri="{FF2B5EF4-FFF2-40B4-BE49-F238E27FC236}">
                  <a16:creationId xmlns:a16="http://schemas.microsoft.com/office/drawing/2014/main" id="{B713A4A1-370B-A8A2-4387-4D406D89702B}"/>
                </a:ext>
              </a:extLst>
            </p:cNvPr>
            <p:cNvSpPr txBox="1"/>
            <p:nvPr/>
          </p:nvSpPr>
          <p:spPr>
            <a:xfrm>
              <a:off x="1519085" y="2545117"/>
              <a:ext cx="266420" cy="246221"/>
            </a:xfrm>
            <a:prstGeom prst="rect">
              <a:avLst/>
            </a:prstGeom>
            <a:noFill/>
            <a:ln w="6350">
              <a:noFill/>
            </a:ln>
          </p:spPr>
          <p:txBody>
            <a:bodyPr wrap="none" rtlCol="0">
              <a:spAutoFit/>
            </a:bodyPr>
            <a:lstStyle/>
            <a:p>
              <a:pPr algn="l"/>
              <a:r>
                <a:rPr lang="en-US" sz="1000" spc="0" baseline="0" dirty="0">
                  <a:ln/>
                  <a:latin typeface="Lucida Sans" panose="020B0602030504020204" pitchFamily="34" charset="0"/>
                  <a:sym typeface="Aptos Narrow"/>
                  <a:rtl val="0"/>
                </a:rPr>
                <a:t>5</a:t>
              </a:r>
            </a:p>
          </p:txBody>
        </p:sp>
        <p:sp>
          <p:nvSpPr>
            <p:cNvPr id="2639" name="TextBox 2638">
              <a:extLst>
                <a:ext uri="{FF2B5EF4-FFF2-40B4-BE49-F238E27FC236}">
                  <a16:creationId xmlns:a16="http://schemas.microsoft.com/office/drawing/2014/main" id="{826E3DC2-BB32-7DC0-39D6-90AAB628EBC8}"/>
                </a:ext>
              </a:extLst>
            </p:cNvPr>
            <p:cNvSpPr txBox="1"/>
            <p:nvPr/>
          </p:nvSpPr>
          <p:spPr>
            <a:xfrm>
              <a:off x="1456547" y="1683138"/>
              <a:ext cx="348172" cy="246221"/>
            </a:xfrm>
            <a:prstGeom prst="rect">
              <a:avLst/>
            </a:prstGeom>
            <a:noFill/>
            <a:ln w="6350">
              <a:noFill/>
            </a:ln>
          </p:spPr>
          <p:txBody>
            <a:bodyPr wrap="none" rtlCol="0">
              <a:spAutoFit/>
            </a:bodyPr>
            <a:lstStyle/>
            <a:p>
              <a:pPr algn="l"/>
              <a:r>
                <a:rPr lang="en-US" sz="1000" spc="0" baseline="0" dirty="0">
                  <a:ln/>
                  <a:latin typeface="Lucida Sans" panose="020B0602030504020204" pitchFamily="34" charset="0"/>
                  <a:sym typeface="Aptos Narrow"/>
                  <a:rtl val="0"/>
                </a:rPr>
                <a:t>10</a:t>
              </a:r>
            </a:p>
          </p:txBody>
        </p:sp>
        <p:sp>
          <p:nvSpPr>
            <p:cNvPr id="2640" name="TextBox 2639">
              <a:extLst>
                <a:ext uri="{FF2B5EF4-FFF2-40B4-BE49-F238E27FC236}">
                  <a16:creationId xmlns:a16="http://schemas.microsoft.com/office/drawing/2014/main" id="{18903DF0-9E0A-5EDE-FF11-3DA405C4A24D}"/>
                </a:ext>
              </a:extLst>
            </p:cNvPr>
            <p:cNvSpPr txBox="1"/>
            <p:nvPr/>
          </p:nvSpPr>
          <p:spPr>
            <a:xfrm>
              <a:off x="1576140" y="5234231"/>
              <a:ext cx="389850" cy="246221"/>
            </a:xfrm>
            <a:prstGeom prst="rect">
              <a:avLst/>
            </a:prstGeom>
            <a:noFill/>
            <a:ln w="6350">
              <a:noFill/>
            </a:ln>
          </p:spPr>
          <p:txBody>
            <a:bodyPr wrap="none" rtlCol="0">
              <a:spAutoFit/>
            </a:bodyPr>
            <a:lstStyle/>
            <a:p>
              <a:pPr algn="l"/>
              <a:r>
                <a:rPr lang="en-US" sz="1000" spc="0" baseline="0">
                  <a:ln/>
                  <a:latin typeface="Lucida Sans" panose="020B0602030504020204" pitchFamily="34" charset="0"/>
                  <a:sym typeface="Aptos Narrow"/>
                  <a:rtl val="0"/>
                </a:rPr>
                <a:t>-20</a:t>
              </a:r>
            </a:p>
          </p:txBody>
        </p:sp>
        <p:sp>
          <p:nvSpPr>
            <p:cNvPr id="2641" name="TextBox 2640">
              <a:extLst>
                <a:ext uri="{FF2B5EF4-FFF2-40B4-BE49-F238E27FC236}">
                  <a16:creationId xmlns:a16="http://schemas.microsoft.com/office/drawing/2014/main" id="{955D755B-793A-DFA7-D802-465FC07FB492}"/>
                </a:ext>
              </a:extLst>
            </p:cNvPr>
            <p:cNvSpPr txBox="1"/>
            <p:nvPr/>
          </p:nvSpPr>
          <p:spPr>
            <a:xfrm>
              <a:off x="2448171" y="5234231"/>
              <a:ext cx="389850" cy="246221"/>
            </a:xfrm>
            <a:prstGeom prst="rect">
              <a:avLst/>
            </a:prstGeom>
            <a:noFill/>
          </p:spPr>
          <p:txBody>
            <a:bodyPr wrap="none" rtlCol="0">
              <a:spAutoFit/>
            </a:bodyPr>
            <a:lstStyle/>
            <a:p>
              <a:pPr algn="l"/>
              <a:r>
                <a:rPr lang="en-US" sz="1000" spc="0" baseline="0">
                  <a:ln/>
                  <a:latin typeface="Lucida Sans" panose="020B0602030504020204" pitchFamily="34" charset="0"/>
                  <a:sym typeface="Aptos Narrow"/>
                  <a:rtl val="0"/>
                </a:rPr>
                <a:t>-15</a:t>
              </a:r>
            </a:p>
          </p:txBody>
        </p:sp>
        <p:sp>
          <p:nvSpPr>
            <p:cNvPr id="2642" name="TextBox 2641">
              <a:extLst>
                <a:ext uri="{FF2B5EF4-FFF2-40B4-BE49-F238E27FC236}">
                  <a16:creationId xmlns:a16="http://schemas.microsoft.com/office/drawing/2014/main" id="{E8FAF90E-4C04-2F10-B48D-8948B84EAA3E}"/>
                </a:ext>
              </a:extLst>
            </p:cNvPr>
            <p:cNvSpPr txBox="1"/>
            <p:nvPr/>
          </p:nvSpPr>
          <p:spPr>
            <a:xfrm>
              <a:off x="3320473" y="5234231"/>
              <a:ext cx="389850" cy="246221"/>
            </a:xfrm>
            <a:prstGeom prst="rect">
              <a:avLst/>
            </a:prstGeom>
            <a:noFill/>
          </p:spPr>
          <p:txBody>
            <a:bodyPr wrap="none" rtlCol="0">
              <a:spAutoFit/>
            </a:bodyPr>
            <a:lstStyle/>
            <a:p>
              <a:pPr algn="l"/>
              <a:r>
                <a:rPr lang="en-US" sz="1000" spc="0" baseline="0">
                  <a:ln/>
                  <a:latin typeface="Lucida Sans" panose="020B0602030504020204" pitchFamily="34" charset="0"/>
                  <a:sym typeface="Aptos Narrow"/>
                  <a:rtl val="0"/>
                </a:rPr>
                <a:t>-10</a:t>
              </a:r>
            </a:p>
          </p:txBody>
        </p:sp>
        <p:sp>
          <p:nvSpPr>
            <p:cNvPr id="2643" name="TextBox 2642">
              <a:extLst>
                <a:ext uri="{FF2B5EF4-FFF2-40B4-BE49-F238E27FC236}">
                  <a16:creationId xmlns:a16="http://schemas.microsoft.com/office/drawing/2014/main" id="{B87A68C7-B35E-9822-23CB-026EA109D5E1}"/>
                </a:ext>
              </a:extLst>
            </p:cNvPr>
            <p:cNvSpPr txBox="1"/>
            <p:nvPr/>
          </p:nvSpPr>
          <p:spPr>
            <a:xfrm>
              <a:off x="4223772" y="5234231"/>
              <a:ext cx="308098" cy="246221"/>
            </a:xfrm>
            <a:prstGeom prst="rect">
              <a:avLst/>
            </a:prstGeom>
            <a:noFill/>
          </p:spPr>
          <p:txBody>
            <a:bodyPr wrap="none" rtlCol="0">
              <a:spAutoFit/>
            </a:bodyPr>
            <a:lstStyle/>
            <a:p>
              <a:pPr algn="l"/>
              <a:r>
                <a:rPr lang="en-US" sz="1000" spc="0" baseline="0">
                  <a:ln/>
                  <a:latin typeface="Lucida Sans" panose="020B0602030504020204" pitchFamily="34" charset="0"/>
                  <a:sym typeface="Aptos Narrow"/>
                  <a:rtl val="0"/>
                </a:rPr>
                <a:t>-5</a:t>
              </a:r>
            </a:p>
          </p:txBody>
        </p:sp>
        <p:sp>
          <p:nvSpPr>
            <p:cNvPr id="2644" name="TextBox 2643">
              <a:extLst>
                <a:ext uri="{FF2B5EF4-FFF2-40B4-BE49-F238E27FC236}">
                  <a16:creationId xmlns:a16="http://schemas.microsoft.com/office/drawing/2014/main" id="{BF10B3DE-DBDC-BD19-FDC7-0F55028B06B6}"/>
                </a:ext>
              </a:extLst>
            </p:cNvPr>
            <p:cNvSpPr txBox="1"/>
            <p:nvPr/>
          </p:nvSpPr>
          <p:spPr>
            <a:xfrm>
              <a:off x="5130182" y="5234231"/>
              <a:ext cx="266420" cy="246221"/>
            </a:xfrm>
            <a:prstGeom prst="rect">
              <a:avLst/>
            </a:prstGeom>
            <a:noFill/>
          </p:spPr>
          <p:txBody>
            <a:bodyPr wrap="none" rtlCol="0">
              <a:spAutoFit/>
            </a:bodyPr>
            <a:lstStyle/>
            <a:p>
              <a:pPr algn="l"/>
              <a:r>
                <a:rPr lang="en-US" sz="1000" spc="0" baseline="0" dirty="0">
                  <a:ln/>
                  <a:latin typeface="Lucida Sans" panose="020B0602030504020204" pitchFamily="34" charset="0"/>
                  <a:sym typeface="Aptos Narrow"/>
                  <a:rtl val="0"/>
                </a:rPr>
                <a:t>0</a:t>
              </a:r>
            </a:p>
          </p:txBody>
        </p:sp>
        <p:sp>
          <p:nvSpPr>
            <p:cNvPr id="2645" name="TextBox 2644">
              <a:extLst>
                <a:ext uri="{FF2B5EF4-FFF2-40B4-BE49-F238E27FC236}">
                  <a16:creationId xmlns:a16="http://schemas.microsoft.com/office/drawing/2014/main" id="{060528A4-6554-56EB-DDBF-EEAE8CC06E74}"/>
                </a:ext>
              </a:extLst>
            </p:cNvPr>
            <p:cNvSpPr txBox="1"/>
            <p:nvPr/>
          </p:nvSpPr>
          <p:spPr>
            <a:xfrm>
              <a:off x="6002213" y="5234231"/>
              <a:ext cx="266420" cy="246221"/>
            </a:xfrm>
            <a:prstGeom prst="rect">
              <a:avLst/>
            </a:prstGeom>
            <a:noFill/>
          </p:spPr>
          <p:txBody>
            <a:bodyPr wrap="none" rtlCol="0">
              <a:spAutoFit/>
            </a:bodyPr>
            <a:lstStyle/>
            <a:p>
              <a:pPr algn="l"/>
              <a:r>
                <a:rPr lang="en-US" sz="1000" spc="0" baseline="0">
                  <a:ln/>
                  <a:latin typeface="Lucida Sans" panose="020B0602030504020204" pitchFamily="34" charset="0"/>
                  <a:sym typeface="Aptos Narrow"/>
                  <a:rtl val="0"/>
                </a:rPr>
                <a:t>5</a:t>
              </a:r>
            </a:p>
          </p:txBody>
        </p:sp>
        <p:sp>
          <p:nvSpPr>
            <p:cNvPr id="2646" name="TextBox 2645">
              <a:extLst>
                <a:ext uri="{FF2B5EF4-FFF2-40B4-BE49-F238E27FC236}">
                  <a16:creationId xmlns:a16="http://schemas.microsoft.com/office/drawing/2014/main" id="{B09632B2-9112-8B0C-7FC3-7B6AE705F67A}"/>
                </a:ext>
              </a:extLst>
            </p:cNvPr>
            <p:cNvSpPr txBox="1"/>
            <p:nvPr/>
          </p:nvSpPr>
          <p:spPr>
            <a:xfrm rot="16200000">
              <a:off x="-108754" y="3297312"/>
              <a:ext cx="2731246" cy="400110"/>
            </a:xfrm>
            <a:prstGeom prst="rect">
              <a:avLst/>
            </a:prstGeom>
            <a:noFill/>
          </p:spPr>
          <p:txBody>
            <a:bodyPr wrap="square" rtlCol="0">
              <a:spAutoFit/>
            </a:bodyPr>
            <a:lstStyle/>
            <a:p>
              <a:pPr algn="ctr"/>
              <a:r>
                <a:rPr lang="en-US" sz="1000" spc="0" baseline="0" dirty="0">
                  <a:ln/>
                  <a:solidFill>
                    <a:srgbClr val="757678"/>
                  </a:solidFill>
                  <a:latin typeface="Lucida Sans" panose="020B0602030504020204" pitchFamily="34" charset="0"/>
                  <a:sym typeface="Aptos Narrow"/>
                  <a:rtl val="0"/>
                </a:rPr>
                <a:t>Change in Household Income Percentile at Age 27 (1978-1992 Cohorts)</a:t>
              </a:r>
            </a:p>
          </p:txBody>
        </p:sp>
        <p:sp>
          <p:nvSpPr>
            <p:cNvPr id="2650" name="TextBox 2649">
              <a:extLst>
                <a:ext uri="{FF2B5EF4-FFF2-40B4-BE49-F238E27FC236}">
                  <a16:creationId xmlns:a16="http://schemas.microsoft.com/office/drawing/2014/main" id="{20D5D21A-E860-BED0-5F15-40B4CE1B87AA}"/>
                </a:ext>
              </a:extLst>
            </p:cNvPr>
            <p:cNvSpPr txBox="1"/>
            <p:nvPr/>
          </p:nvSpPr>
          <p:spPr>
            <a:xfrm>
              <a:off x="2746669" y="5422924"/>
              <a:ext cx="2684087" cy="400110"/>
            </a:xfrm>
            <a:prstGeom prst="rect">
              <a:avLst/>
            </a:prstGeom>
            <a:noFill/>
          </p:spPr>
          <p:txBody>
            <a:bodyPr wrap="square" rtlCol="0">
              <a:spAutoFit/>
            </a:bodyPr>
            <a:lstStyle/>
            <a:p>
              <a:pPr algn="ctr"/>
              <a:r>
                <a:rPr lang="en-US" sz="1000" spc="0" baseline="0" dirty="0">
                  <a:ln/>
                  <a:solidFill>
                    <a:srgbClr val="757678"/>
                  </a:solidFill>
                  <a:latin typeface="Lucida Sans" panose="020B0602030504020204" pitchFamily="34" charset="0"/>
                  <a:sym typeface="Aptos Narrow"/>
                  <a:rtl val="0"/>
                </a:rPr>
                <a:t>Change in Parental Employment Rates (1978-1992 Cohorts) </a:t>
              </a:r>
            </a:p>
          </p:txBody>
        </p:sp>
        <p:grpSp>
          <p:nvGrpSpPr>
            <p:cNvPr id="5" name="Group 4">
              <a:extLst>
                <a:ext uri="{FF2B5EF4-FFF2-40B4-BE49-F238E27FC236}">
                  <a16:creationId xmlns:a16="http://schemas.microsoft.com/office/drawing/2014/main" id="{C7B55417-F06D-D0A6-07B6-232D4AF56258}"/>
                </a:ext>
              </a:extLst>
            </p:cNvPr>
            <p:cNvGrpSpPr/>
            <p:nvPr/>
          </p:nvGrpSpPr>
          <p:grpSpPr>
            <a:xfrm>
              <a:off x="3948484" y="5825858"/>
              <a:ext cx="1430626" cy="400110"/>
              <a:chOff x="9398884" y="4706022"/>
              <a:chExt cx="1430626" cy="400110"/>
            </a:xfrm>
          </p:grpSpPr>
          <p:sp>
            <p:nvSpPr>
              <p:cNvPr id="2653" name="Freeform: Shape 2652">
                <a:extLst>
                  <a:ext uri="{FF2B5EF4-FFF2-40B4-BE49-F238E27FC236}">
                    <a16:creationId xmlns:a16="http://schemas.microsoft.com/office/drawing/2014/main" id="{50D4985E-1CBE-E80A-F2EE-07C0E7028462}"/>
                  </a:ext>
                </a:extLst>
              </p:cNvPr>
              <p:cNvSpPr/>
              <p:nvPr/>
            </p:nvSpPr>
            <p:spPr>
              <a:xfrm>
                <a:off x="9404275" y="4804379"/>
                <a:ext cx="48521" cy="48521"/>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E54060">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54" name="TextBox 2653">
                <a:extLst>
                  <a:ext uri="{FF2B5EF4-FFF2-40B4-BE49-F238E27FC236}">
                    <a16:creationId xmlns:a16="http://schemas.microsoft.com/office/drawing/2014/main" id="{92136659-DA1C-E16C-5196-7B07C194914D}"/>
                  </a:ext>
                </a:extLst>
              </p:cNvPr>
              <p:cNvSpPr txBox="1"/>
              <p:nvPr/>
            </p:nvSpPr>
            <p:spPr>
              <a:xfrm>
                <a:off x="9398884" y="4706022"/>
                <a:ext cx="1430626" cy="400110"/>
              </a:xfrm>
              <a:prstGeom prst="rect">
                <a:avLst/>
              </a:prstGeom>
              <a:noFill/>
            </p:spPr>
            <p:txBody>
              <a:bodyPr wrap="square" rtlCol="0">
                <a:spAutoFit/>
              </a:bodyPr>
              <a:lstStyle/>
              <a:p>
                <a:pPr algn="l"/>
                <a:r>
                  <a:rPr lang="en-US" sz="1000" dirty="0">
                    <a:ln/>
                    <a:latin typeface="Lucida Sans" panose="020B0602030504020204" pitchFamily="34" charset="0"/>
                    <a:sym typeface="Aptos Narrow"/>
                    <a:rtl val="0"/>
                  </a:rPr>
                  <a:t>W</a:t>
                </a:r>
                <a:r>
                  <a:rPr lang="en-US" sz="1000" spc="0" baseline="0" dirty="0">
                    <a:ln/>
                    <a:latin typeface="Lucida Sans" panose="020B0602030504020204" pitchFamily="34" charset="0"/>
                    <a:sym typeface="Aptos Narrow"/>
                    <a:rtl val="0"/>
                  </a:rPr>
                  <a:t>hite, High-Income </a:t>
                </a:r>
                <a:r>
                  <a:rPr lang="en-US" sz="1000" dirty="0">
                    <a:ln/>
                    <a:latin typeface="Lucida Sans" panose="020B0602030504020204" pitchFamily="34" charset="0"/>
                    <a:sym typeface="Aptos Narrow"/>
                    <a:rtl val="0"/>
                  </a:rPr>
                  <a:t>P</a:t>
                </a:r>
                <a:r>
                  <a:rPr lang="en-US" sz="1000" spc="0" baseline="0" dirty="0">
                    <a:ln/>
                    <a:latin typeface="Lucida Sans" panose="020B0602030504020204" pitchFamily="34" charset="0"/>
                    <a:sym typeface="Aptos Narrow"/>
                    <a:rtl val="0"/>
                  </a:rPr>
                  <a:t>arents</a:t>
                </a:r>
              </a:p>
            </p:txBody>
          </p:sp>
        </p:grpSp>
        <p:grpSp>
          <p:nvGrpSpPr>
            <p:cNvPr id="6" name="Group 5">
              <a:extLst>
                <a:ext uri="{FF2B5EF4-FFF2-40B4-BE49-F238E27FC236}">
                  <a16:creationId xmlns:a16="http://schemas.microsoft.com/office/drawing/2014/main" id="{F6CA2C1D-42EE-DFE4-B828-11B0B825A047}"/>
                </a:ext>
              </a:extLst>
            </p:cNvPr>
            <p:cNvGrpSpPr/>
            <p:nvPr/>
          </p:nvGrpSpPr>
          <p:grpSpPr>
            <a:xfrm>
              <a:off x="1034202" y="5825858"/>
              <a:ext cx="1341177" cy="400110"/>
              <a:chOff x="9398884" y="5019425"/>
              <a:chExt cx="1341177" cy="400110"/>
            </a:xfrm>
          </p:grpSpPr>
          <p:sp>
            <p:nvSpPr>
              <p:cNvPr id="2655" name="Freeform: Shape 2654">
                <a:extLst>
                  <a:ext uri="{FF2B5EF4-FFF2-40B4-BE49-F238E27FC236}">
                    <a16:creationId xmlns:a16="http://schemas.microsoft.com/office/drawing/2014/main" id="{96881212-4C29-C8F9-C47A-519406878A9C}"/>
                  </a:ext>
                </a:extLst>
              </p:cNvPr>
              <p:cNvSpPr/>
              <p:nvPr/>
            </p:nvSpPr>
            <p:spPr>
              <a:xfrm>
                <a:off x="9404275" y="5117782"/>
                <a:ext cx="48521" cy="48521"/>
              </a:xfrm>
              <a:custGeom>
                <a:avLst/>
                <a:gdLst>
                  <a:gd name="connsiteX0" fmla="*/ 17428 w 43747"/>
                  <a:gd name="connsiteY0" fmla="*/ 21816 h 43747"/>
                  <a:gd name="connsiteX1" fmla="*/ -4445 w 43747"/>
                  <a:gd name="connsiteY1" fmla="*/ 43689 h 43747"/>
                  <a:gd name="connsiteX2" fmla="*/ -26319 w 43747"/>
                  <a:gd name="connsiteY2" fmla="*/ 21816 h 43747"/>
                  <a:gd name="connsiteX3" fmla="*/ -4445 w 43747"/>
                  <a:gd name="connsiteY3" fmla="*/ -58 h 43747"/>
                  <a:gd name="connsiteX4" fmla="*/ 17428 w 43747"/>
                  <a:gd name="connsiteY4" fmla="*/ 21816 h 4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 h="43747">
                    <a:moveTo>
                      <a:pt x="17428" y="21816"/>
                    </a:moveTo>
                    <a:cubicBezTo>
                      <a:pt x="17428" y="33895"/>
                      <a:pt x="7707" y="43689"/>
                      <a:pt x="-4445" y="43689"/>
                    </a:cubicBezTo>
                    <a:cubicBezTo>
                      <a:pt x="-16597" y="43689"/>
                      <a:pt x="-26319" y="33895"/>
                      <a:pt x="-26319" y="21816"/>
                    </a:cubicBezTo>
                    <a:cubicBezTo>
                      <a:pt x="-26319" y="9737"/>
                      <a:pt x="-16597" y="-58"/>
                      <a:pt x="-4445" y="-58"/>
                    </a:cubicBezTo>
                    <a:cubicBezTo>
                      <a:pt x="7707" y="-58"/>
                      <a:pt x="17428" y="9737"/>
                      <a:pt x="17428" y="21816"/>
                    </a:cubicBezTo>
                    <a:close/>
                  </a:path>
                </a:pathLst>
              </a:custGeom>
              <a:solidFill>
                <a:srgbClr val="FAA523">
                  <a:alpha val="6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56" name="TextBox 2655">
                <a:extLst>
                  <a:ext uri="{FF2B5EF4-FFF2-40B4-BE49-F238E27FC236}">
                    <a16:creationId xmlns:a16="http://schemas.microsoft.com/office/drawing/2014/main" id="{E3256B7F-3821-98A3-695F-251E3A0E11F5}"/>
                  </a:ext>
                </a:extLst>
              </p:cNvPr>
              <p:cNvSpPr txBox="1"/>
              <p:nvPr/>
            </p:nvSpPr>
            <p:spPr>
              <a:xfrm>
                <a:off x="9398884" y="5019425"/>
                <a:ext cx="1341177" cy="400110"/>
              </a:xfrm>
              <a:prstGeom prst="rect">
                <a:avLst/>
              </a:prstGeom>
              <a:noFill/>
            </p:spPr>
            <p:txBody>
              <a:bodyPr wrap="square" rtlCol="0">
                <a:spAutoFit/>
              </a:bodyPr>
              <a:lstStyle/>
              <a:p>
                <a:pPr algn="l"/>
                <a:r>
                  <a:rPr lang="en-US" sz="1000" spc="0" baseline="0" dirty="0">
                    <a:ln/>
                    <a:latin typeface="Lucida Sans" panose="020B0602030504020204" pitchFamily="34" charset="0"/>
                    <a:sym typeface="Aptos Narrow"/>
                    <a:rtl val="0"/>
                  </a:rPr>
                  <a:t>White, Low-Income Parents</a:t>
                </a:r>
              </a:p>
            </p:txBody>
          </p:sp>
        </p:grpSp>
        <p:grpSp>
          <p:nvGrpSpPr>
            <p:cNvPr id="7" name="Group 6">
              <a:extLst>
                <a:ext uri="{FF2B5EF4-FFF2-40B4-BE49-F238E27FC236}">
                  <a16:creationId xmlns:a16="http://schemas.microsoft.com/office/drawing/2014/main" id="{C8351BB3-9E6A-EB59-83F8-0E1A9BFD900E}"/>
                </a:ext>
              </a:extLst>
            </p:cNvPr>
            <p:cNvGrpSpPr/>
            <p:nvPr/>
          </p:nvGrpSpPr>
          <p:grpSpPr>
            <a:xfrm>
              <a:off x="2494921" y="5825858"/>
              <a:ext cx="1334021" cy="400110"/>
              <a:chOff x="9398884" y="5321949"/>
              <a:chExt cx="1334021" cy="400110"/>
            </a:xfrm>
          </p:grpSpPr>
          <p:sp>
            <p:nvSpPr>
              <p:cNvPr id="2657" name="Freeform: Shape 2656">
                <a:extLst>
                  <a:ext uri="{FF2B5EF4-FFF2-40B4-BE49-F238E27FC236}">
                    <a16:creationId xmlns:a16="http://schemas.microsoft.com/office/drawing/2014/main" id="{7EF90C2B-4C37-EDB6-AFBA-A45EE36AF41B}"/>
                  </a:ext>
                </a:extLst>
              </p:cNvPr>
              <p:cNvSpPr/>
              <p:nvPr/>
            </p:nvSpPr>
            <p:spPr>
              <a:xfrm>
                <a:off x="9398884" y="5414915"/>
                <a:ext cx="59303" cy="59303"/>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29B6A4">
                  <a:alpha val="9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58" name="TextBox 2657">
                <a:extLst>
                  <a:ext uri="{FF2B5EF4-FFF2-40B4-BE49-F238E27FC236}">
                    <a16:creationId xmlns:a16="http://schemas.microsoft.com/office/drawing/2014/main" id="{64E115C7-E778-7603-1465-84088B20F56F}"/>
                  </a:ext>
                </a:extLst>
              </p:cNvPr>
              <p:cNvSpPr txBox="1"/>
              <p:nvPr/>
            </p:nvSpPr>
            <p:spPr>
              <a:xfrm>
                <a:off x="9398884" y="5321949"/>
                <a:ext cx="1334021" cy="400110"/>
              </a:xfrm>
              <a:prstGeom prst="rect">
                <a:avLst/>
              </a:prstGeom>
              <a:noFill/>
            </p:spPr>
            <p:txBody>
              <a:bodyPr wrap="square" rtlCol="0">
                <a:spAutoFit/>
              </a:bodyPr>
              <a:lstStyle/>
              <a:p>
                <a:pPr algn="l"/>
                <a:r>
                  <a:rPr lang="en-US" sz="1000" spc="0" baseline="0" dirty="0">
                    <a:ln/>
                    <a:latin typeface="Lucida Sans" panose="020B0602030504020204" pitchFamily="34" charset="0"/>
                    <a:sym typeface="Aptos Narrow"/>
                    <a:rtl val="0"/>
                  </a:rPr>
                  <a:t>Black, Low-Income Parents</a:t>
                </a:r>
              </a:p>
            </p:txBody>
          </p:sp>
        </p:grpSp>
        <p:grpSp>
          <p:nvGrpSpPr>
            <p:cNvPr id="8" name="Group 7">
              <a:extLst>
                <a:ext uri="{FF2B5EF4-FFF2-40B4-BE49-F238E27FC236}">
                  <a16:creationId xmlns:a16="http://schemas.microsoft.com/office/drawing/2014/main" id="{D2E6F7EC-0FD1-6FF1-82FC-A80944B3159B}"/>
                </a:ext>
              </a:extLst>
            </p:cNvPr>
            <p:cNvGrpSpPr/>
            <p:nvPr/>
          </p:nvGrpSpPr>
          <p:grpSpPr>
            <a:xfrm>
              <a:off x="5498653" y="5825858"/>
              <a:ext cx="1392287" cy="400110"/>
              <a:chOff x="9398884" y="5650441"/>
              <a:chExt cx="1392287" cy="400110"/>
            </a:xfrm>
          </p:grpSpPr>
          <p:sp>
            <p:nvSpPr>
              <p:cNvPr id="2659" name="Freeform: Shape 2658">
                <a:extLst>
                  <a:ext uri="{FF2B5EF4-FFF2-40B4-BE49-F238E27FC236}">
                    <a16:creationId xmlns:a16="http://schemas.microsoft.com/office/drawing/2014/main" id="{9B74D5E1-FC22-DEC4-0F03-003B6F231C45}"/>
                  </a:ext>
                </a:extLst>
              </p:cNvPr>
              <p:cNvSpPr/>
              <p:nvPr/>
            </p:nvSpPr>
            <p:spPr>
              <a:xfrm>
                <a:off x="9398884" y="5721210"/>
                <a:ext cx="59303" cy="59303"/>
              </a:xfrm>
              <a:custGeom>
                <a:avLst/>
                <a:gdLst>
                  <a:gd name="connsiteX0" fmla="*/ 415 w 53468"/>
                  <a:gd name="connsiteY0" fmla="*/ -58 h 53468"/>
                  <a:gd name="connsiteX1" fmla="*/ 27150 w 53468"/>
                  <a:gd name="connsiteY1" fmla="*/ 53411 h 53468"/>
                  <a:gd name="connsiteX2" fmla="*/ -26319 w 53468"/>
                  <a:gd name="connsiteY2" fmla="*/ 53411 h 53468"/>
                </a:gdLst>
                <a:ahLst/>
                <a:cxnLst>
                  <a:cxn ang="0">
                    <a:pos x="connsiteX0" y="connsiteY0"/>
                  </a:cxn>
                  <a:cxn ang="0">
                    <a:pos x="connsiteX1" y="connsiteY1"/>
                  </a:cxn>
                  <a:cxn ang="0">
                    <a:pos x="connsiteX2" y="connsiteY2"/>
                  </a:cxn>
                </a:cxnLst>
                <a:rect l="l" t="t" r="r" b="b"/>
                <a:pathLst>
                  <a:path w="53468" h="53468">
                    <a:moveTo>
                      <a:pt x="415" y="-58"/>
                    </a:moveTo>
                    <a:lnTo>
                      <a:pt x="27150" y="53411"/>
                    </a:lnTo>
                    <a:lnTo>
                      <a:pt x="-26319" y="53411"/>
                    </a:lnTo>
                    <a:close/>
                  </a:path>
                </a:pathLst>
              </a:custGeom>
              <a:solidFill>
                <a:srgbClr val="003A4F">
                  <a:alpha val="80000"/>
                </a:srgbClr>
              </a:solidFill>
              <a:ln w="2429" cap="flat">
                <a:noFill/>
                <a:prstDash val="solid"/>
                <a:miter/>
              </a:ln>
            </p:spPr>
            <p:txBody>
              <a:bodyPr rtlCol="0" anchor="ctr"/>
              <a:lstStyle/>
              <a:p>
                <a:endParaRPr lang="en-US" sz="1000">
                  <a:latin typeface="Lucida Sans" panose="020B0602030504020204" pitchFamily="34" charset="0"/>
                </a:endParaRPr>
              </a:p>
            </p:txBody>
          </p:sp>
          <p:sp>
            <p:nvSpPr>
              <p:cNvPr id="2660" name="TextBox 2659">
                <a:extLst>
                  <a:ext uri="{FF2B5EF4-FFF2-40B4-BE49-F238E27FC236}">
                    <a16:creationId xmlns:a16="http://schemas.microsoft.com/office/drawing/2014/main" id="{D5767545-E587-64C9-B4D9-88386CC183BC}"/>
                  </a:ext>
                </a:extLst>
              </p:cNvPr>
              <p:cNvSpPr txBox="1"/>
              <p:nvPr/>
            </p:nvSpPr>
            <p:spPr>
              <a:xfrm>
                <a:off x="9398884" y="5650441"/>
                <a:ext cx="1392287" cy="400110"/>
              </a:xfrm>
              <a:prstGeom prst="rect">
                <a:avLst/>
              </a:prstGeom>
              <a:noFill/>
            </p:spPr>
            <p:txBody>
              <a:bodyPr wrap="square" rtlCol="0">
                <a:spAutoFit/>
              </a:bodyPr>
              <a:lstStyle/>
              <a:p>
                <a:pPr algn="l"/>
                <a:r>
                  <a:rPr lang="en-US" sz="1000" spc="0" baseline="0" dirty="0">
                    <a:ln/>
                    <a:latin typeface="Lucida Sans" panose="020B0602030504020204" pitchFamily="34" charset="0"/>
                    <a:sym typeface="Aptos Narrow"/>
                    <a:rtl val="0"/>
                  </a:rPr>
                  <a:t>Black, High-Income Parents</a:t>
                </a:r>
              </a:p>
            </p:txBody>
          </p:sp>
        </p:grpSp>
        <p:cxnSp>
          <p:nvCxnSpPr>
            <p:cNvPr id="2665" name="Straight Connector 2664">
              <a:extLst>
                <a:ext uri="{FF2B5EF4-FFF2-40B4-BE49-F238E27FC236}">
                  <a16:creationId xmlns:a16="http://schemas.microsoft.com/office/drawing/2014/main" id="{742F160C-E68D-A623-4C24-CA56B345B133}"/>
                </a:ext>
              </a:extLst>
            </p:cNvPr>
            <p:cNvCxnSpPr>
              <a:cxnSpLocks/>
            </p:cNvCxnSpPr>
            <p:nvPr/>
          </p:nvCxnSpPr>
          <p:spPr>
            <a:xfrm>
              <a:off x="1731219" y="3499567"/>
              <a:ext cx="32462"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67" name="Straight Connector 2666">
              <a:extLst>
                <a:ext uri="{FF2B5EF4-FFF2-40B4-BE49-F238E27FC236}">
                  <a16:creationId xmlns:a16="http://schemas.microsoft.com/office/drawing/2014/main" id="{815EE101-55D7-5565-65A7-D92EF3B71CBE}"/>
                </a:ext>
              </a:extLst>
            </p:cNvPr>
            <p:cNvCxnSpPr>
              <a:cxnSpLocks/>
            </p:cNvCxnSpPr>
            <p:nvPr/>
          </p:nvCxnSpPr>
          <p:spPr>
            <a:xfrm>
              <a:off x="1731219" y="4347769"/>
              <a:ext cx="32462"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68" name="Straight Connector 2667">
              <a:extLst>
                <a:ext uri="{FF2B5EF4-FFF2-40B4-BE49-F238E27FC236}">
                  <a16:creationId xmlns:a16="http://schemas.microsoft.com/office/drawing/2014/main" id="{E91516BE-64E2-5722-7E06-D9D613D84E5C}"/>
                </a:ext>
              </a:extLst>
            </p:cNvPr>
            <p:cNvCxnSpPr>
              <a:cxnSpLocks/>
            </p:cNvCxnSpPr>
            <p:nvPr/>
          </p:nvCxnSpPr>
          <p:spPr>
            <a:xfrm>
              <a:off x="1731219" y="5200499"/>
              <a:ext cx="32462"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69" name="Straight Connector 2668">
              <a:extLst>
                <a:ext uri="{FF2B5EF4-FFF2-40B4-BE49-F238E27FC236}">
                  <a16:creationId xmlns:a16="http://schemas.microsoft.com/office/drawing/2014/main" id="{55ABA2CD-D670-BA3C-B6F3-7FC0F78BF56A}"/>
                </a:ext>
              </a:extLst>
            </p:cNvPr>
            <p:cNvCxnSpPr>
              <a:cxnSpLocks/>
            </p:cNvCxnSpPr>
            <p:nvPr/>
          </p:nvCxnSpPr>
          <p:spPr>
            <a:xfrm>
              <a:off x="1727811" y="2648473"/>
              <a:ext cx="32462"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0" name="Straight Connector 2669">
              <a:extLst>
                <a:ext uri="{FF2B5EF4-FFF2-40B4-BE49-F238E27FC236}">
                  <a16:creationId xmlns:a16="http://schemas.microsoft.com/office/drawing/2014/main" id="{62DEB6E2-91BA-3A16-7FFE-5209FED1EC63}"/>
                </a:ext>
              </a:extLst>
            </p:cNvPr>
            <p:cNvCxnSpPr>
              <a:cxnSpLocks/>
            </p:cNvCxnSpPr>
            <p:nvPr/>
          </p:nvCxnSpPr>
          <p:spPr>
            <a:xfrm>
              <a:off x="1727811" y="1808991"/>
              <a:ext cx="32462"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1" name="Picture 10" descr="A black and grey text&#10;&#10;Description automatically generated">
            <a:extLst>
              <a:ext uri="{FF2B5EF4-FFF2-40B4-BE49-F238E27FC236}">
                <a16:creationId xmlns:a16="http://schemas.microsoft.com/office/drawing/2014/main" id="{76550038-095D-1825-999A-8BB5EFCB95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cxnSp>
        <p:nvCxnSpPr>
          <p:cNvPr id="12" name="Straight Connector 11">
            <a:extLst>
              <a:ext uri="{FF2B5EF4-FFF2-40B4-BE49-F238E27FC236}">
                <a16:creationId xmlns:a16="http://schemas.microsoft.com/office/drawing/2014/main" id="{9AF6B9D6-42AA-F3EC-0414-72646ADE84D3}"/>
              </a:ext>
            </a:extLst>
          </p:cNvPr>
          <p:cNvCxnSpPr>
            <a:cxnSpLocks/>
          </p:cNvCxnSpPr>
          <p:nvPr/>
        </p:nvCxnSpPr>
        <p:spPr>
          <a:xfrm>
            <a:off x="620980" y="6387890"/>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7E06931-859F-6382-FD39-D23212F0C5CF}"/>
              </a:ext>
            </a:extLst>
          </p:cNvPr>
          <p:cNvSpPr txBox="1"/>
          <p:nvPr/>
        </p:nvSpPr>
        <p:spPr>
          <a:xfrm>
            <a:off x="568592" y="6405653"/>
            <a:ext cx="11006037" cy="400089"/>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Source: </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Chetty, Dobbie, Goldman, Porter, Yang. </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Changing Opportunity: Sociological Mechanisms Underlying Growing Class Gaps and Shrinking Race Gaps in Economic Mobility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 (July 2024) | </a:t>
            </a:r>
            <a:r>
              <a:rPr lang="en-US" sz="1000" dirty="0">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Nontechnical Summary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 </a:t>
            </a:r>
            <a:endPar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endParaRPr>
          </a:p>
        </p:txBody>
      </p:sp>
      <p:sp>
        <p:nvSpPr>
          <p:cNvPr id="3" name="object 2">
            <a:extLst>
              <a:ext uri="{FF2B5EF4-FFF2-40B4-BE49-F238E27FC236}">
                <a16:creationId xmlns:a16="http://schemas.microsoft.com/office/drawing/2014/main" id="{ADA085AE-A4C5-D2F1-BB43-6913385F1359}"/>
              </a:ext>
            </a:extLst>
          </p:cNvPr>
          <p:cNvSpPr txBox="1"/>
          <p:nvPr/>
        </p:nvSpPr>
        <p:spPr>
          <a:xfrm>
            <a:off x="8763000" y="2909711"/>
            <a:ext cx="2811628" cy="1243289"/>
          </a:xfrm>
          <a:prstGeom prst="rect">
            <a:avLst/>
          </a:prstGeom>
        </p:spPr>
        <p:txBody>
          <a:bodyPr vert="horz" wrap="square" lIns="0" tIns="12065" rIns="0" bIns="0" rtlCol="0">
            <a:spAutoFit/>
          </a:bodyPr>
          <a:lstStyle/>
          <a:p>
            <a:pPr marL="12700">
              <a:lnSpc>
                <a:spcPct val="100000"/>
              </a:lnSpc>
              <a:spcBef>
                <a:spcPts val="95"/>
              </a:spcBef>
            </a:pPr>
            <a:r>
              <a:rPr lang="en-US" sz="1000" b="1" dirty="0">
                <a:solidFill>
                  <a:srgbClr val="7E7E7E"/>
                </a:solidFill>
                <a:latin typeface="Lucida Sans" panose="020B0602030504020204" pitchFamily="34" charset="0"/>
                <a:cs typeface="Calibri"/>
              </a:rPr>
              <a:t>Figure</a:t>
            </a:r>
            <a:r>
              <a:rPr lang="en-US" sz="1000" b="1" spc="185" dirty="0">
                <a:solidFill>
                  <a:srgbClr val="7E7E7E"/>
                </a:solidFill>
                <a:latin typeface="Lucida Sans" panose="020B0602030504020204" pitchFamily="34" charset="0"/>
                <a:cs typeface="Calibri"/>
              </a:rPr>
              <a:t> </a:t>
            </a:r>
            <a:r>
              <a:rPr lang="en-US" sz="1000" b="1" spc="-10" dirty="0">
                <a:solidFill>
                  <a:srgbClr val="7E7E7E"/>
                </a:solidFill>
                <a:latin typeface="Lucida Sans" panose="020B0602030504020204" pitchFamily="34" charset="0"/>
                <a:cs typeface="Calibri"/>
              </a:rPr>
              <a:t>Description</a:t>
            </a:r>
            <a:endParaRPr lang="en-US" sz="1000" dirty="0">
              <a:latin typeface="Lucida Sans" panose="020B0602030504020204" pitchFamily="34" charset="0"/>
              <a:cs typeface="Calibri"/>
            </a:endParaRPr>
          </a:p>
          <a:p>
            <a:pPr marL="12700" marR="5080">
              <a:lnSpc>
                <a:spcPct val="100000"/>
              </a:lnSpc>
            </a:pPr>
            <a:r>
              <a:rPr lang="en-US" sz="1000" dirty="0">
                <a:solidFill>
                  <a:srgbClr val="7E7E7E"/>
                </a:solidFill>
                <a:latin typeface="Lucida Sans" panose="020B0602030504020204" pitchFamily="34" charset="0"/>
                <a:cs typeface="Calibri"/>
              </a:rPr>
              <a:t>This figure shows the relationship between changes in childhood environment (on the x-axis) and changes in average household income rank (on the y-axis) across large metropolitan areas with at least 10K children within each race and parental income demographic set.</a:t>
            </a:r>
            <a:endParaRPr lang="en-US" sz="1000" dirty="0">
              <a:latin typeface="Lucida Sans" panose="020B0602030504020204" pitchFamily="34" charset="0"/>
              <a:cs typeface="Calibri"/>
            </a:endParaRPr>
          </a:p>
        </p:txBody>
      </p:sp>
      <p:sp>
        <p:nvSpPr>
          <p:cNvPr id="4" name="object 3">
            <a:extLst>
              <a:ext uri="{FF2B5EF4-FFF2-40B4-BE49-F238E27FC236}">
                <a16:creationId xmlns:a16="http://schemas.microsoft.com/office/drawing/2014/main" id="{4A955729-A949-4C1E-7CDA-A38AE7B4BD80}"/>
              </a:ext>
            </a:extLst>
          </p:cNvPr>
          <p:cNvSpPr txBox="1">
            <a:spLocks/>
          </p:cNvSpPr>
          <p:nvPr/>
        </p:nvSpPr>
        <p:spPr>
          <a:xfrm>
            <a:off x="916939" y="466566"/>
            <a:ext cx="10461804" cy="887551"/>
          </a:xfrm>
          <a:prstGeom prst="rect">
            <a:avLst/>
          </a:prstGeom>
        </p:spPr>
        <p:txBody>
          <a:bodyPr vert="horz" wrap="square" lIns="0" tIns="218567" rIns="0" bIns="0" rtlCol="0">
            <a:spAutoFit/>
          </a:bodyPr>
          <a:lstStyle>
            <a:lvl1pPr>
              <a:defRPr sz="2400" b="1" i="0">
                <a:solidFill>
                  <a:srgbClr val="29B6A3"/>
                </a:solidFill>
                <a:latin typeface="Calibri"/>
                <a:ea typeface="+mj-ea"/>
                <a:cs typeface="Calibri"/>
              </a:defRPr>
            </a:lvl1pPr>
          </a:lstStyle>
          <a:p>
            <a:pPr marL="12700" marR="50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85" normalizeH="0" baseline="0" noProof="0" dirty="0">
                <a:ln>
                  <a:noFill/>
                </a:ln>
                <a:solidFill>
                  <a:srgbClr val="29B6A3"/>
                </a:solidFill>
                <a:effectLst/>
                <a:uLnTx/>
                <a:uFillTx/>
                <a:latin typeface="Lucida Sans" panose="020B0602030504020204" pitchFamily="34" charset="0"/>
              </a:rPr>
              <a:t>Changes in Children’s Outcomes Are Closely Related to Community-Level Changes in Parental Employment Rates</a:t>
            </a:r>
          </a:p>
        </p:txBody>
      </p:sp>
    </p:spTree>
    <p:extLst>
      <p:ext uri="{BB962C8B-B14F-4D97-AF65-F5344CB8AC3E}">
        <p14:creationId xmlns:p14="http://schemas.microsoft.com/office/powerpoint/2010/main" val="167245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38348EE-3538-89AB-5D84-8DFE35ADB3B5}"/>
              </a:ext>
            </a:extLst>
          </p:cNvPr>
          <p:cNvSpPr txBox="1">
            <a:spLocks/>
          </p:cNvSpPr>
          <p:nvPr/>
        </p:nvSpPr>
        <p:spPr>
          <a:xfrm>
            <a:off x="916939" y="466566"/>
            <a:ext cx="10461804" cy="1605696"/>
          </a:xfrm>
          <a:prstGeom prst="rect">
            <a:avLst/>
          </a:prstGeom>
        </p:spPr>
        <p:txBody>
          <a:bodyPr vert="horz" wrap="square" lIns="0" tIns="218567" rIns="0" bIns="0" rtlCol="0">
            <a:spAutoFit/>
          </a:bodyPr>
          <a:lstStyle>
            <a:lvl1pPr>
              <a:defRPr sz="2400" b="1" i="0">
                <a:solidFill>
                  <a:srgbClr val="29B6A3"/>
                </a:solidFill>
                <a:latin typeface="Calibri"/>
                <a:ea typeface="+mj-ea"/>
                <a:cs typeface="Calibri"/>
              </a:defRPr>
            </a:lvl1pPr>
          </a:lstStyle>
          <a:p>
            <a:pPr marL="12700" marR="50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85" normalizeH="0" baseline="0" noProof="0" dirty="0">
                <a:ln>
                  <a:noFill/>
                </a:ln>
                <a:solidFill>
                  <a:srgbClr val="29B6A3"/>
                </a:solidFill>
                <a:effectLst/>
                <a:uLnTx/>
                <a:uFillTx/>
                <a:latin typeface="Lucida Sans" panose="020B0602030504020204" pitchFamily="34" charset="0"/>
              </a:rPr>
              <a:t>Social Interaction Matters — Children’s Outcomes Are Influenced by Changes in Employment Rates of Parents of Other Children in Their Own Grade Rather than Surrounding Grades</a:t>
            </a:r>
          </a:p>
        </p:txBody>
      </p:sp>
      <p:grpSp>
        <p:nvGrpSpPr>
          <p:cNvPr id="4" name="Graphic 1">
            <a:extLst>
              <a:ext uri="{FF2B5EF4-FFF2-40B4-BE49-F238E27FC236}">
                <a16:creationId xmlns:a16="http://schemas.microsoft.com/office/drawing/2014/main" id="{17BD31D5-844A-C487-5A28-478B9DC21391}"/>
              </a:ext>
            </a:extLst>
          </p:cNvPr>
          <p:cNvGrpSpPr/>
          <p:nvPr/>
        </p:nvGrpSpPr>
        <p:grpSpPr>
          <a:xfrm>
            <a:off x="642585" y="2489283"/>
            <a:ext cx="6352123" cy="3574126"/>
            <a:chOff x="897515" y="2430464"/>
            <a:chExt cx="5550366" cy="3123004"/>
          </a:xfrm>
        </p:grpSpPr>
        <p:sp>
          <p:nvSpPr>
            <p:cNvPr id="5" name="TextBox 4">
              <a:extLst>
                <a:ext uri="{FF2B5EF4-FFF2-40B4-BE49-F238E27FC236}">
                  <a16:creationId xmlns:a16="http://schemas.microsoft.com/office/drawing/2014/main" id="{D889402E-D480-0F0F-1EDB-373A5413378B}"/>
                </a:ext>
              </a:extLst>
            </p:cNvPr>
            <p:cNvSpPr txBox="1"/>
            <p:nvPr/>
          </p:nvSpPr>
          <p:spPr>
            <a:xfrm>
              <a:off x="3071060" y="5338325"/>
              <a:ext cx="1150233" cy="215143"/>
            </a:xfrm>
            <a:prstGeom prst="rect">
              <a:avLst/>
            </a:prstGeom>
            <a:noFill/>
          </p:spPr>
          <p:txBody>
            <a:bodyPr wrap="none" rtlCol="0">
              <a:spAutoFit/>
            </a:bodyPr>
            <a:lstStyle/>
            <a:p>
              <a:pPr algn="l"/>
              <a:r>
                <a:rPr lang="en-US" sz="1000" spc="0" baseline="0" dirty="0">
                  <a:ln/>
                  <a:solidFill>
                    <a:srgbClr val="757678"/>
                  </a:solidFill>
                  <a:latin typeface="Lucida Sans" panose="020B0602030504020204" pitchFamily="34" charset="0"/>
                  <a:sym typeface="Lucida Sans"/>
                  <a:rtl val="0"/>
                </a:rPr>
                <a:t>Relative Birth Year</a:t>
              </a:r>
            </a:p>
          </p:txBody>
        </p:sp>
        <p:sp>
          <p:nvSpPr>
            <p:cNvPr id="12" name="Freeform: Shape 11">
              <a:extLst>
                <a:ext uri="{FF2B5EF4-FFF2-40B4-BE49-F238E27FC236}">
                  <a16:creationId xmlns:a16="http://schemas.microsoft.com/office/drawing/2014/main" id="{9C2538EE-93B2-C5A5-3D62-F710C59D605F}"/>
                </a:ext>
              </a:extLst>
            </p:cNvPr>
            <p:cNvSpPr/>
            <p:nvPr/>
          </p:nvSpPr>
          <p:spPr>
            <a:xfrm>
              <a:off x="4172364" y="3405457"/>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3" name="Freeform: Shape 12">
              <a:extLst>
                <a:ext uri="{FF2B5EF4-FFF2-40B4-BE49-F238E27FC236}">
                  <a16:creationId xmlns:a16="http://schemas.microsoft.com/office/drawing/2014/main" id="{1BFB5445-58AE-19F4-2C16-F69AF51507DB}"/>
                </a:ext>
              </a:extLst>
            </p:cNvPr>
            <p:cNvSpPr/>
            <p:nvPr/>
          </p:nvSpPr>
          <p:spPr>
            <a:xfrm>
              <a:off x="1550682" y="2433640"/>
              <a:ext cx="4257254" cy="2605801"/>
            </a:xfrm>
            <a:custGeom>
              <a:avLst/>
              <a:gdLst>
                <a:gd name="connsiteX0" fmla="*/ -330 w 4257254"/>
                <a:gd name="connsiteY0" fmla="*/ -442 h 2605801"/>
                <a:gd name="connsiteX1" fmla="*/ 4256925 w 4257254"/>
                <a:gd name="connsiteY1" fmla="*/ -442 h 2605801"/>
                <a:gd name="connsiteX2" fmla="*/ 4256925 w 4257254"/>
                <a:gd name="connsiteY2" fmla="*/ 2605360 h 2605801"/>
                <a:gd name="connsiteX3" fmla="*/ -330 w 4257254"/>
                <a:gd name="connsiteY3" fmla="*/ 2605360 h 2605801"/>
              </a:gdLst>
              <a:ahLst/>
              <a:cxnLst>
                <a:cxn ang="0">
                  <a:pos x="connsiteX0" y="connsiteY0"/>
                </a:cxn>
                <a:cxn ang="0">
                  <a:pos x="connsiteX1" y="connsiteY1"/>
                </a:cxn>
                <a:cxn ang="0">
                  <a:pos x="connsiteX2" y="connsiteY2"/>
                </a:cxn>
                <a:cxn ang="0">
                  <a:pos x="connsiteX3" y="connsiteY3"/>
                </a:cxn>
              </a:cxnLst>
              <a:rect l="l" t="t" r="r" b="b"/>
              <a:pathLst>
                <a:path w="4257254" h="2605801">
                  <a:moveTo>
                    <a:pt x="-330" y="-442"/>
                  </a:moveTo>
                  <a:lnTo>
                    <a:pt x="4256925" y="-442"/>
                  </a:lnTo>
                  <a:lnTo>
                    <a:pt x="4256925" y="2605360"/>
                  </a:lnTo>
                  <a:lnTo>
                    <a:pt x="-330" y="2605360"/>
                  </a:lnTo>
                  <a:close/>
                </a:path>
              </a:pathLst>
            </a:custGeom>
            <a:noFill/>
            <a:ln w="6827" cap="flat">
              <a:solidFill>
                <a:srgbClr val="FFFFFF"/>
              </a:solidFill>
              <a:prstDash val="solid"/>
              <a:miter/>
            </a:ln>
          </p:spPr>
          <p:txBody>
            <a:bodyPr rtlCol="0" anchor="ctr"/>
            <a:lstStyle/>
            <a:p>
              <a:endParaRPr lang="en-US" sz="1000">
                <a:latin typeface="Lucida Sans" panose="020B0602030504020204" pitchFamily="34" charset="0"/>
              </a:endParaRPr>
            </a:p>
          </p:txBody>
        </p:sp>
        <p:sp>
          <p:nvSpPr>
            <p:cNvPr id="14" name="Freeform: Shape 13">
              <a:extLst>
                <a:ext uri="{FF2B5EF4-FFF2-40B4-BE49-F238E27FC236}">
                  <a16:creationId xmlns:a16="http://schemas.microsoft.com/office/drawing/2014/main" id="{2BF6F94E-F1D6-B810-2546-03D55F6B4F7B}"/>
                </a:ext>
              </a:extLst>
            </p:cNvPr>
            <p:cNvSpPr/>
            <p:nvPr/>
          </p:nvSpPr>
          <p:spPr>
            <a:xfrm>
              <a:off x="1547507"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15" name="Freeform: Shape 14">
              <a:extLst>
                <a:ext uri="{FF2B5EF4-FFF2-40B4-BE49-F238E27FC236}">
                  <a16:creationId xmlns:a16="http://schemas.microsoft.com/office/drawing/2014/main" id="{D49EE58D-7DD4-FB1E-B45F-E9A446F7A532}"/>
                </a:ext>
              </a:extLst>
            </p:cNvPr>
            <p:cNvSpPr/>
            <p:nvPr/>
          </p:nvSpPr>
          <p:spPr>
            <a:xfrm>
              <a:off x="1649134"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16" name="Freeform: Shape 15">
              <a:extLst>
                <a:ext uri="{FF2B5EF4-FFF2-40B4-BE49-F238E27FC236}">
                  <a16:creationId xmlns:a16="http://schemas.microsoft.com/office/drawing/2014/main" id="{FF5C302E-5B34-5E17-3B0F-E01D13D838FE}"/>
                </a:ext>
              </a:extLst>
            </p:cNvPr>
            <p:cNvSpPr/>
            <p:nvPr/>
          </p:nvSpPr>
          <p:spPr>
            <a:xfrm>
              <a:off x="1752350"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17" name="Freeform: Shape 16">
              <a:extLst>
                <a:ext uri="{FF2B5EF4-FFF2-40B4-BE49-F238E27FC236}">
                  <a16:creationId xmlns:a16="http://schemas.microsoft.com/office/drawing/2014/main" id="{070E24DC-8E1A-B803-6151-A6914592420F}"/>
                </a:ext>
              </a:extLst>
            </p:cNvPr>
            <p:cNvSpPr/>
            <p:nvPr/>
          </p:nvSpPr>
          <p:spPr>
            <a:xfrm>
              <a:off x="1855566"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18" name="Freeform: Shape 17">
              <a:extLst>
                <a:ext uri="{FF2B5EF4-FFF2-40B4-BE49-F238E27FC236}">
                  <a16:creationId xmlns:a16="http://schemas.microsoft.com/office/drawing/2014/main" id="{596BC003-EFA1-6400-339D-C74D3A193B01}"/>
                </a:ext>
              </a:extLst>
            </p:cNvPr>
            <p:cNvSpPr/>
            <p:nvPr/>
          </p:nvSpPr>
          <p:spPr>
            <a:xfrm>
              <a:off x="1957194"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19" name="Freeform: Shape 18">
              <a:extLst>
                <a:ext uri="{FF2B5EF4-FFF2-40B4-BE49-F238E27FC236}">
                  <a16:creationId xmlns:a16="http://schemas.microsoft.com/office/drawing/2014/main" id="{DD4546CB-DA43-7106-D27E-FFAE419BEDD0}"/>
                </a:ext>
              </a:extLst>
            </p:cNvPr>
            <p:cNvSpPr/>
            <p:nvPr/>
          </p:nvSpPr>
          <p:spPr>
            <a:xfrm>
              <a:off x="2060410"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0" name="Freeform: Shape 19">
              <a:extLst>
                <a:ext uri="{FF2B5EF4-FFF2-40B4-BE49-F238E27FC236}">
                  <a16:creationId xmlns:a16="http://schemas.microsoft.com/office/drawing/2014/main" id="{D2162B6C-795F-7A03-F24F-CD53B9E5C9D9}"/>
                </a:ext>
              </a:extLst>
            </p:cNvPr>
            <p:cNvSpPr/>
            <p:nvPr/>
          </p:nvSpPr>
          <p:spPr>
            <a:xfrm>
              <a:off x="2162037" y="4753614"/>
              <a:ext cx="69869" cy="1587"/>
            </a:xfrm>
            <a:custGeom>
              <a:avLst/>
              <a:gdLst>
                <a:gd name="connsiteX0" fmla="*/ -330 w 69869"/>
                <a:gd name="connsiteY0" fmla="*/ -442 h 1587"/>
                <a:gd name="connsiteX1" fmla="*/ 69539 w 69869"/>
                <a:gd name="connsiteY1" fmla="*/ -442 h 1587"/>
              </a:gdLst>
              <a:ahLst/>
              <a:cxnLst>
                <a:cxn ang="0">
                  <a:pos x="connsiteX0" y="connsiteY0"/>
                </a:cxn>
                <a:cxn ang="0">
                  <a:pos x="connsiteX1" y="connsiteY1"/>
                </a:cxn>
              </a:cxnLst>
              <a:rect l="l" t="t" r="r" b="b"/>
              <a:pathLst>
                <a:path w="69869" h="1587">
                  <a:moveTo>
                    <a:pt x="-330" y="-442"/>
                  </a:moveTo>
                  <a:lnTo>
                    <a:pt x="69539"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1" name="Freeform: Shape 20">
              <a:extLst>
                <a:ext uri="{FF2B5EF4-FFF2-40B4-BE49-F238E27FC236}">
                  <a16:creationId xmlns:a16="http://schemas.microsoft.com/office/drawing/2014/main" id="{BA48511D-5118-FD15-F3D1-101A8DC19E50}"/>
                </a:ext>
              </a:extLst>
            </p:cNvPr>
            <p:cNvSpPr/>
            <p:nvPr/>
          </p:nvSpPr>
          <p:spPr>
            <a:xfrm>
              <a:off x="2265253"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2" name="Freeform: Shape 21">
              <a:extLst>
                <a:ext uri="{FF2B5EF4-FFF2-40B4-BE49-F238E27FC236}">
                  <a16:creationId xmlns:a16="http://schemas.microsoft.com/office/drawing/2014/main" id="{FEE7516D-C089-43C5-68E9-2C8823214247}"/>
                </a:ext>
              </a:extLst>
            </p:cNvPr>
            <p:cNvSpPr/>
            <p:nvPr/>
          </p:nvSpPr>
          <p:spPr>
            <a:xfrm>
              <a:off x="2368469"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3" name="Freeform: Shape 22">
              <a:extLst>
                <a:ext uri="{FF2B5EF4-FFF2-40B4-BE49-F238E27FC236}">
                  <a16:creationId xmlns:a16="http://schemas.microsoft.com/office/drawing/2014/main" id="{071DC0BF-747F-818E-3943-BBF5EFD41FF5}"/>
                </a:ext>
              </a:extLst>
            </p:cNvPr>
            <p:cNvSpPr/>
            <p:nvPr/>
          </p:nvSpPr>
          <p:spPr>
            <a:xfrm>
              <a:off x="2470097"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4" name="Freeform: Shape 23">
              <a:extLst>
                <a:ext uri="{FF2B5EF4-FFF2-40B4-BE49-F238E27FC236}">
                  <a16:creationId xmlns:a16="http://schemas.microsoft.com/office/drawing/2014/main" id="{BF49070D-684B-77DB-00C0-7C47ECE40D1A}"/>
                </a:ext>
              </a:extLst>
            </p:cNvPr>
            <p:cNvSpPr/>
            <p:nvPr/>
          </p:nvSpPr>
          <p:spPr>
            <a:xfrm>
              <a:off x="2573313"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5" name="Freeform: Shape 24">
              <a:extLst>
                <a:ext uri="{FF2B5EF4-FFF2-40B4-BE49-F238E27FC236}">
                  <a16:creationId xmlns:a16="http://schemas.microsoft.com/office/drawing/2014/main" id="{8C083BD5-2FF3-9BEC-B41B-E4412E3618FC}"/>
                </a:ext>
              </a:extLst>
            </p:cNvPr>
            <p:cNvSpPr/>
            <p:nvPr/>
          </p:nvSpPr>
          <p:spPr>
            <a:xfrm>
              <a:off x="2674941" y="4753614"/>
              <a:ext cx="69869" cy="1587"/>
            </a:xfrm>
            <a:custGeom>
              <a:avLst/>
              <a:gdLst>
                <a:gd name="connsiteX0" fmla="*/ -330 w 69869"/>
                <a:gd name="connsiteY0" fmla="*/ -442 h 1587"/>
                <a:gd name="connsiteX1" fmla="*/ 69539 w 69869"/>
                <a:gd name="connsiteY1" fmla="*/ -442 h 1587"/>
              </a:gdLst>
              <a:ahLst/>
              <a:cxnLst>
                <a:cxn ang="0">
                  <a:pos x="connsiteX0" y="connsiteY0"/>
                </a:cxn>
                <a:cxn ang="0">
                  <a:pos x="connsiteX1" y="connsiteY1"/>
                </a:cxn>
              </a:cxnLst>
              <a:rect l="l" t="t" r="r" b="b"/>
              <a:pathLst>
                <a:path w="69869" h="1587">
                  <a:moveTo>
                    <a:pt x="-330" y="-442"/>
                  </a:moveTo>
                  <a:lnTo>
                    <a:pt x="69539"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6" name="Freeform: Shape 25">
              <a:extLst>
                <a:ext uri="{FF2B5EF4-FFF2-40B4-BE49-F238E27FC236}">
                  <a16:creationId xmlns:a16="http://schemas.microsoft.com/office/drawing/2014/main" id="{CE985332-7526-2B59-D053-F860F0A7DAFD}"/>
                </a:ext>
              </a:extLst>
            </p:cNvPr>
            <p:cNvSpPr/>
            <p:nvPr/>
          </p:nvSpPr>
          <p:spPr>
            <a:xfrm>
              <a:off x="2778156"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7" name="Freeform: Shape 26">
              <a:extLst>
                <a:ext uri="{FF2B5EF4-FFF2-40B4-BE49-F238E27FC236}">
                  <a16:creationId xmlns:a16="http://schemas.microsoft.com/office/drawing/2014/main" id="{8B3B61C1-9213-E61F-E6A7-D4D2A545EAF6}"/>
                </a:ext>
              </a:extLst>
            </p:cNvPr>
            <p:cNvSpPr/>
            <p:nvPr/>
          </p:nvSpPr>
          <p:spPr>
            <a:xfrm>
              <a:off x="2881372"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8" name="Freeform: Shape 27">
              <a:extLst>
                <a:ext uri="{FF2B5EF4-FFF2-40B4-BE49-F238E27FC236}">
                  <a16:creationId xmlns:a16="http://schemas.microsoft.com/office/drawing/2014/main" id="{0DE14D46-B802-033F-C8D4-377DEA75D5A5}"/>
                </a:ext>
              </a:extLst>
            </p:cNvPr>
            <p:cNvSpPr/>
            <p:nvPr/>
          </p:nvSpPr>
          <p:spPr>
            <a:xfrm>
              <a:off x="2983000"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29" name="Freeform: Shape 28">
              <a:extLst>
                <a:ext uri="{FF2B5EF4-FFF2-40B4-BE49-F238E27FC236}">
                  <a16:creationId xmlns:a16="http://schemas.microsoft.com/office/drawing/2014/main" id="{0E7FBFEF-7545-5683-D48C-352897D25E9C}"/>
                </a:ext>
              </a:extLst>
            </p:cNvPr>
            <p:cNvSpPr/>
            <p:nvPr/>
          </p:nvSpPr>
          <p:spPr>
            <a:xfrm>
              <a:off x="3086216"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0" name="Freeform: Shape 29">
              <a:extLst>
                <a:ext uri="{FF2B5EF4-FFF2-40B4-BE49-F238E27FC236}">
                  <a16:creationId xmlns:a16="http://schemas.microsoft.com/office/drawing/2014/main" id="{6DDEC770-AC78-E0F0-853F-FE06B1C03AA5}"/>
                </a:ext>
              </a:extLst>
            </p:cNvPr>
            <p:cNvSpPr/>
            <p:nvPr/>
          </p:nvSpPr>
          <p:spPr>
            <a:xfrm>
              <a:off x="3189432"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1" name="Freeform: Shape 30">
              <a:extLst>
                <a:ext uri="{FF2B5EF4-FFF2-40B4-BE49-F238E27FC236}">
                  <a16:creationId xmlns:a16="http://schemas.microsoft.com/office/drawing/2014/main" id="{7811CAAB-6FF4-40E5-B95E-74A922689369}"/>
                </a:ext>
              </a:extLst>
            </p:cNvPr>
            <p:cNvSpPr/>
            <p:nvPr/>
          </p:nvSpPr>
          <p:spPr>
            <a:xfrm>
              <a:off x="3291060"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2" name="Freeform: Shape 31">
              <a:extLst>
                <a:ext uri="{FF2B5EF4-FFF2-40B4-BE49-F238E27FC236}">
                  <a16:creationId xmlns:a16="http://schemas.microsoft.com/office/drawing/2014/main" id="{A9F0F1AF-E342-A1AA-BD3E-584E8736F169}"/>
                </a:ext>
              </a:extLst>
            </p:cNvPr>
            <p:cNvSpPr/>
            <p:nvPr/>
          </p:nvSpPr>
          <p:spPr>
            <a:xfrm>
              <a:off x="3394275"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3" name="Freeform: Shape 32">
              <a:extLst>
                <a:ext uri="{FF2B5EF4-FFF2-40B4-BE49-F238E27FC236}">
                  <a16:creationId xmlns:a16="http://schemas.microsoft.com/office/drawing/2014/main" id="{C7DF32B5-8D6D-BD98-8210-3078BDB398A8}"/>
                </a:ext>
              </a:extLst>
            </p:cNvPr>
            <p:cNvSpPr/>
            <p:nvPr/>
          </p:nvSpPr>
          <p:spPr>
            <a:xfrm>
              <a:off x="3495903"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4" name="Freeform: Shape 33">
              <a:extLst>
                <a:ext uri="{FF2B5EF4-FFF2-40B4-BE49-F238E27FC236}">
                  <a16:creationId xmlns:a16="http://schemas.microsoft.com/office/drawing/2014/main" id="{CB041A3F-7FA4-B959-E18A-F0ED827929E4}"/>
                </a:ext>
              </a:extLst>
            </p:cNvPr>
            <p:cNvSpPr/>
            <p:nvPr/>
          </p:nvSpPr>
          <p:spPr>
            <a:xfrm>
              <a:off x="3599119"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5" name="Freeform: Shape 34">
              <a:extLst>
                <a:ext uri="{FF2B5EF4-FFF2-40B4-BE49-F238E27FC236}">
                  <a16:creationId xmlns:a16="http://schemas.microsoft.com/office/drawing/2014/main" id="{B89361D2-D350-5B4D-02B4-5FCCC2F4CF30}"/>
                </a:ext>
              </a:extLst>
            </p:cNvPr>
            <p:cNvSpPr/>
            <p:nvPr/>
          </p:nvSpPr>
          <p:spPr>
            <a:xfrm>
              <a:off x="3702335"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6" name="Freeform: Shape 35">
              <a:extLst>
                <a:ext uri="{FF2B5EF4-FFF2-40B4-BE49-F238E27FC236}">
                  <a16:creationId xmlns:a16="http://schemas.microsoft.com/office/drawing/2014/main" id="{F2C211BB-0575-C76D-9B1F-EC1B49DEB3BF}"/>
                </a:ext>
              </a:extLst>
            </p:cNvPr>
            <p:cNvSpPr/>
            <p:nvPr/>
          </p:nvSpPr>
          <p:spPr>
            <a:xfrm>
              <a:off x="3803963"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7" name="Freeform: Shape 36">
              <a:extLst>
                <a:ext uri="{FF2B5EF4-FFF2-40B4-BE49-F238E27FC236}">
                  <a16:creationId xmlns:a16="http://schemas.microsoft.com/office/drawing/2014/main" id="{59ECEE3F-BCDE-359D-B397-78DA5855A47E}"/>
                </a:ext>
              </a:extLst>
            </p:cNvPr>
            <p:cNvSpPr/>
            <p:nvPr/>
          </p:nvSpPr>
          <p:spPr>
            <a:xfrm>
              <a:off x="3907178"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8" name="Freeform: Shape 37">
              <a:extLst>
                <a:ext uri="{FF2B5EF4-FFF2-40B4-BE49-F238E27FC236}">
                  <a16:creationId xmlns:a16="http://schemas.microsoft.com/office/drawing/2014/main" id="{48B59A61-6C57-F5D7-F1DA-7D0072CDDB8E}"/>
                </a:ext>
              </a:extLst>
            </p:cNvPr>
            <p:cNvSpPr/>
            <p:nvPr/>
          </p:nvSpPr>
          <p:spPr>
            <a:xfrm>
              <a:off x="4008806" y="4753614"/>
              <a:ext cx="69869" cy="1587"/>
            </a:xfrm>
            <a:custGeom>
              <a:avLst/>
              <a:gdLst>
                <a:gd name="connsiteX0" fmla="*/ -330 w 69869"/>
                <a:gd name="connsiteY0" fmla="*/ -442 h 1587"/>
                <a:gd name="connsiteX1" fmla="*/ 69539 w 69869"/>
                <a:gd name="connsiteY1" fmla="*/ -442 h 1587"/>
              </a:gdLst>
              <a:ahLst/>
              <a:cxnLst>
                <a:cxn ang="0">
                  <a:pos x="connsiteX0" y="connsiteY0"/>
                </a:cxn>
                <a:cxn ang="0">
                  <a:pos x="connsiteX1" y="connsiteY1"/>
                </a:cxn>
              </a:cxnLst>
              <a:rect l="l" t="t" r="r" b="b"/>
              <a:pathLst>
                <a:path w="69869" h="1587">
                  <a:moveTo>
                    <a:pt x="-330" y="-442"/>
                  </a:moveTo>
                  <a:lnTo>
                    <a:pt x="69539"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39" name="Freeform: Shape 38">
              <a:extLst>
                <a:ext uri="{FF2B5EF4-FFF2-40B4-BE49-F238E27FC236}">
                  <a16:creationId xmlns:a16="http://schemas.microsoft.com/office/drawing/2014/main" id="{18F2660D-EF85-7069-CD92-7EC193EC5F9F}"/>
                </a:ext>
              </a:extLst>
            </p:cNvPr>
            <p:cNvSpPr/>
            <p:nvPr/>
          </p:nvSpPr>
          <p:spPr>
            <a:xfrm>
              <a:off x="4112022"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0" name="Freeform: Shape 39">
              <a:extLst>
                <a:ext uri="{FF2B5EF4-FFF2-40B4-BE49-F238E27FC236}">
                  <a16:creationId xmlns:a16="http://schemas.microsoft.com/office/drawing/2014/main" id="{0273BF8A-5C4F-8089-D393-7593013007F0}"/>
                </a:ext>
              </a:extLst>
            </p:cNvPr>
            <p:cNvSpPr/>
            <p:nvPr/>
          </p:nvSpPr>
          <p:spPr>
            <a:xfrm>
              <a:off x="4215238"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1" name="Freeform: Shape 40">
              <a:extLst>
                <a:ext uri="{FF2B5EF4-FFF2-40B4-BE49-F238E27FC236}">
                  <a16:creationId xmlns:a16="http://schemas.microsoft.com/office/drawing/2014/main" id="{F0449C06-C0C5-1EBE-CA68-5E826DB954A7}"/>
                </a:ext>
              </a:extLst>
            </p:cNvPr>
            <p:cNvSpPr/>
            <p:nvPr/>
          </p:nvSpPr>
          <p:spPr>
            <a:xfrm>
              <a:off x="4316866"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2" name="Freeform: Shape 41">
              <a:extLst>
                <a:ext uri="{FF2B5EF4-FFF2-40B4-BE49-F238E27FC236}">
                  <a16:creationId xmlns:a16="http://schemas.microsoft.com/office/drawing/2014/main" id="{59006B71-E348-4A90-DC7B-E4E3E76E526C}"/>
                </a:ext>
              </a:extLst>
            </p:cNvPr>
            <p:cNvSpPr/>
            <p:nvPr/>
          </p:nvSpPr>
          <p:spPr>
            <a:xfrm>
              <a:off x="4420082"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3" name="Freeform: Shape 42">
              <a:extLst>
                <a:ext uri="{FF2B5EF4-FFF2-40B4-BE49-F238E27FC236}">
                  <a16:creationId xmlns:a16="http://schemas.microsoft.com/office/drawing/2014/main" id="{9906D164-1F16-BE4F-1272-8FA5C7C21CCB}"/>
                </a:ext>
              </a:extLst>
            </p:cNvPr>
            <p:cNvSpPr/>
            <p:nvPr/>
          </p:nvSpPr>
          <p:spPr>
            <a:xfrm>
              <a:off x="4521709" y="4753614"/>
              <a:ext cx="69869" cy="1587"/>
            </a:xfrm>
            <a:custGeom>
              <a:avLst/>
              <a:gdLst>
                <a:gd name="connsiteX0" fmla="*/ -330 w 69869"/>
                <a:gd name="connsiteY0" fmla="*/ -442 h 1587"/>
                <a:gd name="connsiteX1" fmla="*/ 69539 w 69869"/>
                <a:gd name="connsiteY1" fmla="*/ -442 h 1587"/>
              </a:gdLst>
              <a:ahLst/>
              <a:cxnLst>
                <a:cxn ang="0">
                  <a:pos x="connsiteX0" y="connsiteY0"/>
                </a:cxn>
                <a:cxn ang="0">
                  <a:pos x="connsiteX1" y="connsiteY1"/>
                </a:cxn>
              </a:cxnLst>
              <a:rect l="l" t="t" r="r" b="b"/>
              <a:pathLst>
                <a:path w="69869" h="1587">
                  <a:moveTo>
                    <a:pt x="-330" y="-442"/>
                  </a:moveTo>
                  <a:lnTo>
                    <a:pt x="69539"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4" name="Freeform: Shape 43">
              <a:extLst>
                <a:ext uri="{FF2B5EF4-FFF2-40B4-BE49-F238E27FC236}">
                  <a16:creationId xmlns:a16="http://schemas.microsoft.com/office/drawing/2014/main" id="{9DD251F1-76A5-B6F1-FA7C-69F87172AAD7}"/>
                </a:ext>
              </a:extLst>
            </p:cNvPr>
            <p:cNvSpPr/>
            <p:nvPr/>
          </p:nvSpPr>
          <p:spPr>
            <a:xfrm>
              <a:off x="4624925"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5" name="Freeform: Shape 44">
              <a:extLst>
                <a:ext uri="{FF2B5EF4-FFF2-40B4-BE49-F238E27FC236}">
                  <a16:creationId xmlns:a16="http://schemas.microsoft.com/office/drawing/2014/main" id="{4E373F8A-60AD-B687-2067-E36C04B48E18}"/>
                </a:ext>
              </a:extLst>
            </p:cNvPr>
            <p:cNvSpPr/>
            <p:nvPr/>
          </p:nvSpPr>
          <p:spPr>
            <a:xfrm>
              <a:off x="4728141"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6" name="Freeform: Shape 45">
              <a:extLst>
                <a:ext uri="{FF2B5EF4-FFF2-40B4-BE49-F238E27FC236}">
                  <a16:creationId xmlns:a16="http://schemas.microsoft.com/office/drawing/2014/main" id="{03C1ED2C-82B1-E534-6684-FCC76FCEB7BD}"/>
                </a:ext>
              </a:extLst>
            </p:cNvPr>
            <p:cNvSpPr/>
            <p:nvPr/>
          </p:nvSpPr>
          <p:spPr>
            <a:xfrm>
              <a:off x="4829769"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7" name="Freeform: Shape 46">
              <a:extLst>
                <a:ext uri="{FF2B5EF4-FFF2-40B4-BE49-F238E27FC236}">
                  <a16:creationId xmlns:a16="http://schemas.microsoft.com/office/drawing/2014/main" id="{CB4B0E26-3A0B-7632-C2B9-199425F5DB04}"/>
                </a:ext>
              </a:extLst>
            </p:cNvPr>
            <p:cNvSpPr/>
            <p:nvPr/>
          </p:nvSpPr>
          <p:spPr>
            <a:xfrm>
              <a:off x="4932985"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8" name="Freeform: Shape 47">
              <a:extLst>
                <a:ext uri="{FF2B5EF4-FFF2-40B4-BE49-F238E27FC236}">
                  <a16:creationId xmlns:a16="http://schemas.microsoft.com/office/drawing/2014/main" id="{AAA83074-CD30-8717-577B-E34EA3CEF6A4}"/>
                </a:ext>
              </a:extLst>
            </p:cNvPr>
            <p:cNvSpPr/>
            <p:nvPr/>
          </p:nvSpPr>
          <p:spPr>
            <a:xfrm>
              <a:off x="5036200"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49" name="Freeform: Shape 48">
              <a:extLst>
                <a:ext uri="{FF2B5EF4-FFF2-40B4-BE49-F238E27FC236}">
                  <a16:creationId xmlns:a16="http://schemas.microsoft.com/office/drawing/2014/main" id="{6FAA740C-E89E-0BB1-5FA1-BFE56FB9E91E}"/>
                </a:ext>
              </a:extLst>
            </p:cNvPr>
            <p:cNvSpPr/>
            <p:nvPr/>
          </p:nvSpPr>
          <p:spPr>
            <a:xfrm>
              <a:off x="5137828"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0" name="Freeform: Shape 49">
              <a:extLst>
                <a:ext uri="{FF2B5EF4-FFF2-40B4-BE49-F238E27FC236}">
                  <a16:creationId xmlns:a16="http://schemas.microsoft.com/office/drawing/2014/main" id="{C9068D7A-85B7-CE8A-4DC5-E26D3E71A410}"/>
                </a:ext>
              </a:extLst>
            </p:cNvPr>
            <p:cNvSpPr/>
            <p:nvPr/>
          </p:nvSpPr>
          <p:spPr>
            <a:xfrm>
              <a:off x="5241044"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1" name="Freeform: Shape 50">
              <a:extLst>
                <a:ext uri="{FF2B5EF4-FFF2-40B4-BE49-F238E27FC236}">
                  <a16:creationId xmlns:a16="http://schemas.microsoft.com/office/drawing/2014/main" id="{73B3964C-D8D6-C703-FBC7-8620073CF4AF}"/>
                </a:ext>
              </a:extLst>
            </p:cNvPr>
            <p:cNvSpPr/>
            <p:nvPr/>
          </p:nvSpPr>
          <p:spPr>
            <a:xfrm>
              <a:off x="5342672" y="4753614"/>
              <a:ext cx="69869" cy="1587"/>
            </a:xfrm>
            <a:custGeom>
              <a:avLst/>
              <a:gdLst>
                <a:gd name="connsiteX0" fmla="*/ -330 w 69869"/>
                <a:gd name="connsiteY0" fmla="*/ -442 h 1587"/>
                <a:gd name="connsiteX1" fmla="*/ 69539 w 69869"/>
                <a:gd name="connsiteY1" fmla="*/ -442 h 1587"/>
              </a:gdLst>
              <a:ahLst/>
              <a:cxnLst>
                <a:cxn ang="0">
                  <a:pos x="connsiteX0" y="connsiteY0"/>
                </a:cxn>
                <a:cxn ang="0">
                  <a:pos x="connsiteX1" y="connsiteY1"/>
                </a:cxn>
              </a:cxnLst>
              <a:rect l="l" t="t" r="r" b="b"/>
              <a:pathLst>
                <a:path w="69869" h="1587">
                  <a:moveTo>
                    <a:pt x="-330" y="-442"/>
                  </a:moveTo>
                  <a:lnTo>
                    <a:pt x="69539"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2" name="Freeform: Shape 51">
              <a:extLst>
                <a:ext uri="{FF2B5EF4-FFF2-40B4-BE49-F238E27FC236}">
                  <a16:creationId xmlns:a16="http://schemas.microsoft.com/office/drawing/2014/main" id="{DF164BBF-4B49-B87B-3881-C3EC9EF94863}"/>
                </a:ext>
              </a:extLst>
            </p:cNvPr>
            <p:cNvSpPr/>
            <p:nvPr/>
          </p:nvSpPr>
          <p:spPr>
            <a:xfrm>
              <a:off x="5445888"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3" name="Freeform: Shape 52">
              <a:extLst>
                <a:ext uri="{FF2B5EF4-FFF2-40B4-BE49-F238E27FC236}">
                  <a16:creationId xmlns:a16="http://schemas.microsoft.com/office/drawing/2014/main" id="{91BB07A5-39BF-4587-185A-77C2B6802066}"/>
                </a:ext>
              </a:extLst>
            </p:cNvPr>
            <p:cNvSpPr/>
            <p:nvPr/>
          </p:nvSpPr>
          <p:spPr>
            <a:xfrm>
              <a:off x="5549104"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4" name="Freeform: Shape 53">
              <a:extLst>
                <a:ext uri="{FF2B5EF4-FFF2-40B4-BE49-F238E27FC236}">
                  <a16:creationId xmlns:a16="http://schemas.microsoft.com/office/drawing/2014/main" id="{B21542BB-4CD2-9BBC-7A9C-1EE06B1EA667}"/>
                </a:ext>
              </a:extLst>
            </p:cNvPr>
            <p:cNvSpPr/>
            <p:nvPr/>
          </p:nvSpPr>
          <p:spPr>
            <a:xfrm>
              <a:off x="5650731" y="4753614"/>
              <a:ext cx="68281" cy="1587"/>
            </a:xfrm>
            <a:custGeom>
              <a:avLst/>
              <a:gdLst>
                <a:gd name="connsiteX0" fmla="*/ -330 w 68281"/>
                <a:gd name="connsiteY0" fmla="*/ -442 h 1587"/>
                <a:gd name="connsiteX1" fmla="*/ 67951 w 68281"/>
                <a:gd name="connsiteY1" fmla="*/ -442 h 1587"/>
              </a:gdLst>
              <a:ahLst/>
              <a:cxnLst>
                <a:cxn ang="0">
                  <a:pos x="connsiteX0" y="connsiteY0"/>
                </a:cxn>
                <a:cxn ang="0">
                  <a:pos x="connsiteX1" y="connsiteY1"/>
                </a:cxn>
              </a:cxnLst>
              <a:rect l="l" t="t" r="r" b="b"/>
              <a:pathLst>
                <a:path w="68281" h="1587">
                  <a:moveTo>
                    <a:pt x="-330" y="-442"/>
                  </a:moveTo>
                  <a:lnTo>
                    <a:pt x="67951"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5" name="Freeform: Shape 54">
              <a:extLst>
                <a:ext uri="{FF2B5EF4-FFF2-40B4-BE49-F238E27FC236}">
                  <a16:creationId xmlns:a16="http://schemas.microsoft.com/office/drawing/2014/main" id="{D73A3394-7FEE-02E2-59A0-87D523F81124}"/>
                </a:ext>
              </a:extLst>
            </p:cNvPr>
            <p:cNvSpPr/>
            <p:nvPr/>
          </p:nvSpPr>
          <p:spPr>
            <a:xfrm>
              <a:off x="5753947" y="4753614"/>
              <a:ext cx="58753" cy="1587"/>
            </a:xfrm>
            <a:custGeom>
              <a:avLst/>
              <a:gdLst>
                <a:gd name="connsiteX0" fmla="*/ -330 w 58753"/>
                <a:gd name="connsiteY0" fmla="*/ -442 h 1587"/>
                <a:gd name="connsiteX1" fmla="*/ 58424 w 58753"/>
                <a:gd name="connsiteY1" fmla="*/ -442 h 1587"/>
              </a:gdLst>
              <a:ahLst/>
              <a:cxnLst>
                <a:cxn ang="0">
                  <a:pos x="connsiteX0" y="connsiteY0"/>
                </a:cxn>
                <a:cxn ang="0">
                  <a:pos x="connsiteX1" y="connsiteY1"/>
                </a:cxn>
              </a:cxnLst>
              <a:rect l="l" t="t" r="r" b="b"/>
              <a:pathLst>
                <a:path w="58753" h="1587">
                  <a:moveTo>
                    <a:pt x="-330" y="-442"/>
                  </a:moveTo>
                  <a:lnTo>
                    <a:pt x="58424"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6" name="Freeform: Shape 55">
              <a:extLst>
                <a:ext uri="{FF2B5EF4-FFF2-40B4-BE49-F238E27FC236}">
                  <a16:creationId xmlns:a16="http://schemas.microsoft.com/office/drawing/2014/main" id="{6BD4290F-216E-D38D-5580-B36BAD5EF920}"/>
                </a:ext>
              </a:extLst>
            </p:cNvPr>
            <p:cNvSpPr/>
            <p:nvPr/>
          </p:nvSpPr>
          <p:spPr>
            <a:xfrm>
              <a:off x="3680104" y="4974337"/>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7" name="Freeform: Shape 56">
              <a:extLst>
                <a:ext uri="{FF2B5EF4-FFF2-40B4-BE49-F238E27FC236}">
                  <a16:creationId xmlns:a16="http://schemas.microsoft.com/office/drawing/2014/main" id="{121B40F5-B53D-E897-A250-06DCCBBAD74F}"/>
                </a:ext>
              </a:extLst>
            </p:cNvPr>
            <p:cNvSpPr/>
            <p:nvPr/>
          </p:nvSpPr>
          <p:spPr>
            <a:xfrm>
              <a:off x="3680104" y="4872709"/>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8" name="Freeform: Shape 57">
              <a:extLst>
                <a:ext uri="{FF2B5EF4-FFF2-40B4-BE49-F238E27FC236}">
                  <a16:creationId xmlns:a16="http://schemas.microsoft.com/office/drawing/2014/main" id="{F1155DC3-C45F-4A90-04D3-3A5F17593EB2}"/>
                </a:ext>
              </a:extLst>
            </p:cNvPr>
            <p:cNvSpPr/>
            <p:nvPr/>
          </p:nvSpPr>
          <p:spPr>
            <a:xfrm>
              <a:off x="3680104" y="4769493"/>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59" name="Freeform: Shape 58">
              <a:extLst>
                <a:ext uri="{FF2B5EF4-FFF2-40B4-BE49-F238E27FC236}">
                  <a16:creationId xmlns:a16="http://schemas.microsoft.com/office/drawing/2014/main" id="{25A46AEC-5E69-FC48-A0C7-1DF32A22D76D}"/>
                </a:ext>
              </a:extLst>
            </p:cNvPr>
            <p:cNvSpPr/>
            <p:nvPr/>
          </p:nvSpPr>
          <p:spPr>
            <a:xfrm>
              <a:off x="3680104" y="4666277"/>
              <a:ext cx="1587" cy="69869"/>
            </a:xfrm>
            <a:custGeom>
              <a:avLst/>
              <a:gdLst>
                <a:gd name="connsiteX0" fmla="*/ -330 w 1587"/>
                <a:gd name="connsiteY0" fmla="*/ 69427 h 69869"/>
                <a:gd name="connsiteX1" fmla="*/ -330 w 1587"/>
                <a:gd name="connsiteY1" fmla="*/ -442 h 69869"/>
              </a:gdLst>
              <a:ahLst/>
              <a:cxnLst>
                <a:cxn ang="0">
                  <a:pos x="connsiteX0" y="connsiteY0"/>
                </a:cxn>
                <a:cxn ang="0">
                  <a:pos x="connsiteX1" y="connsiteY1"/>
                </a:cxn>
              </a:cxnLst>
              <a:rect l="l" t="t" r="r" b="b"/>
              <a:pathLst>
                <a:path w="1587" h="69869">
                  <a:moveTo>
                    <a:pt x="-330" y="69427"/>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0" name="Freeform: Shape 59">
              <a:extLst>
                <a:ext uri="{FF2B5EF4-FFF2-40B4-BE49-F238E27FC236}">
                  <a16:creationId xmlns:a16="http://schemas.microsoft.com/office/drawing/2014/main" id="{E6868752-7948-C42A-6632-26D1E4EBD2F2}"/>
                </a:ext>
              </a:extLst>
            </p:cNvPr>
            <p:cNvSpPr/>
            <p:nvPr/>
          </p:nvSpPr>
          <p:spPr>
            <a:xfrm>
              <a:off x="3680104" y="4564649"/>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1" name="Freeform: Shape 60">
              <a:extLst>
                <a:ext uri="{FF2B5EF4-FFF2-40B4-BE49-F238E27FC236}">
                  <a16:creationId xmlns:a16="http://schemas.microsoft.com/office/drawing/2014/main" id="{ED47ACBF-DD19-82C4-A340-4869D977760C}"/>
                </a:ext>
              </a:extLst>
            </p:cNvPr>
            <p:cNvSpPr/>
            <p:nvPr/>
          </p:nvSpPr>
          <p:spPr>
            <a:xfrm>
              <a:off x="3680104" y="4461434"/>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2" name="Freeform: Shape 61">
              <a:extLst>
                <a:ext uri="{FF2B5EF4-FFF2-40B4-BE49-F238E27FC236}">
                  <a16:creationId xmlns:a16="http://schemas.microsoft.com/office/drawing/2014/main" id="{7B49CCF4-7C7E-0FE5-167A-71155708C8E4}"/>
                </a:ext>
              </a:extLst>
            </p:cNvPr>
            <p:cNvSpPr/>
            <p:nvPr/>
          </p:nvSpPr>
          <p:spPr>
            <a:xfrm>
              <a:off x="3680104" y="4359806"/>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3" name="Freeform: Shape 62">
              <a:extLst>
                <a:ext uri="{FF2B5EF4-FFF2-40B4-BE49-F238E27FC236}">
                  <a16:creationId xmlns:a16="http://schemas.microsoft.com/office/drawing/2014/main" id="{9A1DA19A-CDDA-5008-C3A2-92C89B322489}"/>
                </a:ext>
              </a:extLst>
            </p:cNvPr>
            <p:cNvSpPr/>
            <p:nvPr/>
          </p:nvSpPr>
          <p:spPr>
            <a:xfrm>
              <a:off x="3680104" y="4256590"/>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4" name="Freeform: Shape 63">
              <a:extLst>
                <a:ext uri="{FF2B5EF4-FFF2-40B4-BE49-F238E27FC236}">
                  <a16:creationId xmlns:a16="http://schemas.microsoft.com/office/drawing/2014/main" id="{BE30EB11-1539-2383-1DC4-DE4B79DD17FD}"/>
                </a:ext>
              </a:extLst>
            </p:cNvPr>
            <p:cNvSpPr/>
            <p:nvPr/>
          </p:nvSpPr>
          <p:spPr>
            <a:xfrm>
              <a:off x="3680104" y="4153374"/>
              <a:ext cx="1587" cy="69869"/>
            </a:xfrm>
            <a:custGeom>
              <a:avLst/>
              <a:gdLst>
                <a:gd name="connsiteX0" fmla="*/ -330 w 1587"/>
                <a:gd name="connsiteY0" fmla="*/ 69427 h 69869"/>
                <a:gd name="connsiteX1" fmla="*/ -330 w 1587"/>
                <a:gd name="connsiteY1" fmla="*/ -442 h 69869"/>
              </a:gdLst>
              <a:ahLst/>
              <a:cxnLst>
                <a:cxn ang="0">
                  <a:pos x="connsiteX0" y="connsiteY0"/>
                </a:cxn>
                <a:cxn ang="0">
                  <a:pos x="connsiteX1" y="connsiteY1"/>
                </a:cxn>
              </a:cxnLst>
              <a:rect l="l" t="t" r="r" b="b"/>
              <a:pathLst>
                <a:path w="1587" h="69869">
                  <a:moveTo>
                    <a:pt x="-330" y="69427"/>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5" name="Freeform: Shape 64">
              <a:extLst>
                <a:ext uri="{FF2B5EF4-FFF2-40B4-BE49-F238E27FC236}">
                  <a16:creationId xmlns:a16="http://schemas.microsoft.com/office/drawing/2014/main" id="{F79D9598-160B-8C6F-90E2-A6C0BC7BFBCF}"/>
                </a:ext>
              </a:extLst>
            </p:cNvPr>
            <p:cNvSpPr/>
            <p:nvPr/>
          </p:nvSpPr>
          <p:spPr>
            <a:xfrm>
              <a:off x="3680104" y="4051746"/>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6" name="Freeform: Shape 65">
              <a:extLst>
                <a:ext uri="{FF2B5EF4-FFF2-40B4-BE49-F238E27FC236}">
                  <a16:creationId xmlns:a16="http://schemas.microsoft.com/office/drawing/2014/main" id="{303627FC-268D-E789-F1BA-FF9E400B1960}"/>
                </a:ext>
              </a:extLst>
            </p:cNvPr>
            <p:cNvSpPr/>
            <p:nvPr/>
          </p:nvSpPr>
          <p:spPr>
            <a:xfrm>
              <a:off x="3680104" y="3948531"/>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7" name="Freeform: Shape 66">
              <a:extLst>
                <a:ext uri="{FF2B5EF4-FFF2-40B4-BE49-F238E27FC236}">
                  <a16:creationId xmlns:a16="http://schemas.microsoft.com/office/drawing/2014/main" id="{E53D1781-04FB-0CE3-BD16-4F2B9E1946DC}"/>
                </a:ext>
              </a:extLst>
            </p:cNvPr>
            <p:cNvSpPr/>
            <p:nvPr/>
          </p:nvSpPr>
          <p:spPr>
            <a:xfrm>
              <a:off x="3680104" y="3846903"/>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8" name="Freeform: Shape 67">
              <a:extLst>
                <a:ext uri="{FF2B5EF4-FFF2-40B4-BE49-F238E27FC236}">
                  <a16:creationId xmlns:a16="http://schemas.microsoft.com/office/drawing/2014/main" id="{58B6140A-5225-65F2-E7AE-E0A778368F25}"/>
                </a:ext>
              </a:extLst>
            </p:cNvPr>
            <p:cNvSpPr/>
            <p:nvPr/>
          </p:nvSpPr>
          <p:spPr>
            <a:xfrm>
              <a:off x="3680104" y="3743687"/>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69" name="Freeform: Shape 68">
              <a:extLst>
                <a:ext uri="{FF2B5EF4-FFF2-40B4-BE49-F238E27FC236}">
                  <a16:creationId xmlns:a16="http://schemas.microsoft.com/office/drawing/2014/main" id="{D02D33CC-AC20-42F8-FA51-CE99D70148CC}"/>
                </a:ext>
              </a:extLst>
            </p:cNvPr>
            <p:cNvSpPr/>
            <p:nvPr/>
          </p:nvSpPr>
          <p:spPr>
            <a:xfrm>
              <a:off x="3680104" y="3640471"/>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0" name="Freeform: Shape 69">
              <a:extLst>
                <a:ext uri="{FF2B5EF4-FFF2-40B4-BE49-F238E27FC236}">
                  <a16:creationId xmlns:a16="http://schemas.microsoft.com/office/drawing/2014/main" id="{F632E3BD-1F34-83C9-001A-A4D00F15D69F}"/>
                </a:ext>
              </a:extLst>
            </p:cNvPr>
            <p:cNvSpPr/>
            <p:nvPr/>
          </p:nvSpPr>
          <p:spPr>
            <a:xfrm>
              <a:off x="3680104" y="3538843"/>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1" name="Freeform: Shape 70">
              <a:extLst>
                <a:ext uri="{FF2B5EF4-FFF2-40B4-BE49-F238E27FC236}">
                  <a16:creationId xmlns:a16="http://schemas.microsoft.com/office/drawing/2014/main" id="{FFDE2B45-1089-EB6C-6831-F521834FB87E}"/>
                </a:ext>
              </a:extLst>
            </p:cNvPr>
            <p:cNvSpPr/>
            <p:nvPr/>
          </p:nvSpPr>
          <p:spPr>
            <a:xfrm>
              <a:off x="3680104" y="3435627"/>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2" name="Freeform: Shape 71">
              <a:extLst>
                <a:ext uri="{FF2B5EF4-FFF2-40B4-BE49-F238E27FC236}">
                  <a16:creationId xmlns:a16="http://schemas.microsoft.com/office/drawing/2014/main" id="{465126B6-06DB-1713-2DC0-A6224AFAEE29}"/>
                </a:ext>
              </a:extLst>
            </p:cNvPr>
            <p:cNvSpPr/>
            <p:nvPr/>
          </p:nvSpPr>
          <p:spPr>
            <a:xfrm>
              <a:off x="3680104" y="3334000"/>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3" name="Freeform: Shape 72">
              <a:extLst>
                <a:ext uri="{FF2B5EF4-FFF2-40B4-BE49-F238E27FC236}">
                  <a16:creationId xmlns:a16="http://schemas.microsoft.com/office/drawing/2014/main" id="{9A69F99F-1E3D-2068-C34C-EC1606F8E2F5}"/>
                </a:ext>
              </a:extLst>
            </p:cNvPr>
            <p:cNvSpPr/>
            <p:nvPr/>
          </p:nvSpPr>
          <p:spPr>
            <a:xfrm>
              <a:off x="3680104" y="3230784"/>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4" name="Freeform: Shape 73">
              <a:extLst>
                <a:ext uri="{FF2B5EF4-FFF2-40B4-BE49-F238E27FC236}">
                  <a16:creationId xmlns:a16="http://schemas.microsoft.com/office/drawing/2014/main" id="{488083DF-697B-1EFA-F284-2AC18524B381}"/>
                </a:ext>
              </a:extLst>
            </p:cNvPr>
            <p:cNvSpPr/>
            <p:nvPr/>
          </p:nvSpPr>
          <p:spPr>
            <a:xfrm>
              <a:off x="3680104" y="3127568"/>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5" name="Freeform: Shape 74">
              <a:extLst>
                <a:ext uri="{FF2B5EF4-FFF2-40B4-BE49-F238E27FC236}">
                  <a16:creationId xmlns:a16="http://schemas.microsoft.com/office/drawing/2014/main" id="{C35B3E48-3070-8DDF-71D5-24AB953922A7}"/>
                </a:ext>
              </a:extLst>
            </p:cNvPr>
            <p:cNvSpPr/>
            <p:nvPr/>
          </p:nvSpPr>
          <p:spPr>
            <a:xfrm>
              <a:off x="3680104" y="3025940"/>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6" name="Freeform: Shape 75">
              <a:extLst>
                <a:ext uri="{FF2B5EF4-FFF2-40B4-BE49-F238E27FC236}">
                  <a16:creationId xmlns:a16="http://schemas.microsoft.com/office/drawing/2014/main" id="{ABF0B136-5F47-C65C-66FE-BF038BFF0298}"/>
                </a:ext>
              </a:extLst>
            </p:cNvPr>
            <p:cNvSpPr/>
            <p:nvPr/>
          </p:nvSpPr>
          <p:spPr>
            <a:xfrm>
              <a:off x="3680104" y="2922724"/>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7" name="Freeform: Shape 76">
              <a:extLst>
                <a:ext uri="{FF2B5EF4-FFF2-40B4-BE49-F238E27FC236}">
                  <a16:creationId xmlns:a16="http://schemas.microsoft.com/office/drawing/2014/main" id="{26E6CDCB-5C29-E8D9-1699-B64366D35154}"/>
                </a:ext>
              </a:extLst>
            </p:cNvPr>
            <p:cNvSpPr/>
            <p:nvPr/>
          </p:nvSpPr>
          <p:spPr>
            <a:xfrm>
              <a:off x="3680104" y="2819508"/>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8" name="Freeform: Shape 77">
              <a:extLst>
                <a:ext uri="{FF2B5EF4-FFF2-40B4-BE49-F238E27FC236}">
                  <a16:creationId xmlns:a16="http://schemas.microsoft.com/office/drawing/2014/main" id="{11B2BE21-C156-60A2-17C2-38C897EE52E8}"/>
                </a:ext>
              </a:extLst>
            </p:cNvPr>
            <p:cNvSpPr/>
            <p:nvPr/>
          </p:nvSpPr>
          <p:spPr>
            <a:xfrm>
              <a:off x="3680104" y="2717881"/>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79" name="Freeform: Shape 78">
              <a:extLst>
                <a:ext uri="{FF2B5EF4-FFF2-40B4-BE49-F238E27FC236}">
                  <a16:creationId xmlns:a16="http://schemas.microsoft.com/office/drawing/2014/main" id="{0516857A-DDCC-C289-3D73-B6495B4DD2C6}"/>
                </a:ext>
              </a:extLst>
            </p:cNvPr>
            <p:cNvSpPr/>
            <p:nvPr/>
          </p:nvSpPr>
          <p:spPr>
            <a:xfrm>
              <a:off x="3680104" y="2614665"/>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80" name="Freeform: Shape 79">
              <a:extLst>
                <a:ext uri="{FF2B5EF4-FFF2-40B4-BE49-F238E27FC236}">
                  <a16:creationId xmlns:a16="http://schemas.microsoft.com/office/drawing/2014/main" id="{DD7F36A2-D42E-4619-AF93-DF8A2BC26B39}"/>
                </a:ext>
              </a:extLst>
            </p:cNvPr>
            <p:cNvSpPr/>
            <p:nvPr/>
          </p:nvSpPr>
          <p:spPr>
            <a:xfrm>
              <a:off x="3680104" y="2513037"/>
              <a:ext cx="1587" cy="68281"/>
            </a:xfrm>
            <a:custGeom>
              <a:avLst/>
              <a:gdLst>
                <a:gd name="connsiteX0" fmla="*/ -330 w 1587"/>
                <a:gd name="connsiteY0" fmla="*/ 67839 h 68281"/>
                <a:gd name="connsiteX1" fmla="*/ -330 w 1587"/>
                <a:gd name="connsiteY1" fmla="*/ -442 h 68281"/>
              </a:gdLst>
              <a:ahLst/>
              <a:cxnLst>
                <a:cxn ang="0">
                  <a:pos x="connsiteX0" y="connsiteY0"/>
                </a:cxn>
                <a:cxn ang="0">
                  <a:pos x="connsiteX1" y="connsiteY1"/>
                </a:cxn>
              </a:cxnLst>
              <a:rect l="l" t="t" r="r" b="b"/>
              <a:pathLst>
                <a:path w="1587" h="68281">
                  <a:moveTo>
                    <a:pt x="-330" y="67839"/>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81" name="Freeform: Shape 80">
              <a:extLst>
                <a:ext uri="{FF2B5EF4-FFF2-40B4-BE49-F238E27FC236}">
                  <a16:creationId xmlns:a16="http://schemas.microsoft.com/office/drawing/2014/main" id="{40A5048B-F201-0FDF-DB49-8CCBC83E7417}"/>
                </a:ext>
              </a:extLst>
            </p:cNvPr>
            <p:cNvSpPr/>
            <p:nvPr/>
          </p:nvSpPr>
          <p:spPr>
            <a:xfrm>
              <a:off x="3680104" y="2430464"/>
              <a:ext cx="1587" cy="47638"/>
            </a:xfrm>
            <a:custGeom>
              <a:avLst/>
              <a:gdLst>
                <a:gd name="connsiteX0" fmla="*/ -330 w 1587"/>
                <a:gd name="connsiteY0" fmla="*/ 47196 h 47638"/>
                <a:gd name="connsiteX1" fmla="*/ -330 w 1587"/>
                <a:gd name="connsiteY1" fmla="*/ -442 h 47638"/>
              </a:gdLst>
              <a:ahLst/>
              <a:cxnLst>
                <a:cxn ang="0">
                  <a:pos x="connsiteX0" y="connsiteY0"/>
                </a:cxn>
                <a:cxn ang="0">
                  <a:pos x="connsiteX1" y="connsiteY1"/>
                </a:cxn>
              </a:cxnLst>
              <a:rect l="l" t="t" r="r" b="b"/>
              <a:pathLst>
                <a:path w="1587" h="47638">
                  <a:moveTo>
                    <a:pt x="-330" y="47196"/>
                  </a:moveTo>
                  <a:lnTo>
                    <a:pt x="-330" y="-442"/>
                  </a:lnTo>
                </a:path>
              </a:pathLst>
            </a:custGeom>
            <a:noFill/>
            <a:ln w="10241" cap="flat">
              <a:solidFill>
                <a:srgbClr val="707070"/>
              </a:solidFill>
              <a:prstDash val="solid"/>
              <a:miter/>
            </a:ln>
          </p:spPr>
          <p:txBody>
            <a:bodyPr rtlCol="0" anchor="ctr"/>
            <a:lstStyle/>
            <a:p>
              <a:endParaRPr lang="en-US" sz="1000">
                <a:latin typeface="Lucida Sans" panose="020B0602030504020204" pitchFamily="34" charset="0"/>
              </a:endParaRPr>
            </a:p>
          </p:txBody>
        </p:sp>
        <p:sp>
          <p:nvSpPr>
            <p:cNvPr id="82" name="Freeform: Shape 81">
              <a:extLst>
                <a:ext uri="{FF2B5EF4-FFF2-40B4-BE49-F238E27FC236}">
                  <a16:creationId xmlns:a16="http://schemas.microsoft.com/office/drawing/2014/main" id="{6F24E3DF-003D-5E73-AFCA-B3D12C30B003}"/>
                </a:ext>
              </a:extLst>
            </p:cNvPr>
            <p:cNvSpPr/>
            <p:nvPr/>
          </p:nvSpPr>
          <p:spPr>
            <a:xfrm>
              <a:off x="3649933" y="2767107"/>
              <a:ext cx="58753" cy="58753"/>
            </a:xfrm>
            <a:custGeom>
              <a:avLst/>
              <a:gdLst>
                <a:gd name="connsiteX0" fmla="*/ 58424 w 58753"/>
                <a:gd name="connsiteY0" fmla="*/ 28935 h 58753"/>
                <a:gd name="connsiteX1" fmla="*/ 29047 w 58753"/>
                <a:gd name="connsiteY1" fmla="*/ 58312 h 58753"/>
                <a:gd name="connsiteX2" fmla="*/ -330 w 58753"/>
                <a:gd name="connsiteY2" fmla="*/ 28935 h 58753"/>
                <a:gd name="connsiteX3" fmla="*/ 29047 w 58753"/>
                <a:gd name="connsiteY3" fmla="*/ -442 h 58753"/>
                <a:gd name="connsiteX4" fmla="*/ 58424 w 58753"/>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8753">
                  <a:moveTo>
                    <a:pt x="58424" y="28935"/>
                  </a:moveTo>
                  <a:cubicBezTo>
                    <a:pt x="58424" y="45159"/>
                    <a:pt x="45275" y="58312"/>
                    <a:pt x="29047" y="58312"/>
                  </a:cubicBezTo>
                  <a:cubicBezTo>
                    <a:pt x="12818" y="58312"/>
                    <a:pt x="-330" y="45159"/>
                    <a:pt x="-330" y="28935"/>
                  </a:cubicBezTo>
                  <a:cubicBezTo>
                    <a:pt x="-330" y="12711"/>
                    <a:pt x="12818" y="-442"/>
                    <a:pt x="29047" y="-442"/>
                  </a:cubicBezTo>
                  <a:cubicBezTo>
                    <a:pt x="45275" y="-442"/>
                    <a:pt x="58424" y="12711"/>
                    <a:pt x="58424" y="28935"/>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83" name="Freeform: Shape 82">
              <a:extLst>
                <a:ext uri="{FF2B5EF4-FFF2-40B4-BE49-F238E27FC236}">
                  <a16:creationId xmlns:a16="http://schemas.microsoft.com/office/drawing/2014/main" id="{5569FD75-8B40-34E5-02F9-4464ACA42B6D}"/>
                </a:ext>
              </a:extLst>
            </p:cNvPr>
            <p:cNvSpPr/>
            <p:nvPr/>
          </p:nvSpPr>
          <p:spPr>
            <a:xfrm>
              <a:off x="3657873" y="2775046"/>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35"/>
                    <a:pt x="32953" y="42432"/>
                    <a:pt x="21107" y="42432"/>
                  </a:cubicBezTo>
                  <a:cubicBezTo>
                    <a:pt x="9261" y="42432"/>
                    <a:pt x="-330" y="32835"/>
                    <a:pt x="-330" y="20995"/>
                  </a:cubicBezTo>
                  <a:cubicBezTo>
                    <a:pt x="-330" y="9155"/>
                    <a:pt x="9261" y="-442"/>
                    <a:pt x="21107" y="-442"/>
                  </a:cubicBezTo>
                  <a:cubicBezTo>
                    <a:pt x="32953" y="-442"/>
                    <a:pt x="42544" y="9155"/>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84" name="Freeform: Shape 83">
              <a:extLst>
                <a:ext uri="{FF2B5EF4-FFF2-40B4-BE49-F238E27FC236}">
                  <a16:creationId xmlns:a16="http://schemas.microsoft.com/office/drawing/2014/main" id="{F4F2EF7C-816B-6B3C-8A22-BB41AB6CD2A7}"/>
                </a:ext>
              </a:extLst>
            </p:cNvPr>
            <p:cNvSpPr/>
            <p:nvPr/>
          </p:nvSpPr>
          <p:spPr>
            <a:xfrm>
              <a:off x="4172364" y="3435627"/>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29B6A4"/>
              </a:solidFill>
              <a:prstDash val="solid"/>
              <a:miter/>
            </a:ln>
          </p:spPr>
          <p:txBody>
            <a:bodyPr rtlCol="0" anchor="ctr"/>
            <a:lstStyle/>
            <a:p>
              <a:endParaRPr lang="en-US" sz="1000">
                <a:latin typeface="Lucida Sans" panose="020B0602030504020204" pitchFamily="34" charset="0"/>
              </a:endParaRPr>
            </a:p>
          </p:txBody>
        </p:sp>
        <p:sp>
          <p:nvSpPr>
            <p:cNvPr id="85" name="Freeform: Shape 84">
              <a:extLst>
                <a:ext uri="{FF2B5EF4-FFF2-40B4-BE49-F238E27FC236}">
                  <a16:creationId xmlns:a16="http://schemas.microsoft.com/office/drawing/2014/main" id="{D5BAA683-923C-28C5-EEDC-EB95D64B8D9D}"/>
                </a:ext>
              </a:extLst>
            </p:cNvPr>
            <p:cNvSpPr/>
            <p:nvPr/>
          </p:nvSpPr>
          <p:spPr>
            <a:xfrm>
              <a:off x="1622139" y="2797277"/>
              <a:ext cx="4114340" cy="1759432"/>
            </a:xfrm>
            <a:custGeom>
              <a:avLst/>
              <a:gdLst>
                <a:gd name="connsiteX0" fmla="*/ -330 w 4114340"/>
                <a:gd name="connsiteY0" fmla="*/ 1758990 h 1759432"/>
                <a:gd name="connsiteX1" fmla="*/ 513939 w 4114340"/>
                <a:gd name="connsiteY1" fmla="*/ 1570296 h 1759432"/>
                <a:gd name="connsiteX2" fmla="*/ 1028207 w 4114340"/>
                <a:gd name="connsiteY2" fmla="*/ 1345190 h 1759432"/>
                <a:gd name="connsiteX3" fmla="*/ 1542476 w 4114340"/>
                <a:gd name="connsiteY3" fmla="*/ 702553 h 1759432"/>
                <a:gd name="connsiteX4" fmla="*/ 2056920 w 4114340"/>
                <a:gd name="connsiteY4" fmla="*/ -442 h 1759432"/>
                <a:gd name="connsiteX5" fmla="*/ 2571204 w 4114340"/>
                <a:gd name="connsiteY5" fmla="*/ 630254 h 1759432"/>
                <a:gd name="connsiteX6" fmla="*/ 3085473 w 4114340"/>
                <a:gd name="connsiteY6" fmla="*/ 1228795 h 1759432"/>
                <a:gd name="connsiteX7" fmla="*/ 3599742 w 4114340"/>
                <a:gd name="connsiteY7" fmla="*/ 1531677 h 1759432"/>
                <a:gd name="connsiteX8" fmla="*/ 4114011 w 4114340"/>
                <a:gd name="connsiteY8" fmla="*/ 1713702 h 17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340" h="1759432">
                  <a:moveTo>
                    <a:pt x="-330" y="1758990"/>
                  </a:moveTo>
                  <a:lnTo>
                    <a:pt x="513939" y="1570296"/>
                  </a:lnTo>
                  <a:lnTo>
                    <a:pt x="1028207" y="1345190"/>
                  </a:lnTo>
                  <a:lnTo>
                    <a:pt x="1542476" y="702553"/>
                  </a:lnTo>
                  <a:lnTo>
                    <a:pt x="2056920" y="-442"/>
                  </a:lnTo>
                  <a:lnTo>
                    <a:pt x="2571204" y="630254"/>
                  </a:lnTo>
                  <a:lnTo>
                    <a:pt x="3085473" y="1228795"/>
                  </a:lnTo>
                  <a:lnTo>
                    <a:pt x="3599742" y="1531677"/>
                  </a:lnTo>
                  <a:lnTo>
                    <a:pt x="4114011" y="1713702"/>
                  </a:lnTo>
                </a:path>
              </a:pathLst>
            </a:custGeom>
            <a:noFill/>
            <a:ln w="15361" cap="flat">
              <a:solidFill>
                <a:srgbClr val="FAA523"/>
              </a:solidFill>
              <a:prstDash val="solid"/>
              <a:round/>
            </a:ln>
          </p:spPr>
          <p:txBody>
            <a:bodyPr rtlCol="0" anchor="ctr"/>
            <a:lstStyle/>
            <a:p>
              <a:endParaRPr lang="en-US" sz="1000">
                <a:latin typeface="Lucida Sans" panose="020B0602030504020204" pitchFamily="34" charset="0"/>
              </a:endParaRPr>
            </a:p>
          </p:txBody>
        </p:sp>
        <p:sp>
          <p:nvSpPr>
            <p:cNvPr id="86" name="Freeform: Shape 85">
              <a:extLst>
                <a:ext uri="{FF2B5EF4-FFF2-40B4-BE49-F238E27FC236}">
                  <a16:creationId xmlns:a16="http://schemas.microsoft.com/office/drawing/2014/main" id="{3E8AB4BB-8423-2C55-6E06-3FD1DDB710B4}"/>
                </a:ext>
              </a:extLst>
            </p:cNvPr>
            <p:cNvSpPr/>
            <p:nvPr/>
          </p:nvSpPr>
          <p:spPr>
            <a:xfrm>
              <a:off x="1593557" y="4528127"/>
              <a:ext cx="57165" cy="57165"/>
            </a:xfrm>
            <a:custGeom>
              <a:avLst/>
              <a:gdLst>
                <a:gd name="connsiteX0" fmla="*/ 56836 w 57165"/>
                <a:gd name="connsiteY0" fmla="*/ 28141 h 57165"/>
                <a:gd name="connsiteX1" fmla="*/ 28253 w 57165"/>
                <a:gd name="connsiteY1" fmla="*/ 56724 h 57165"/>
                <a:gd name="connsiteX2" fmla="*/ -330 w 57165"/>
                <a:gd name="connsiteY2" fmla="*/ 28141 h 57165"/>
                <a:gd name="connsiteX3" fmla="*/ 28253 w 57165"/>
                <a:gd name="connsiteY3" fmla="*/ -442 h 57165"/>
                <a:gd name="connsiteX4" fmla="*/ 56836 w 57165"/>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7165">
                  <a:moveTo>
                    <a:pt x="56836" y="28141"/>
                  </a:moveTo>
                  <a:cubicBezTo>
                    <a:pt x="56836" y="43925"/>
                    <a:pt x="44038" y="56724"/>
                    <a:pt x="28253" y="56724"/>
                  </a:cubicBezTo>
                  <a:cubicBezTo>
                    <a:pt x="12467" y="56724"/>
                    <a:pt x="-330" y="43925"/>
                    <a:pt x="-330" y="28141"/>
                  </a:cubicBezTo>
                  <a:cubicBezTo>
                    <a:pt x="-330" y="12357"/>
                    <a:pt x="12467" y="-442"/>
                    <a:pt x="28253" y="-442"/>
                  </a:cubicBezTo>
                  <a:cubicBezTo>
                    <a:pt x="44038" y="-442"/>
                    <a:pt x="56836" y="12357"/>
                    <a:pt x="56836" y="28141"/>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87" name="Freeform: Shape 86">
              <a:extLst>
                <a:ext uri="{FF2B5EF4-FFF2-40B4-BE49-F238E27FC236}">
                  <a16:creationId xmlns:a16="http://schemas.microsoft.com/office/drawing/2014/main" id="{5D5F3E18-BDE1-5C37-743D-9F41438752D8}"/>
                </a:ext>
              </a:extLst>
            </p:cNvPr>
            <p:cNvSpPr/>
            <p:nvPr/>
          </p:nvSpPr>
          <p:spPr>
            <a:xfrm>
              <a:off x="1601496" y="4534479"/>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47" y="42432"/>
                    <a:pt x="21107" y="42432"/>
                  </a:cubicBezTo>
                  <a:cubicBezTo>
                    <a:pt x="9267" y="42432"/>
                    <a:pt x="-330" y="32841"/>
                    <a:pt x="-330" y="20995"/>
                  </a:cubicBezTo>
                  <a:cubicBezTo>
                    <a:pt x="-330" y="9149"/>
                    <a:pt x="9267" y="-442"/>
                    <a:pt x="21107" y="-442"/>
                  </a:cubicBezTo>
                  <a:cubicBezTo>
                    <a:pt x="32947" y="-442"/>
                    <a:pt x="42544" y="9149"/>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88" name="Freeform: Shape 87">
              <a:extLst>
                <a:ext uri="{FF2B5EF4-FFF2-40B4-BE49-F238E27FC236}">
                  <a16:creationId xmlns:a16="http://schemas.microsoft.com/office/drawing/2014/main" id="{44F2619F-4270-8A67-F6CC-FB60D6B3257B}"/>
                </a:ext>
              </a:extLst>
            </p:cNvPr>
            <p:cNvSpPr/>
            <p:nvPr/>
          </p:nvSpPr>
          <p:spPr>
            <a:xfrm>
              <a:off x="2108048" y="4339163"/>
              <a:ext cx="57165" cy="57165"/>
            </a:xfrm>
            <a:custGeom>
              <a:avLst/>
              <a:gdLst>
                <a:gd name="connsiteX0" fmla="*/ 56836 w 57165"/>
                <a:gd name="connsiteY0" fmla="*/ 28141 h 57165"/>
                <a:gd name="connsiteX1" fmla="*/ 28253 w 57165"/>
                <a:gd name="connsiteY1" fmla="*/ 56724 h 57165"/>
                <a:gd name="connsiteX2" fmla="*/ -330 w 57165"/>
                <a:gd name="connsiteY2" fmla="*/ 28141 h 57165"/>
                <a:gd name="connsiteX3" fmla="*/ 28253 w 57165"/>
                <a:gd name="connsiteY3" fmla="*/ -442 h 57165"/>
                <a:gd name="connsiteX4" fmla="*/ 56836 w 57165"/>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7165">
                  <a:moveTo>
                    <a:pt x="56836" y="28141"/>
                  </a:moveTo>
                  <a:cubicBezTo>
                    <a:pt x="56836" y="43925"/>
                    <a:pt x="44037" y="56724"/>
                    <a:pt x="28253" y="56724"/>
                  </a:cubicBezTo>
                  <a:cubicBezTo>
                    <a:pt x="12469" y="56724"/>
                    <a:pt x="-330" y="43925"/>
                    <a:pt x="-330" y="28141"/>
                  </a:cubicBezTo>
                  <a:cubicBezTo>
                    <a:pt x="-330" y="12357"/>
                    <a:pt x="12469" y="-442"/>
                    <a:pt x="28253" y="-442"/>
                  </a:cubicBezTo>
                  <a:cubicBezTo>
                    <a:pt x="44037" y="-442"/>
                    <a:pt x="56836" y="12357"/>
                    <a:pt x="56836" y="28141"/>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89" name="Freeform: Shape 88">
              <a:extLst>
                <a:ext uri="{FF2B5EF4-FFF2-40B4-BE49-F238E27FC236}">
                  <a16:creationId xmlns:a16="http://schemas.microsoft.com/office/drawing/2014/main" id="{CDF4DF97-C756-E09A-1DF8-69DAF6753EF7}"/>
                </a:ext>
              </a:extLst>
            </p:cNvPr>
            <p:cNvSpPr/>
            <p:nvPr/>
          </p:nvSpPr>
          <p:spPr>
            <a:xfrm>
              <a:off x="2115987" y="4347102"/>
              <a:ext cx="41286" cy="41286"/>
            </a:xfrm>
            <a:custGeom>
              <a:avLst/>
              <a:gdLst>
                <a:gd name="connsiteX0" fmla="*/ 40956 w 41286"/>
                <a:gd name="connsiteY0" fmla="*/ 20201 h 41286"/>
                <a:gd name="connsiteX1" fmla="*/ 20313 w 41286"/>
                <a:gd name="connsiteY1" fmla="*/ 40844 h 41286"/>
                <a:gd name="connsiteX2" fmla="*/ -330 w 41286"/>
                <a:gd name="connsiteY2" fmla="*/ 20201 h 41286"/>
                <a:gd name="connsiteX3" fmla="*/ 20313 w 41286"/>
                <a:gd name="connsiteY3" fmla="*/ -442 h 41286"/>
                <a:gd name="connsiteX4" fmla="*/ 40956 w 41286"/>
                <a:gd name="connsiteY4" fmla="*/ 20201 h 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 h="41286">
                  <a:moveTo>
                    <a:pt x="40956" y="20201"/>
                  </a:moveTo>
                  <a:cubicBezTo>
                    <a:pt x="40956" y="31603"/>
                    <a:pt x="31715" y="40844"/>
                    <a:pt x="20313" y="40844"/>
                  </a:cubicBezTo>
                  <a:cubicBezTo>
                    <a:pt x="8912" y="40844"/>
                    <a:pt x="-330" y="31603"/>
                    <a:pt x="-330" y="20201"/>
                  </a:cubicBezTo>
                  <a:cubicBezTo>
                    <a:pt x="-330" y="8800"/>
                    <a:pt x="8912" y="-442"/>
                    <a:pt x="20313" y="-442"/>
                  </a:cubicBezTo>
                  <a:cubicBezTo>
                    <a:pt x="31715" y="-442"/>
                    <a:pt x="40956" y="8800"/>
                    <a:pt x="40956" y="20201"/>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90" name="Freeform: Shape 89">
              <a:extLst>
                <a:ext uri="{FF2B5EF4-FFF2-40B4-BE49-F238E27FC236}">
                  <a16:creationId xmlns:a16="http://schemas.microsoft.com/office/drawing/2014/main" id="{34E97165-87DB-6D8C-A483-72F8659F2649}"/>
                </a:ext>
              </a:extLst>
            </p:cNvPr>
            <p:cNvSpPr/>
            <p:nvPr/>
          </p:nvSpPr>
          <p:spPr>
            <a:xfrm>
              <a:off x="2622539" y="4113676"/>
              <a:ext cx="57165" cy="58753"/>
            </a:xfrm>
            <a:custGeom>
              <a:avLst/>
              <a:gdLst>
                <a:gd name="connsiteX0" fmla="*/ 56836 w 57165"/>
                <a:gd name="connsiteY0" fmla="*/ 28935 h 58753"/>
                <a:gd name="connsiteX1" fmla="*/ 28253 w 57165"/>
                <a:gd name="connsiteY1" fmla="*/ 58312 h 58753"/>
                <a:gd name="connsiteX2" fmla="*/ -330 w 57165"/>
                <a:gd name="connsiteY2" fmla="*/ 28935 h 58753"/>
                <a:gd name="connsiteX3" fmla="*/ 28253 w 57165"/>
                <a:gd name="connsiteY3" fmla="*/ -442 h 58753"/>
                <a:gd name="connsiteX4" fmla="*/ 56836 w 57165"/>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8753">
                  <a:moveTo>
                    <a:pt x="56836" y="28935"/>
                  </a:moveTo>
                  <a:cubicBezTo>
                    <a:pt x="56836" y="45163"/>
                    <a:pt x="44037" y="58312"/>
                    <a:pt x="28253" y="58312"/>
                  </a:cubicBezTo>
                  <a:cubicBezTo>
                    <a:pt x="12469" y="58312"/>
                    <a:pt x="-330" y="45163"/>
                    <a:pt x="-330" y="28935"/>
                  </a:cubicBezTo>
                  <a:cubicBezTo>
                    <a:pt x="-330" y="12706"/>
                    <a:pt x="12469" y="-442"/>
                    <a:pt x="28253" y="-442"/>
                  </a:cubicBezTo>
                  <a:cubicBezTo>
                    <a:pt x="44037" y="-442"/>
                    <a:pt x="56836" y="12706"/>
                    <a:pt x="56836" y="28935"/>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91" name="Freeform: Shape 90">
              <a:extLst>
                <a:ext uri="{FF2B5EF4-FFF2-40B4-BE49-F238E27FC236}">
                  <a16:creationId xmlns:a16="http://schemas.microsoft.com/office/drawing/2014/main" id="{1EDF1D53-2CD3-640A-D5D3-C24E5B56AECC}"/>
                </a:ext>
              </a:extLst>
            </p:cNvPr>
            <p:cNvSpPr/>
            <p:nvPr/>
          </p:nvSpPr>
          <p:spPr>
            <a:xfrm>
              <a:off x="2628890" y="4121615"/>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92" name="Freeform: Shape 91">
              <a:extLst>
                <a:ext uri="{FF2B5EF4-FFF2-40B4-BE49-F238E27FC236}">
                  <a16:creationId xmlns:a16="http://schemas.microsoft.com/office/drawing/2014/main" id="{B45B48AB-F7D8-F724-E561-C23A29CDC227}"/>
                </a:ext>
              </a:extLst>
            </p:cNvPr>
            <p:cNvSpPr/>
            <p:nvPr/>
          </p:nvSpPr>
          <p:spPr>
            <a:xfrm>
              <a:off x="3135442" y="3470562"/>
              <a:ext cx="58753" cy="58753"/>
            </a:xfrm>
            <a:custGeom>
              <a:avLst/>
              <a:gdLst>
                <a:gd name="connsiteX0" fmla="*/ 58424 w 58753"/>
                <a:gd name="connsiteY0" fmla="*/ 28935 h 58753"/>
                <a:gd name="connsiteX1" fmla="*/ 29047 w 58753"/>
                <a:gd name="connsiteY1" fmla="*/ 58312 h 58753"/>
                <a:gd name="connsiteX2" fmla="*/ -330 w 58753"/>
                <a:gd name="connsiteY2" fmla="*/ 28935 h 58753"/>
                <a:gd name="connsiteX3" fmla="*/ 29047 w 58753"/>
                <a:gd name="connsiteY3" fmla="*/ -442 h 58753"/>
                <a:gd name="connsiteX4" fmla="*/ 58424 w 58753"/>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8753">
                  <a:moveTo>
                    <a:pt x="58424" y="28935"/>
                  </a:moveTo>
                  <a:cubicBezTo>
                    <a:pt x="58424" y="45163"/>
                    <a:pt x="45275" y="58312"/>
                    <a:pt x="29047" y="58312"/>
                  </a:cubicBezTo>
                  <a:cubicBezTo>
                    <a:pt x="12818" y="58312"/>
                    <a:pt x="-330" y="45163"/>
                    <a:pt x="-330" y="28935"/>
                  </a:cubicBezTo>
                  <a:cubicBezTo>
                    <a:pt x="-330" y="12706"/>
                    <a:pt x="12818" y="-442"/>
                    <a:pt x="29047" y="-442"/>
                  </a:cubicBezTo>
                  <a:cubicBezTo>
                    <a:pt x="45275" y="-442"/>
                    <a:pt x="58424" y="12706"/>
                    <a:pt x="58424" y="28935"/>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93" name="Freeform: Shape 92">
              <a:extLst>
                <a:ext uri="{FF2B5EF4-FFF2-40B4-BE49-F238E27FC236}">
                  <a16:creationId xmlns:a16="http://schemas.microsoft.com/office/drawing/2014/main" id="{4AA9004A-B722-3A23-636E-7A8E6C71B925}"/>
                </a:ext>
              </a:extLst>
            </p:cNvPr>
            <p:cNvSpPr/>
            <p:nvPr/>
          </p:nvSpPr>
          <p:spPr>
            <a:xfrm>
              <a:off x="3143382" y="3478502"/>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94" name="Freeform: Shape 93">
              <a:extLst>
                <a:ext uri="{FF2B5EF4-FFF2-40B4-BE49-F238E27FC236}">
                  <a16:creationId xmlns:a16="http://schemas.microsoft.com/office/drawing/2014/main" id="{30CEC196-1CEB-7138-891F-CD428B7A6199}"/>
                </a:ext>
              </a:extLst>
            </p:cNvPr>
            <p:cNvSpPr/>
            <p:nvPr/>
          </p:nvSpPr>
          <p:spPr>
            <a:xfrm>
              <a:off x="3649933" y="2767107"/>
              <a:ext cx="58753" cy="58753"/>
            </a:xfrm>
            <a:custGeom>
              <a:avLst/>
              <a:gdLst>
                <a:gd name="connsiteX0" fmla="*/ 58424 w 58753"/>
                <a:gd name="connsiteY0" fmla="*/ 28935 h 58753"/>
                <a:gd name="connsiteX1" fmla="*/ 29047 w 58753"/>
                <a:gd name="connsiteY1" fmla="*/ 58312 h 58753"/>
                <a:gd name="connsiteX2" fmla="*/ -330 w 58753"/>
                <a:gd name="connsiteY2" fmla="*/ 28935 h 58753"/>
                <a:gd name="connsiteX3" fmla="*/ 29047 w 58753"/>
                <a:gd name="connsiteY3" fmla="*/ -442 h 58753"/>
                <a:gd name="connsiteX4" fmla="*/ 58424 w 58753"/>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8753">
                  <a:moveTo>
                    <a:pt x="58424" y="28935"/>
                  </a:moveTo>
                  <a:cubicBezTo>
                    <a:pt x="58424" y="45159"/>
                    <a:pt x="45275" y="58312"/>
                    <a:pt x="29047" y="58312"/>
                  </a:cubicBezTo>
                  <a:cubicBezTo>
                    <a:pt x="12818" y="58312"/>
                    <a:pt x="-330" y="45159"/>
                    <a:pt x="-330" y="28935"/>
                  </a:cubicBezTo>
                  <a:cubicBezTo>
                    <a:pt x="-330" y="12711"/>
                    <a:pt x="12818" y="-442"/>
                    <a:pt x="29047" y="-442"/>
                  </a:cubicBezTo>
                  <a:cubicBezTo>
                    <a:pt x="45275" y="-442"/>
                    <a:pt x="58424" y="12711"/>
                    <a:pt x="58424" y="28935"/>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95" name="Freeform: Shape 94">
              <a:extLst>
                <a:ext uri="{FF2B5EF4-FFF2-40B4-BE49-F238E27FC236}">
                  <a16:creationId xmlns:a16="http://schemas.microsoft.com/office/drawing/2014/main" id="{C96194D0-A6CD-2B30-1C62-E707B47C9909}"/>
                </a:ext>
              </a:extLst>
            </p:cNvPr>
            <p:cNvSpPr/>
            <p:nvPr/>
          </p:nvSpPr>
          <p:spPr>
            <a:xfrm>
              <a:off x="3657873" y="2775046"/>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35"/>
                    <a:pt x="32953" y="42432"/>
                    <a:pt x="21107" y="42432"/>
                  </a:cubicBezTo>
                  <a:cubicBezTo>
                    <a:pt x="9261" y="42432"/>
                    <a:pt x="-330" y="32835"/>
                    <a:pt x="-330" y="20995"/>
                  </a:cubicBezTo>
                  <a:cubicBezTo>
                    <a:pt x="-330" y="9155"/>
                    <a:pt x="9261" y="-442"/>
                    <a:pt x="21107" y="-442"/>
                  </a:cubicBezTo>
                  <a:cubicBezTo>
                    <a:pt x="32953" y="-442"/>
                    <a:pt x="42544" y="9155"/>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96" name="Freeform: Shape 95">
              <a:extLst>
                <a:ext uri="{FF2B5EF4-FFF2-40B4-BE49-F238E27FC236}">
                  <a16:creationId xmlns:a16="http://schemas.microsoft.com/office/drawing/2014/main" id="{B74ED05D-594A-906C-1B84-F80F3F5D0E3D}"/>
                </a:ext>
              </a:extLst>
            </p:cNvPr>
            <p:cNvSpPr/>
            <p:nvPr/>
          </p:nvSpPr>
          <p:spPr>
            <a:xfrm>
              <a:off x="4164424" y="3399105"/>
              <a:ext cx="58753" cy="57165"/>
            </a:xfrm>
            <a:custGeom>
              <a:avLst/>
              <a:gdLst>
                <a:gd name="connsiteX0" fmla="*/ 58424 w 58753"/>
                <a:gd name="connsiteY0" fmla="*/ 28141 h 57165"/>
                <a:gd name="connsiteX1" fmla="*/ 29047 w 58753"/>
                <a:gd name="connsiteY1" fmla="*/ 56724 h 57165"/>
                <a:gd name="connsiteX2" fmla="*/ -330 w 58753"/>
                <a:gd name="connsiteY2" fmla="*/ 28141 h 57165"/>
                <a:gd name="connsiteX3" fmla="*/ 29047 w 58753"/>
                <a:gd name="connsiteY3" fmla="*/ -442 h 57165"/>
                <a:gd name="connsiteX4" fmla="*/ 58424 w 58753"/>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7165">
                  <a:moveTo>
                    <a:pt x="58424" y="28141"/>
                  </a:moveTo>
                  <a:cubicBezTo>
                    <a:pt x="58424" y="43925"/>
                    <a:pt x="45275" y="56724"/>
                    <a:pt x="29047" y="56724"/>
                  </a:cubicBezTo>
                  <a:cubicBezTo>
                    <a:pt x="12818" y="56724"/>
                    <a:pt x="-330" y="43925"/>
                    <a:pt x="-330" y="28141"/>
                  </a:cubicBezTo>
                  <a:cubicBezTo>
                    <a:pt x="-330" y="12357"/>
                    <a:pt x="12818" y="-442"/>
                    <a:pt x="29047" y="-442"/>
                  </a:cubicBezTo>
                  <a:cubicBezTo>
                    <a:pt x="45275" y="-442"/>
                    <a:pt x="58424" y="12357"/>
                    <a:pt x="58424" y="28141"/>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97" name="Freeform: Shape 96">
              <a:extLst>
                <a:ext uri="{FF2B5EF4-FFF2-40B4-BE49-F238E27FC236}">
                  <a16:creationId xmlns:a16="http://schemas.microsoft.com/office/drawing/2014/main" id="{C279985C-E506-8D0F-FFA0-0340DF3BD1B9}"/>
                </a:ext>
              </a:extLst>
            </p:cNvPr>
            <p:cNvSpPr/>
            <p:nvPr/>
          </p:nvSpPr>
          <p:spPr>
            <a:xfrm>
              <a:off x="4678915" y="3997757"/>
              <a:ext cx="58753" cy="57165"/>
            </a:xfrm>
            <a:custGeom>
              <a:avLst/>
              <a:gdLst>
                <a:gd name="connsiteX0" fmla="*/ 58424 w 58753"/>
                <a:gd name="connsiteY0" fmla="*/ 28141 h 57165"/>
                <a:gd name="connsiteX1" fmla="*/ 29047 w 58753"/>
                <a:gd name="connsiteY1" fmla="*/ 56724 h 57165"/>
                <a:gd name="connsiteX2" fmla="*/ -330 w 58753"/>
                <a:gd name="connsiteY2" fmla="*/ 28141 h 57165"/>
                <a:gd name="connsiteX3" fmla="*/ 29047 w 58753"/>
                <a:gd name="connsiteY3" fmla="*/ -442 h 57165"/>
                <a:gd name="connsiteX4" fmla="*/ 58424 w 58753"/>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7165">
                  <a:moveTo>
                    <a:pt x="58424" y="28141"/>
                  </a:moveTo>
                  <a:cubicBezTo>
                    <a:pt x="58424" y="43925"/>
                    <a:pt x="45275" y="56724"/>
                    <a:pt x="29047" y="56724"/>
                  </a:cubicBezTo>
                  <a:cubicBezTo>
                    <a:pt x="12818" y="56724"/>
                    <a:pt x="-330" y="43925"/>
                    <a:pt x="-330" y="28141"/>
                  </a:cubicBezTo>
                  <a:cubicBezTo>
                    <a:pt x="-330" y="12357"/>
                    <a:pt x="12818" y="-442"/>
                    <a:pt x="29047" y="-442"/>
                  </a:cubicBezTo>
                  <a:cubicBezTo>
                    <a:pt x="45275" y="-442"/>
                    <a:pt x="58424" y="12357"/>
                    <a:pt x="58424" y="28141"/>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98" name="Freeform: Shape 97">
              <a:extLst>
                <a:ext uri="{FF2B5EF4-FFF2-40B4-BE49-F238E27FC236}">
                  <a16:creationId xmlns:a16="http://schemas.microsoft.com/office/drawing/2014/main" id="{9BF4B1CF-0AA1-AF0E-33D3-0856D55D542F}"/>
                </a:ext>
              </a:extLst>
            </p:cNvPr>
            <p:cNvSpPr/>
            <p:nvPr/>
          </p:nvSpPr>
          <p:spPr>
            <a:xfrm>
              <a:off x="4686855" y="4004108"/>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99" name="Freeform: Shape 98">
              <a:extLst>
                <a:ext uri="{FF2B5EF4-FFF2-40B4-BE49-F238E27FC236}">
                  <a16:creationId xmlns:a16="http://schemas.microsoft.com/office/drawing/2014/main" id="{40C13274-5A47-9789-B3B1-2FBDCB0CAAFE}"/>
                </a:ext>
              </a:extLst>
            </p:cNvPr>
            <p:cNvSpPr/>
            <p:nvPr/>
          </p:nvSpPr>
          <p:spPr>
            <a:xfrm>
              <a:off x="5193406" y="4299464"/>
              <a:ext cx="58753" cy="58753"/>
            </a:xfrm>
            <a:custGeom>
              <a:avLst/>
              <a:gdLst>
                <a:gd name="connsiteX0" fmla="*/ 58424 w 58753"/>
                <a:gd name="connsiteY0" fmla="*/ 28935 h 58753"/>
                <a:gd name="connsiteX1" fmla="*/ 29047 w 58753"/>
                <a:gd name="connsiteY1" fmla="*/ 58312 h 58753"/>
                <a:gd name="connsiteX2" fmla="*/ -330 w 58753"/>
                <a:gd name="connsiteY2" fmla="*/ 28935 h 58753"/>
                <a:gd name="connsiteX3" fmla="*/ 29047 w 58753"/>
                <a:gd name="connsiteY3" fmla="*/ -442 h 58753"/>
                <a:gd name="connsiteX4" fmla="*/ 58424 w 58753"/>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8753">
                  <a:moveTo>
                    <a:pt x="58424" y="28935"/>
                  </a:moveTo>
                  <a:cubicBezTo>
                    <a:pt x="58424" y="45163"/>
                    <a:pt x="45275" y="58312"/>
                    <a:pt x="29047" y="58312"/>
                  </a:cubicBezTo>
                  <a:cubicBezTo>
                    <a:pt x="12818" y="58312"/>
                    <a:pt x="-330" y="45163"/>
                    <a:pt x="-330" y="28935"/>
                  </a:cubicBezTo>
                  <a:cubicBezTo>
                    <a:pt x="-330" y="12706"/>
                    <a:pt x="12818" y="-442"/>
                    <a:pt x="29047" y="-442"/>
                  </a:cubicBezTo>
                  <a:cubicBezTo>
                    <a:pt x="45275" y="-442"/>
                    <a:pt x="58424" y="12706"/>
                    <a:pt x="58424" y="28935"/>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100" name="Freeform: Shape 99">
              <a:extLst>
                <a:ext uri="{FF2B5EF4-FFF2-40B4-BE49-F238E27FC236}">
                  <a16:creationId xmlns:a16="http://schemas.microsoft.com/office/drawing/2014/main" id="{A83E418D-74C1-3C37-F93E-2C0354A856AE}"/>
                </a:ext>
              </a:extLst>
            </p:cNvPr>
            <p:cNvSpPr/>
            <p:nvPr/>
          </p:nvSpPr>
          <p:spPr>
            <a:xfrm>
              <a:off x="5201346" y="4307404"/>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1" name="Freeform: Shape 100">
              <a:extLst>
                <a:ext uri="{FF2B5EF4-FFF2-40B4-BE49-F238E27FC236}">
                  <a16:creationId xmlns:a16="http://schemas.microsoft.com/office/drawing/2014/main" id="{5D3D4372-5066-2235-E520-B35986231993}"/>
                </a:ext>
              </a:extLst>
            </p:cNvPr>
            <p:cNvSpPr/>
            <p:nvPr/>
          </p:nvSpPr>
          <p:spPr>
            <a:xfrm>
              <a:off x="5707897" y="4482077"/>
              <a:ext cx="57165" cy="58753"/>
            </a:xfrm>
            <a:custGeom>
              <a:avLst/>
              <a:gdLst>
                <a:gd name="connsiteX0" fmla="*/ 56836 w 57165"/>
                <a:gd name="connsiteY0" fmla="*/ 28935 h 58753"/>
                <a:gd name="connsiteX1" fmla="*/ 28253 w 57165"/>
                <a:gd name="connsiteY1" fmla="*/ 58312 h 58753"/>
                <a:gd name="connsiteX2" fmla="*/ -330 w 57165"/>
                <a:gd name="connsiteY2" fmla="*/ 28935 h 58753"/>
                <a:gd name="connsiteX3" fmla="*/ 28253 w 57165"/>
                <a:gd name="connsiteY3" fmla="*/ -442 h 58753"/>
                <a:gd name="connsiteX4" fmla="*/ 56836 w 57165"/>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8753">
                  <a:moveTo>
                    <a:pt x="56836" y="28935"/>
                  </a:moveTo>
                  <a:cubicBezTo>
                    <a:pt x="56836" y="45163"/>
                    <a:pt x="44037" y="58312"/>
                    <a:pt x="28253" y="58312"/>
                  </a:cubicBezTo>
                  <a:cubicBezTo>
                    <a:pt x="12469" y="58312"/>
                    <a:pt x="-330" y="45163"/>
                    <a:pt x="-330" y="28935"/>
                  </a:cubicBezTo>
                  <a:cubicBezTo>
                    <a:pt x="-330" y="12706"/>
                    <a:pt x="12469" y="-442"/>
                    <a:pt x="28253" y="-442"/>
                  </a:cubicBezTo>
                  <a:cubicBezTo>
                    <a:pt x="44037" y="-442"/>
                    <a:pt x="56836" y="12706"/>
                    <a:pt x="56836" y="28935"/>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102" name="Freeform: Shape 101">
              <a:extLst>
                <a:ext uri="{FF2B5EF4-FFF2-40B4-BE49-F238E27FC236}">
                  <a16:creationId xmlns:a16="http://schemas.microsoft.com/office/drawing/2014/main" id="{AE30C8CA-641E-A674-6B3C-A2B2DE7E4750}"/>
                </a:ext>
              </a:extLst>
            </p:cNvPr>
            <p:cNvSpPr/>
            <p:nvPr/>
          </p:nvSpPr>
          <p:spPr>
            <a:xfrm>
              <a:off x="5715837" y="4490016"/>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3" name="Freeform: Shape 102">
              <a:extLst>
                <a:ext uri="{FF2B5EF4-FFF2-40B4-BE49-F238E27FC236}">
                  <a16:creationId xmlns:a16="http://schemas.microsoft.com/office/drawing/2014/main" id="{0E649D88-9789-1CCD-84B8-C6966FE9603B}"/>
                </a:ext>
              </a:extLst>
            </p:cNvPr>
            <p:cNvSpPr/>
            <p:nvPr/>
          </p:nvSpPr>
          <p:spPr>
            <a:xfrm>
              <a:off x="1622139" y="4556710"/>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4" name="Freeform: Shape 103">
              <a:extLst>
                <a:ext uri="{FF2B5EF4-FFF2-40B4-BE49-F238E27FC236}">
                  <a16:creationId xmlns:a16="http://schemas.microsoft.com/office/drawing/2014/main" id="{5F5811D9-62F2-4A06-DB66-120676A0B6DC}"/>
                </a:ext>
              </a:extLst>
            </p:cNvPr>
            <p:cNvSpPr/>
            <p:nvPr/>
          </p:nvSpPr>
          <p:spPr>
            <a:xfrm>
              <a:off x="1601496" y="4556710"/>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5" name="Freeform: Shape 104">
              <a:extLst>
                <a:ext uri="{FF2B5EF4-FFF2-40B4-BE49-F238E27FC236}">
                  <a16:creationId xmlns:a16="http://schemas.microsoft.com/office/drawing/2014/main" id="{72744DD7-866B-B336-2DD6-68B4CD602D8C}"/>
                </a:ext>
              </a:extLst>
            </p:cNvPr>
            <p:cNvSpPr/>
            <p:nvPr/>
          </p:nvSpPr>
          <p:spPr>
            <a:xfrm>
              <a:off x="1601496" y="4556710"/>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6" name="Freeform: Shape 105">
              <a:extLst>
                <a:ext uri="{FF2B5EF4-FFF2-40B4-BE49-F238E27FC236}">
                  <a16:creationId xmlns:a16="http://schemas.microsoft.com/office/drawing/2014/main" id="{FB7CFFD4-AD43-A405-D962-859766963446}"/>
                </a:ext>
              </a:extLst>
            </p:cNvPr>
            <p:cNvSpPr/>
            <p:nvPr/>
          </p:nvSpPr>
          <p:spPr>
            <a:xfrm>
              <a:off x="2136631" y="4367745"/>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7" name="Freeform: Shape 106">
              <a:extLst>
                <a:ext uri="{FF2B5EF4-FFF2-40B4-BE49-F238E27FC236}">
                  <a16:creationId xmlns:a16="http://schemas.microsoft.com/office/drawing/2014/main" id="{7B3C1DA3-BAA8-FB31-EC79-D49388E5343C}"/>
                </a:ext>
              </a:extLst>
            </p:cNvPr>
            <p:cNvSpPr/>
            <p:nvPr/>
          </p:nvSpPr>
          <p:spPr>
            <a:xfrm>
              <a:off x="2115987" y="4367745"/>
              <a:ext cx="41286" cy="1587"/>
            </a:xfrm>
            <a:custGeom>
              <a:avLst/>
              <a:gdLst>
                <a:gd name="connsiteX0" fmla="*/ -330 w 41286"/>
                <a:gd name="connsiteY0" fmla="*/ -442 h 1587"/>
                <a:gd name="connsiteX1" fmla="*/ 40956 w 41286"/>
                <a:gd name="connsiteY1" fmla="*/ -442 h 1587"/>
              </a:gdLst>
              <a:ahLst/>
              <a:cxnLst>
                <a:cxn ang="0">
                  <a:pos x="connsiteX0" y="connsiteY0"/>
                </a:cxn>
                <a:cxn ang="0">
                  <a:pos x="connsiteX1" y="connsiteY1"/>
                </a:cxn>
              </a:cxnLst>
              <a:rect l="l" t="t" r="r" b="b"/>
              <a:pathLst>
                <a:path w="41286" h="1587">
                  <a:moveTo>
                    <a:pt x="-330" y="-442"/>
                  </a:moveTo>
                  <a:lnTo>
                    <a:pt x="40956"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8" name="Freeform: Shape 107">
              <a:extLst>
                <a:ext uri="{FF2B5EF4-FFF2-40B4-BE49-F238E27FC236}">
                  <a16:creationId xmlns:a16="http://schemas.microsoft.com/office/drawing/2014/main" id="{3402B0F6-6751-019F-7A7C-2D5CDE64ECC2}"/>
                </a:ext>
              </a:extLst>
            </p:cNvPr>
            <p:cNvSpPr/>
            <p:nvPr/>
          </p:nvSpPr>
          <p:spPr>
            <a:xfrm>
              <a:off x="2115987" y="4367745"/>
              <a:ext cx="41286" cy="1587"/>
            </a:xfrm>
            <a:custGeom>
              <a:avLst/>
              <a:gdLst>
                <a:gd name="connsiteX0" fmla="*/ -330 w 41286"/>
                <a:gd name="connsiteY0" fmla="*/ -442 h 1587"/>
                <a:gd name="connsiteX1" fmla="*/ 40956 w 41286"/>
                <a:gd name="connsiteY1" fmla="*/ -442 h 1587"/>
              </a:gdLst>
              <a:ahLst/>
              <a:cxnLst>
                <a:cxn ang="0">
                  <a:pos x="connsiteX0" y="connsiteY0"/>
                </a:cxn>
                <a:cxn ang="0">
                  <a:pos x="connsiteX1" y="connsiteY1"/>
                </a:cxn>
              </a:cxnLst>
              <a:rect l="l" t="t" r="r" b="b"/>
              <a:pathLst>
                <a:path w="41286" h="1587">
                  <a:moveTo>
                    <a:pt x="-330" y="-442"/>
                  </a:moveTo>
                  <a:lnTo>
                    <a:pt x="40956"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09" name="Freeform: Shape 108">
              <a:extLst>
                <a:ext uri="{FF2B5EF4-FFF2-40B4-BE49-F238E27FC236}">
                  <a16:creationId xmlns:a16="http://schemas.microsoft.com/office/drawing/2014/main" id="{7579A0E9-3FFB-075B-C673-CB4E3856174A}"/>
                </a:ext>
              </a:extLst>
            </p:cNvPr>
            <p:cNvSpPr/>
            <p:nvPr/>
          </p:nvSpPr>
          <p:spPr>
            <a:xfrm>
              <a:off x="2651122" y="4142259"/>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0" name="Freeform: Shape 109">
              <a:extLst>
                <a:ext uri="{FF2B5EF4-FFF2-40B4-BE49-F238E27FC236}">
                  <a16:creationId xmlns:a16="http://schemas.microsoft.com/office/drawing/2014/main" id="{4B924D78-D469-90A4-A510-841F5729647C}"/>
                </a:ext>
              </a:extLst>
            </p:cNvPr>
            <p:cNvSpPr/>
            <p:nvPr/>
          </p:nvSpPr>
          <p:spPr>
            <a:xfrm>
              <a:off x="2628890" y="4142259"/>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1" name="Freeform: Shape 110">
              <a:extLst>
                <a:ext uri="{FF2B5EF4-FFF2-40B4-BE49-F238E27FC236}">
                  <a16:creationId xmlns:a16="http://schemas.microsoft.com/office/drawing/2014/main" id="{FF216BC8-14A1-E997-34A0-76E1E05E27AF}"/>
                </a:ext>
              </a:extLst>
            </p:cNvPr>
            <p:cNvSpPr/>
            <p:nvPr/>
          </p:nvSpPr>
          <p:spPr>
            <a:xfrm>
              <a:off x="2628890" y="4143847"/>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2" name="Freeform: Shape 111">
              <a:extLst>
                <a:ext uri="{FF2B5EF4-FFF2-40B4-BE49-F238E27FC236}">
                  <a16:creationId xmlns:a16="http://schemas.microsoft.com/office/drawing/2014/main" id="{523638DF-9FE2-2101-1A3B-04CB08FAA451}"/>
                </a:ext>
              </a:extLst>
            </p:cNvPr>
            <p:cNvSpPr/>
            <p:nvPr/>
          </p:nvSpPr>
          <p:spPr>
            <a:xfrm>
              <a:off x="3165613" y="3499145"/>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3" name="Freeform: Shape 112">
              <a:extLst>
                <a:ext uri="{FF2B5EF4-FFF2-40B4-BE49-F238E27FC236}">
                  <a16:creationId xmlns:a16="http://schemas.microsoft.com/office/drawing/2014/main" id="{6EDB0AA4-D768-6C2D-BC43-971F3D8CA9FC}"/>
                </a:ext>
              </a:extLst>
            </p:cNvPr>
            <p:cNvSpPr/>
            <p:nvPr/>
          </p:nvSpPr>
          <p:spPr>
            <a:xfrm>
              <a:off x="3143382" y="3499145"/>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4" name="Freeform: Shape 113">
              <a:extLst>
                <a:ext uri="{FF2B5EF4-FFF2-40B4-BE49-F238E27FC236}">
                  <a16:creationId xmlns:a16="http://schemas.microsoft.com/office/drawing/2014/main" id="{A3F2A620-D006-9DCD-AE1A-D4CBF9C3C55B}"/>
                </a:ext>
              </a:extLst>
            </p:cNvPr>
            <p:cNvSpPr/>
            <p:nvPr/>
          </p:nvSpPr>
          <p:spPr>
            <a:xfrm>
              <a:off x="3143382" y="3500733"/>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5" name="Freeform: Shape 114">
              <a:extLst>
                <a:ext uri="{FF2B5EF4-FFF2-40B4-BE49-F238E27FC236}">
                  <a16:creationId xmlns:a16="http://schemas.microsoft.com/office/drawing/2014/main" id="{5F724D81-4417-BDBF-8AED-B43E54E99BA4}"/>
                </a:ext>
              </a:extLst>
            </p:cNvPr>
            <p:cNvSpPr/>
            <p:nvPr/>
          </p:nvSpPr>
          <p:spPr>
            <a:xfrm>
              <a:off x="3680104" y="2795689"/>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6" name="Freeform: Shape 115">
              <a:extLst>
                <a:ext uri="{FF2B5EF4-FFF2-40B4-BE49-F238E27FC236}">
                  <a16:creationId xmlns:a16="http://schemas.microsoft.com/office/drawing/2014/main" id="{5C67D3B9-366D-AC19-300A-7103C2F4AC59}"/>
                </a:ext>
              </a:extLst>
            </p:cNvPr>
            <p:cNvSpPr/>
            <p:nvPr/>
          </p:nvSpPr>
          <p:spPr>
            <a:xfrm>
              <a:off x="4194595" y="3426100"/>
              <a:ext cx="1587" cy="3175"/>
            </a:xfrm>
            <a:custGeom>
              <a:avLst/>
              <a:gdLst>
                <a:gd name="connsiteX0" fmla="*/ -330 w 1587"/>
                <a:gd name="connsiteY0" fmla="*/ 2734 h 3175"/>
                <a:gd name="connsiteX1" fmla="*/ -330 w 1587"/>
                <a:gd name="connsiteY1" fmla="*/ -442 h 3175"/>
              </a:gdLst>
              <a:ahLst/>
              <a:cxnLst>
                <a:cxn ang="0">
                  <a:pos x="connsiteX0" y="connsiteY0"/>
                </a:cxn>
                <a:cxn ang="0">
                  <a:pos x="connsiteX1" y="connsiteY1"/>
                </a:cxn>
              </a:cxnLst>
              <a:rect l="l" t="t" r="r" b="b"/>
              <a:pathLst>
                <a:path w="1587" h="3175">
                  <a:moveTo>
                    <a:pt x="-330" y="2734"/>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7" name="Freeform: Shape 116">
              <a:extLst>
                <a:ext uri="{FF2B5EF4-FFF2-40B4-BE49-F238E27FC236}">
                  <a16:creationId xmlns:a16="http://schemas.microsoft.com/office/drawing/2014/main" id="{BFC6731B-5339-A89F-CA15-4778D72F3F6D}"/>
                </a:ext>
              </a:extLst>
            </p:cNvPr>
            <p:cNvSpPr/>
            <p:nvPr/>
          </p:nvSpPr>
          <p:spPr>
            <a:xfrm>
              <a:off x="4172364" y="3426100"/>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8" name="Freeform: Shape 117">
              <a:extLst>
                <a:ext uri="{FF2B5EF4-FFF2-40B4-BE49-F238E27FC236}">
                  <a16:creationId xmlns:a16="http://schemas.microsoft.com/office/drawing/2014/main" id="{DD7EB139-49ED-5183-F16D-8B97FF9F9470}"/>
                </a:ext>
              </a:extLst>
            </p:cNvPr>
            <p:cNvSpPr/>
            <p:nvPr/>
          </p:nvSpPr>
          <p:spPr>
            <a:xfrm>
              <a:off x="4172364" y="3429276"/>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19" name="Freeform: Shape 118">
              <a:extLst>
                <a:ext uri="{FF2B5EF4-FFF2-40B4-BE49-F238E27FC236}">
                  <a16:creationId xmlns:a16="http://schemas.microsoft.com/office/drawing/2014/main" id="{CD328799-5D0D-B8DF-1E2D-EC8DBA8A4F41}"/>
                </a:ext>
              </a:extLst>
            </p:cNvPr>
            <p:cNvSpPr/>
            <p:nvPr/>
          </p:nvSpPr>
          <p:spPr>
            <a:xfrm>
              <a:off x="4707498" y="4024751"/>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0" name="Freeform: Shape 119">
              <a:extLst>
                <a:ext uri="{FF2B5EF4-FFF2-40B4-BE49-F238E27FC236}">
                  <a16:creationId xmlns:a16="http://schemas.microsoft.com/office/drawing/2014/main" id="{3A267B7E-7837-1A93-194E-C1700DA14ADA}"/>
                </a:ext>
              </a:extLst>
            </p:cNvPr>
            <p:cNvSpPr/>
            <p:nvPr/>
          </p:nvSpPr>
          <p:spPr>
            <a:xfrm>
              <a:off x="4686855" y="4024751"/>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1" name="Freeform: Shape 120">
              <a:extLst>
                <a:ext uri="{FF2B5EF4-FFF2-40B4-BE49-F238E27FC236}">
                  <a16:creationId xmlns:a16="http://schemas.microsoft.com/office/drawing/2014/main" id="{76816427-0EF0-09AA-B277-083E2C02D21C}"/>
                </a:ext>
              </a:extLst>
            </p:cNvPr>
            <p:cNvSpPr/>
            <p:nvPr/>
          </p:nvSpPr>
          <p:spPr>
            <a:xfrm>
              <a:off x="4686855" y="4026339"/>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2" name="Freeform: Shape 121">
              <a:extLst>
                <a:ext uri="{FF2B5EF4-FFF2-40B4-BE49-F238E27FC236}">
                  <a16:creationId xmlns:a16="http://schemas.microsoft.com/office/drawing/2014/main" id="{D79C8A92-56F5-53B2-311E-808747F35AAF}"/>
                </a:ext>
              </a:extLst>
            </p:cNvPr>
            <p:cNvSpPr/>
            <p:nvPr/>
          </p:nvSpPr>
          <p:spPr>
            <a:xfrm>
              <a:off x="5221989" y="4328047"/>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3" name="Freeform: Shape 122">
              <a:extLst>
                <a:ext uri="{FF2B5EF4-FFF2-40B4-BE49-F238E27FC236}">
                  <a16:creationId xmlns:a16="http://schemas.microsoft.com/office/drawing/2014/main" id="{802BA953-E2A9-8511-FFE1-362CF830027D}"/>
                </a:ext>
              </a:extLst>
            </p:cNvPr>
            <p:cNvSpPr/>
            <p:nvPr/>
          </p:nvSpPr>
          <p:spPr>
            <a:xfrm>
              <a:off x="5201346" y="4328047"/>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4" name="Freeform: Shape 123">
              <a:extLst>
                <a:ext uri="{FF2B5EF4-FFF2-40B4-BE49-F238E27FC236}">
                  <a16:creationId xmlns:a16="http://schemas.microsoft.com/office/drawing/2014/main" id="{865F870D-6AA1-BD0B-13BF-1CE9C1AE29E8}"/>
                </a:ext>
              </a:extLst>
            </p:cNvPr>
            <p:cNvSpPr/>
            <p:nvPr/>
          </p:nvSpPr>
          <p:spPr>
            <a:xfrm>
              <a:off x="5201346" y="4329635"/>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5" name="Freeform: Shape 124">
              <a:extLst>
                <a:ext uri="{FF2B5EF4-FFF2-40B4-BE49-F238E27FC236}">
                  <a16:creationId xmlns:a16="http://schemas.microsoft.com/office/drawing/2014/main" id="{B65A110F-00B0-5B5B-D5D6-9224A59C85C2}"/>
                </a:ext>
              </a:extLst>
            </p:cNvPr>
            <p:cNvSpPr/>
            <p:nvPr/>
          </p:nvSpPr>
          <p:spPr>
            <a:xfrm>
              <a:off x="5736480" y="4510660"/>
              <a:ext cx="1587" cy="1587"/>
            </a:xfrm>
            <a:custGeom>
              <a:avLst/>
              <a:gdLst>
                <a:gd name="connsiteX0" fmla="*/ -330 w 1587"/>
                <a:gd name="connsiteY0" fmla="*/ 1146 h 1587"/>
                <a:gd name="connsiteX1" fmla="*/ -330 w 1587"/>
                <a:gd name="connsiteY1" fmla="*/ -442 h 1587"/>
              </a:gdLst>
              <a:ahLst/>
              <a:cxnLst>
                <a:cxn ang="0">
                  <a:pos x="connsiteX0" y="connsiteY0"/>
                </a:cxn>
                <a:cxn ang="0">
                  <a:pos x="connsiteX1" y="connsiteY1"/>
                </a:cxn>
              </a:cxnLst>
              <a:rect l="l" t="t" r="r" b="b"/>
              <a:pathLst>
                <a:path w="1587" h="1587">
                  <a:moveTo>
                    <a:pt x="-330" y="1146"/>
                  </a:moveTo>
                  <a:lnTo>
                    <a:pt x="-330"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6" name="Freeform: Shape 125">
              <a:extLst>
                <a:ext uri="{FF2B5EF4-FFF2-40B4-BE49-F238E27FC236}">
                  <a16:creationId xmlns:a16="http://schemas.microsoft.com/office/drawing/2014/main" id="{5687731E-46CD-1513-C829-5FB7FD7597B7}"/>
                </a:ext>
              </a:extLst>
            </p:cNvPr>
            <p:cNvSpPr/>
            <p:nvPr/>
          </p:nvSpPr>
          <p:spPr>
            <a:xfrm>
              <a:off x="5715837" y="4510660"/>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7" name="Freeform: Shape 126">
              <a:extLst>
                <a:ext uri="{FF2B5EF4-FFF2-40B4-BE49-F238E27FC236}">
                  <a16:creationId xmlns:a16="http://schemas.microsoft.com/office/drawing/2014/main" id="{5B0FCD52-700E-C349-2F85-83E743FB0264}"/>
                </a:ext>
              </a:extLst>
            </p:cNvPr>
            <p:cNvSpPr/>
            <p:nvPr/>
          </p:nvSpPr>
          <p:spPr>
            <a:xfrm>
              <a:off x="5715837" y="4512248"/>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AA523"/>
              </a:solidFill>
              <a:prstDash val="solid"/>
              <a:miter/>
            </a:ln>
          </p:spPr>
          <p:txBody>
            <a:bodyPr rtlCol="0" anchor="ctr"/>
            <a:lstStyle/>
            <a:p>
              <a:endParaRPr lang="en-US" sz="1000">
                <a:latin typeface="Lucida Sans" panose="020B0602030504020204" pitchFamily="34" charset="0"/>
              </a:endParaRPr>
            </a:p>
          </p:txBody>
        </p:sp>
        <p:sp>
          <p:nvSpPr>
            <p:cNvPr id="128" name="Freeform: Shape 127">
              <a:extLst>
                <a:ext uri="{FF2B5EF4-FFF2-40B4-BE49-F238E27FC236}">
                  <a16:creationId xmlns:a16="http://schemas.microsoft.com/office/drawing/2014/main" id="{91BE9529-69F9-1A0C-370D-14A3F8EB1E14}"/>
                </a:ext>
              </a:extLst>
            </p:cNvPr>
            <p:cNvSpPr/>
            <p:nvPr/>
          </p:nvSpPr>
          <p:spPr>
            <a:xfrm>
              <a:off x="4172364" y="3435627"/>
              <a:ext cx="42874" cy="1587"/>
            </a:xfrm>
            <a:custGeom>
              <a:avLst/>
              <a:gdLst>
                <a:gd name="connsiteX0" fmla="*/ -330 w 42874"/>
                <a:gd name="connsiteY0" fmla="*/ -442 h 1587"/>
                <a:gd name="connsiteX1" fmla="*/ 42544 w 42874"/>
                <a:gd name="connsiteY1" fmla="*/ -442 h 1587"/>
              </a:gdLst>
              <a:ahLst/>
              <a:cxnLst>
                <a:cxn ang="0">
                  <a:pos x="connsiteX0" y="connsiteY0"/>
                </a:cxn>
                <a:cxn ang="0">
                  <a:pos x="connsiteX1" y="connsiteY1"/>
                </a:cxn>
              </a:cxnLst>
              <a:rect l="l" t="t" r="r" b="b"/>
              <a:pathLst>
                <a:path w="42874" h="1587">
                  <a:moveTo>
                    <a:pt x="-330" y="-442"/>
                  </a:moveTo>
                  <a:lnTo>
                    <a:pt x="42544" y="-442"/>
                  </a:lnTo>
                </a:path>
              </a:pathLst>
            </a:custGeom>
            <a:noFill/>
            <a:ln w="15361" cap="rnd">
              <a:solidFill>
                <a:srgbClr val="FFFFFF">
                  <a:alpha val="0"/>
                </a:srgbClr>
              </a:solidFill>
              <a:prstDash val="solid"/>
              <a:miter/>
            </a:ln>
          </p:spPr>
          <p:txBody>
            <a:bodyPr rtlCol="0" anchor="ctr"/>
            <a:lstStyle/>
            <a:p>
              <a:endParaRPr lang="en-US" sz="1000">
                <a:latin typeface="Lucida Sans" panose="020B0602030504020204" pitchFamily="34" charset="0"/>
              </a:endParaRPr>
            </a:p>
          </p:txBody>
        </p:sp>
        <p:sp>
          <p:nvSpPr>
            <p:cNvPr id="129" name="Freeform: Shape 128">
              <a:extLst>
                <a:ext uri="{FF2B5EF4-FFF2-40B4-BE49-F238E27FC236}">
                  <a16:creationId xmlns:a16="http://schemas.microsoft.com/office/drawing/2014/main" id="{610DD5D4-3558-4FC0-DA52-80FD614AB915}"/>
                </a:ext>
              </a:extLst>
            </p:cNvPr>
            <p:cNvSpPr/>
            <p:nvPr/>
          </p:nvSpPr>
          <p:spPr>
            <a:xfrm>
              <a:off x="5812701" y="2430464"/>
              <a:ext cx="1587" cy="2612153"/>
            </a:xfrm>
            <a:custGeom>
              <a:avLst/>
              <a:gdLst>
                <a:gd name="connsiteX0" fmla="*/ -330 w 1587"/>
                <a:gd name="connsiteY0" fmla="*/ 2611712 h 2612153"/>
                <a:gd name="connsiteX1" fmla="*/ -330 w 1587"/>
                <a:gd name="connsiteY1" fmla="*/ -442 h 2612153"/>
              </a:gdLst>
              <a:ahLst/>
              <a:cxnLst>
                <a:cxn ang="0">
                  <a:pos x="connsiteX0" y="connsiteY0"/>
                </a:cxn>
                <a:cxn ang="0">
                  <a:pos x="connsiteX1" y="connsiteY1"/>
                </a:cxn>
              </a:cxnLst>
              <a:rect l="l" t="t" r="r" b="b"/>
              <a:pathLst>
                <a:path w="1587" h="2612153">
                  <a:moveTo>
                    <a:pt x="-330" y="261171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30" name="Freeform: Shape 129">
              <a:extLst>
                <a:ext uri="{FF2B5EF4-FFF2-40B4-BE49-F238E27FC236}">
                  <a16:creationId xmlns:a16="http://schemas.microsoft.com/office/drawing/2014/main" id="{E54721DE-4185-BF28-30A9-9D8081B777FC}"/>
                </a:ext>
              </a:extLst>
            </p:cNvPr>
            <p:cNvSpPr/>
            <p:nvPr/>
          </p:nvSpPr>
          <p:spPr>
            <a:xfrm>
              <a:off x="1499868" y="4753614"/>
              <a:ext cx="47638" cy="1587"/>
            </a:xfrm>
            <a:custGeom>
              <a:avLst/>
              <a:gdLst>
                <a:gd name="connsiteX0" fmla="*/ -330 w 47638"/>
                <a:gd name="connsiteY0" fmla="*/ -442 h 1587"/>
                <a:gd name="connsiteX1" fmla="*/ 47308 w 47638"/>
                <a:gd name="connsiteY1" fmla="*/ -442 h 1587"/>
              </a:gdLst>
              <a:ahLst/>
              <a:cxnLst>
                <a:cxn ang="0">
                  <a:pos x="connsiteX0" y="connsiteY0"/>
                </a:cxn>
                <a:cxn ang="0">
                  <a:pos x="connsiteX1" y="connsiteY1"/>
                </a:cxn>
              </a:cxnLst>
              <a:rect l="l" t="t" r="r" b="b"/>
              <a:pathLst>
                <a:path w="47638" h="1587">
                  <a:moveTo>
                    <a:pt x="-330" y="-442"/>
                  </a:moveTo>
                  <a:lnTo>
                    <a:pt x="47308"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31" name="TextBox 130">
              <a:extLst>
                <a:ext uri="{FF2B5EF4-FFF2-40B4-BE49-F238E27FC236}">
                  <a16:creationId xmlns:a16="http://schemas.microsoft.com/office/drawing/2014/main" id="{58B3A91D-30AA-F8EC-808B-B80374D71397}"/>
                </a:ext>
              </a:extLst>
            </p:cNvPr>
            <p:cNvSpPr txBox="1"/>
            <p:nvPr/>
          </p:nvSpPr>
          <p:spPr>
            <a:xfrm>
              <a:off x="1266132" y="4645964"/>
              <a:ext cx="23279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0</a:t>
              </a:r>
            </a:p>
          </p:txBody>
        </p:sp>
        <p:sp>
          <p:nvSpPr>
            <p:cNvPr id="132" name="Freeform: Shape 131">
              <a:extLst>
                <a:ext uri="{FF2B5EF4-FFF2-40B4-BE49-F238E27FC236}">
                  <a16:creationId xmlns:a16="http://schemas.microsoft.com/office/drawing/2014/main" id="{AE844384-0A59-030F-57A6-AB45B8B9F74F}"/>
                </a:ext>
              </a:extLst>
            </p:cNvPr>
            <p:cNvSpPr/>
            <p:nvPr/>
          </p:nvSpPr>
          <p:spPr>
            <a:xfrm>
              <a:off x="1499868" y="4326459"/>
              <a:ext cx="47638" cy="1587"/>
            </a:xfrm>
            <a:custGeom>
              <a:avLst/>
              <a:gdLst>
                <a:gd name="connsiteX0" fmla="*/ -330 w 47638"/>
                <a:gd name="connsiteY0" fmla="*/ -442 h 1587"/>
                <a:gd name="connsiteX1" fmla="*/ 47308 w 47638"/>
                <a:gd name="connsiteY1" fmla="*/ -442 h 1587"/>
              </a:gdLst>
              <a:ahLst/>
              <a:cxnLst>
                <a:cxn ang="0">
                  <a:pos x="connsiteX0" y="connsiteY0"/>
                </a:cxn>
                <a:cxn ang="0">
                  <a:pos x="connsiteX1" y="connsiteY1"/>
                </a:cxn>
              </a:cxnLst>
              <a:rect l="l" t="t" r="r" b="b"/>
              <a:pathLst>
                <a:path w="47638" h="1587">
                  <a:moveTo>
                    <a:pt x="-330" y="-442"/>
                  </a:moveTo>
                  <a:lnTo>
                    <a:pt x="47308"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33" name="TextBox 132">
              <a:extLst>
                <a:ext uri="{FF2B5EF4-FFF2-40B4-BE49-F238E27FC236}">
                  <a16:creationId xmlns:a16="http://schemas.microsoft.com/office/drawing/2014/main" id="{B072819B-CC14-5586-21DB-D113FA97B381}"/>
                </a:ext>
              </a:extLst>
            </p:cNvPr>
            <p:cNvSpPr txBox="1"/>
            <p:nvPr/>
          </p:nvSpPr>
          <p:spPr>
            <a:xfrm>
              <a:off x="1266132" y="4217222"/>
              <a:ext cx="23279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6</a:t>
              </a:r>
            </a:p>
          </p:txBody>
        </p:sp>
        <p:sp>
          <p:nvSpPr>
            <p:cNvPr id="134" name="Freeform: Shape 133">
              <a:extLst>
                <a:ext uri="{FF2B5EF4-FFF2-40B4-BE49-F238E27FC236}">
                  <a16:creationId xmlns:a16="http://schemas.microsoft.com/office/drawing/2014/main" id="{F367779B-8499-85F0-DE52-AF1BA2881133}"/>
                </a:ext>
              </a:extLst>
            </p:cNvPr>
            <p:cNvSpPr/>
            <p:nvPr/>
          </p:nvSpPr>
          <p:spPr>
            <a:xfrm>
              <a:off x="1499868" y="3899305"/>
              <a:ext cx="47638" cy="1587"/>
            </a:xfrm>
            <a:custGeom>
              <a:avLst/>
              <a:gdLst>
                <a:gd name="connsiteX0" fmla="*/ -330 w 47638"/>
                <a:gd name="connsiteY0" fmla="*/ -442 h 1587"/>
                <a:gd name="connsiteX1" fmla="*/ 47308 w 47638"/>
                <a:gd name="connsiteY1" fmla="*/ -442 h 1587"/>
              </a:gdLst>
              <a:ahLst/>
              <a:cxnLst>
                <a:cxn ang="0">
                  <a:pos x="connsiteX0" y="connsiteY0"/>
                </a:cxn>
                <a:cxn ang="0">
                  <a:pos x="connsiteX1" y="connsiteY1"/>
                </a:cxn>
              </a:cxnLst>
              <a:rect l="l" t="t" r="r" b="b"/>
              <a:pathLst>
                <a:path w="47638" h="1587">
                  <a:moveTo>
                    <a:pt x="-330" y="-442"/>
                  </a:moveTo>
                  <a:lnTo>
                    <a:pt x="47308"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35" name="TextBox 134">
              <a:extLst>
                <a:ext uri="{FF2B5EF4-FFF2-40B4-BE49-F238E27FC236}">
                  <a16:creationId xmlns:a16="http://schemas.microsoft.com/office/drawing/2014/main" id="{2F47F877-3E80-A3BD-4360-97CE92124CAC}"/>
                </a:ext>
              </a:extLst>
            </p:cNvPr>
            <p:cNvSpPr txBox="1"/>
            <p:nvPr/>
          </p:nvSpPr>
          <p:spPr>
            <a:xfrm>
              <a:off x="1191723" y="3790067"/>
              <a:ext cx="304226"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12</a:t>
              </a:r>
            </a:p>
          </p:txBody>
        </p:sp>
        <p:sp>
          <p:nvSpPr>
            <p:cNvPr id="136" name="Freeform: Shape 135">
              <a:extLst>
                <a:ext uri="{FF2B5EF4-FFF2-40B4-BE49-F238E27FC236}">
                  <a16:creationId xmlns:a16="http://schemas.microsoft.com/office/drawing/2014/main" id="{F75AFB76-E2C7-153C-947F-AAB1CF376857}"/>
                </a:ext>
              </a:extLst>
            </p:cNvPr>
            <p:cNvSpPr/>
            <p:nvPr/>
          </p:nvSpPr>
          <p:spPr>
            <a:xfrm>
              <a:off x="1499868" y="3472150"/>
              <a:ext cx="47638" cy="1587"/>
            </a:xfrm>
            <a:custGeom>
              <a:avLst/>
              <a:gdLst>
                <a:gd name="connsiteX0" fmla="*/ -330 w 47638"/>
                <a:gd name="connsiteY0" fmla="*/ -442 h 1587"/>
                <a:gd name="connsiteX1" fmla="*/ 47308 w 47638"/>
                <a:gd name="connsiteY1" fmla="*/ -442 h 1587"/>
              </a:gdLst>
              <a:ahLst/>
              <a:cxnLst>
                <a:cxn ang="0">
                  <a:pos x="connsiteX0" y="connsiteY0"/>
                </a:cxn>
                <a:cxn ang="0">
                  <a:pos x="connsiteX1" y="connsiteY1"/>
                </a:cxn>
              </a:cxnLst>
              <a:rect l="l" t="t" r="r" b="b"/>
              <a:pathLst>
                <a:path w="47638" h="1587">
                  <a:moveTo>
                    <a:pt x="-330" y="-442"/>
                  </a:moveTo>
                  <a:lnTo>
                    <a:pt x="47308"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37" name="TextBox 136">
              <a:extLst>
                <a:ext uri="{FF2B5EF4-FFF2-40B4-BE49-F238E27FC236}">
                  <a16:creationId xmlns:a16="http://schemas.microsoft.com/office/drawing/2014/main" id="{63CC21BF-53FF-7B9A-4357-EE8C0FF2CBCB}"/>
                </a:ext>
              </a:extLst>
            </p:cNvPr>
            <p:cNvSpPr txBox="1"/>
            <p:nvPr/>
          </p:nvSpPr>
          <p:spPr>
            <a:xfrm>
              <a:off x="1191723" y="3362912"/>
              <a:ext cx="304226"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18</a:t>
              </a:r>
            </a:p>
          </p:txBody>
        </p:sp>
        <p:sp>
          <p:nvSpPr>
            <p:cNvPr id="138" name="Freeform: Shape 137">
              <a:extLst>
                <a:ext uri="{FF2B5EF4-FFF2-40B4-BE49-F238E27FC236}">
                  <a16:creationId xmlns:a16="http://schemas.microsoft.com/office/drawing/2014/main" id="{802814E6-3D96-F262-37E6-EA01772B9E9A}"/>
                </a:ext>
              </a:extLst>
            </p:cNvPr>
            <p:cNvSpPr/>
            <p:nvPr/>
          </p:nvSpPr>
          <p:spPr>
            <a:xfrm>
              <a:off x="1499868" y="3044995"/>
              <a:ext cx="47638" cy="1587"/>
            </a:xfrm>
            <a:custGeom>
              <a:avLst/>
              <a:gdLst>
                <a:gd name="connsiteX0" fmla="*/ -330 w 47638"/>
                <a:gd name="connsiteY0" fmla="*/ -442 h 1587"/>
                <a:gd name="connsiteX1" fmla="*/ 47308 w 47638"/>
                <a:gd name="connsiteY1" fmla="*/ -442 h 1587"/>
              </a:gdLst>
              <a:ahLst/>
              <a:cxnLst>
                <a:cxn ang="0">
                  <a:pos x="connsiteX0" y="connsiteY0"/>
                </a:cxn>
                <a:cxn ang="0">
                  <a:pos x="connsiteX1" y="connsiteY1"/>
                </a:cxn>
              </a:cxnLst>
              <a:rect l="l" t="t" r="r" b="b"/>
              <a:pathLst>
                <a:path w="47638" h="1587">
                  <a:moveTo>
                    <a:pt x="-330" y="-442"/>
                  </a:moveTo>
                  <a:lnTo>
                    <a:pt x="47308"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39" name="TextBox 138">
              <a:extLst>
                <a:ext uri="{FF2B5EF4-FFF2-40B4-BE49-F238E27FC236}">
                  <a16:creationId xmlns:a16="http://schemas.microsoft.com/office/drawing/2014/main" id="{5EFD26CA-0927-C26B-0536-892682AD9C96}"/>
                </a:ext>
              </a:extLst>
            </p:cNvPr>
            <p:cNvSpPr txBox="1"/>
            <p:nvPr/>
          </p:nvSpPr>
          <p:spPr>
            <a:xfrm>
              <a:off x="1191723" y="2935758"/>
              <a:ext cx="304226"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24</a:t>
              </a:r>
            </a:p>
          </p:txBody>
        </p:sp>
        <p:sp>
          <p:nvSpPr>
            <p:cNvPr id="140" name="Freeform: Shape 139">
              <a:extLst>
                <a:ext uri="{FF2B5EF4-FFF2-40B4-BE49-F238E27FC236}">
                  <a16:creationId xmlns:a16="http://schemas.microsoft.com/office/drawing/2014/main" id="{EEE5FB4D-4616-FA7A-60FA-03627FAFFBB7}"/>
                </a:ext>
              </a:extLst>
            </p:cNvPr>
            <p:cNvSpPr/>
            <p:nvPr/>
          </p:nvSpPr>
          <p:spPr>
            <a:xfrm>
              <a:off x="1499868" y="2617841"/>
              <a:ext cx="47638" cy="1587"/>
            </a:xfrm>
            <a:custGeom>
              <a:avLst/>
              <a:gdLst>
                <a:gd name="connsiteX0" fmla="*/ -330 w 47638"/>
                <a:gd name="connsiteY0" fmla="*/ -442 h 1587"/>
                <a:gd name="connsiteX1" fmla="*/ 47308 w 47638"/>
                <a:gd name="connsiteY1" fmla="*/ -442 h 1587"/>
              </a:gdLst>
              <a:ahLst/>
              <a:cxnLst>
                <a:cxn ang="0">
                  <a:pos x="connsiteX0" y="connsiteY0"/>
                </a:cxn>
                <a:cxn ang="0">
                  <a:pos x="connsiteX1" y="connsiteY1"/>
                </a:cxn>
              </a:cxnLst>
              <a:rect l="l" t="t" r="r" b="b"/>
              <a:pathLst>
                <a:path w="47638" h="1587">
                  <a:moveTo>
                    <a:pt x="-330" y="-442"/>
                  </a:moveTo>
                  <a:lnTo>
                    <a:pt x="47308"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41" name="TextBox 140">
              <a:extLst>
                <a:ext uri="{FF2B5EF4-FFF2-40B4-BE49-F238E27FC236}">
                  <a16:creationId xmlns:a16="http://schemas.microsoft.com/office/drawing/2014/main" id="{327A8419-F4BF-6CE2-27AA-D26A607DB71D}"/>
                </a:ext>
              </a:extLst>
            </p:cNvPr>
            <p:cNvSpPr txBox="1"/>
            <p:nvPr/>
          </p:nvSpPr>
          <p:spPr>
            <a:xfrm>
              <a:off x="1191723" y="2508603"/>
              <a:ext cx="304226"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30</a:t>
              </a:r>
            </a:p>
          </p:txBody>
        </p:sp>
        <p:sp>
          <p:nvSpPr>
            <p:cNvPr id="144" name="TextBox 143">
              <a:extLst>
                <a:ext uri="{FF2B5EF4-FFF2-40B4-BE49-F238E27FC236}">
                  <a16:creationId xmlns:a16="http://schemas.microsoft.com/office/drawing/2014/main" id="{79DE6876-E356-F6EB-5A16-2E1CAACBBE22}"/>
                </a:ext>
              </a:extLst>
            </p:cNvPr>
            <p:cNvSpPr txBox="1"/>
            <p:nvPr/>
          </p:nvSpPr>
          <p:spPr>
            <a:xfrm rot="16200000">
              <a:off x="-180024" y="3520514"/>
              <a:ext cx="2370221" cy="215143"/>
            </a:xfrm>
            <a:prstGeom prst="rect">
              <a:avLst/>
            </a:prstGeom>
            <a:noFill/>
          </p:spPr>
          <p:txBody>
            <a:bodyPr wrap="none" rtlCol="0">
              <a:spAutoFit/>
            </a:bodyPr>
            <a:lstStyle/>
            <a:p>
              <a:pPr algn="l"/>
              <a:r>
                <a:rPr lang="en-US" sz="1000" spc="0" baseline="0" dirty="0">
                  <a:ln/>
                  <a:solidFill>
                    <a:srgbClr val="757678"/>
                  </a:solidFill>
                  <a:latin typeface="Lucida Sans" panose="020B0602030504020204" pitchFamily="34" charset="0"/>
                  <a:sym typeface="Lucida Sans"/>
                  <a:rtl val="0"/>
                </a:rPr>
                <a:t>Percent of High School Friends in Cohort</a:t>
              </a:r>
            </a:p>
          </p:txBody>
        </p:sp>
        <p:sp>
          <p:nvSpPr>
            <p:cNvPr id="145" name="Freeform: Shape 144">
              <a:extLst>
                <a:ext uri="{FF2B5EF4-FFF2-40B4-BE49-F238E27FC236}">
                  <a16:creationId xmlns:a16="http://schemas.microsoft.com/office/drawing/2014/main" id="{FD2F0D46-67D0-64D5-AB76-37DA36BE8C65}"/>
                </a:ext>
              </a:extLst>
            </p:cNvPr>
            <p:cNvSpPr/>
            <p:nvPr/>
          </p:nvSpPr>
          <p:spPr>
            <a:xfrm>
              <a:off x="1547507" y="2430464"/>
              <a:ext cx="1587" cy="2612153"/>
            </a:xfrm>
            <a:custGeom>
              <a:avLst/>
              <a:gdLst>
                <a:gd name="connsiteX0" fmla="*/ -330 w 1587"/>
                <a:gd name="connsiteY0" fmla="*/ 2611712 h 2612153"/>
                <a:gd name="connsiteX1" fmla="*/ -330 w 1587"/>
                <a:gd name="connsiteY1" fmla="*/ -442 h 2612153"/>
              </a:gdLst>
              <a:ahLst/>
              <a:cxnLst>
                <a:cxn ang="0">
                  <a:pos x="connsiteX0" y="connsiteY0"/>
                </a:cxn>
                <a:cxn ang="0">
                  <a:pos x="connsiteX1" y="connsiteY1"/>
                </a:cxn>
              </a:cxnLst>
              <a:rect l="l" t="t" r="r" b="b"/>
              <a:pathLst>
                <a:path w="1587" h="2612153">
                  <a:moveTo>
                    <a:pt x="-330" y="261171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46" name="Freeform: Shape 145">
              <a:extLst>
                <a:ext uri="{FF2B5EF4-FFF2-40B4-BE49-F238E27FC236}">
                  <a16:creationId xmlns:a16="http://schemas.microsoft.com/office/drawing/2014/main" id="{300625BD-5A68-80F6-C92C-447B7B3778B7}"/>
                </a:ext>
              </a:extLst>
            </p:cNvPr>
            <p:cNvSpPr/>
            <p:nvPr/>
          </p:nvSpPr>
          <p:spPr>
            <a:xfrm>
              <a:off x="1547507" y="5042618"/>
              <a:ext cx="4265194" cy="1587"/>
            </a:xfrm>
            <a:custGeom>
              <a:avLst/>
              <a:gdLst>
                <a:gd name="connsiteX0" fmla="*/ -330 w 4265194"/>
                <a:gd name="connsiteY0" fmla="*/ -442 h 1587"/>
                <a:gd name="connsiteX1" fmla="*/ 4264865 w 4265194"/>
                <a:gd name="connsiteY1" fmla="*/ -442 h 1587"/>
              </a:gdLst>
              <a:ahLst/>
              <a:cxnLst>
                <a:cxn ang="0">
                  <a:pos x="connsiteX0" y="connsiteY0"/>
                </a:cxn>
                <a:cxn ang="0">
                  <a:pos x="connsiteX1" y="connsiteY1"/>
                </a:cxn>
              </a:cxnLst>
              <a:rect l="l" t="t" r="r" b="b"/>
              <a:pathLst>
                <a:path w="4265194" h="1587">
                  <a:moveTo>
                    <a:pt x="-330" y="-442"/>
                  </a:moveTo>
                  <a:lnTo>
                    <a:pt x="4264865"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47" name="Freeform: Shape 146">
              <a:extLst>
                <a:ext uri="{FF2B5EF4-FFF2-40B4-BE49-F238E27FC236}">
                  <a16:creationId xmlns:a16="http://schemas.microsoft.com/office/drawing/2014/main" id="{2E3B5FD2-2C4F-020D-58F8-8592D2B20810}"/>
                </a:ext>
              </a:extLst>
            </p:cNvPr>
            <p:cNvSpPr/>
            <p:nvPr/>
          </p:nvSpPr>
          <p:spPr>
            <a:xfrm>
              <a:off x="1622139"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48" name="TextBox 147">
              <a:extLst>
                <a:ext uri="{FF2B5EF4-FFF2-40B4-BE49-F238E27FC236}">
                  <a16:creationId xmlns:a16="http://schemas.microsoft.com/office/drawing/2014/main" id="{5667C5A2-C759-3BF3-BBCE-0494467660C0}"/>
                </a:ext>
              </a:extLst>
            </p:cNvPr>
            <p:cNvSpPr txBox="1"/>
            <p:nvPr/>
          </p:nvSpPr>
          <p:spPr>
            <a:xfrm>
              <a:off x="1256203" y="5049300"/>
              <a:ext cx="745439"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4 yrs older</a:t>
              </a:r>
            </a:p>
          </p:txBody>
        </p:sp>
        <p:sp>
          <p:nvSpPr>
            <p:cNvPr id="149" name="Freeform: Shape 148">
              <a:extLst>
                <a:ext uri="{FF2B5EF4-FFF2-40B4-BE49-F238E27FC236}">
                  <a16:creationId xmlns:a16="http://schemas.microsoft.com/office/drawing/2014/main" id="{C08F3273-6D92-9C78-1C23-A095BB152ABF}"/>
                </a:ext>
              </a:extLst>
            </p:cNvPr>
            <p:cNvSpPr/>
            <p:nvPr/>
          </p:nvSpPr>
          <p:spPr>
            <a:xfrm>
              <a:off x="2136631"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50" name="Freeform: Shape 149">
              <a:extLst>
                <a:ext uri="{FF2B5EF4-FFF2-40B4-BE49-F238E27FC236}">
                  <a16:creationId xmlns:a16="http://schemas.microsoft.com/office/drawing/2014/main" id="{C90592B8-DEEF-8231-A49E-9B01D23F6AB2}"/>
                </a:ext>
              </a:extLst>
            </p:cNvPr>
            <p:cNvSpPr/>
            <p:nvPr/>
          </p:nvSpPr>
          <p:spPr>
            <a:xfrm>
              <a:off x="2651122"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51" name="TextBox 150">
              <a:extLst>
                <a:ext uri="{FF2B5EF4-FFF2-40B4-BE49-F238E27FC236}">
                  <a16:creationId xmlns:a16="http://schemas.microsoft.com/office/drawing/2014/main" id="{2784EB5B-8724-DB8D-84AD-A1E4EA5D0B57}"/>
                </a:ext>
              </a:extLst>
            </p:cNvPr>
            <p:cNvSpPr txBox="1"/>
            <p:nvPr/>
          </p:nvSpPr>
          <p:spPr>
            <a:xfrm>
              <a:off x="2284905" y="5049300"/>
              <a:ext cx="745439"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2 yrs older</a:t>
              </a:r>
            </a:p>
          </p:txBody>
        </p:sp>
        <p:sp>
          <p:nvSpPr>
            <p:cNvPr id="152" name="Freeform: Shape 151">
              <a:extLst>
                <a:ext uri="{FF2B5EF4-FFF2-40B4-BE49-F238E27FC236}">
                  <a16:creationId xmlns:a16="http://schemas.microsoft.com/office/drawing/2014/main" id="{4721B616-FC2E-38AD-79B9-9AC2DE94E592}"/>
                </a:ext>
              </a:extLst>
            </p:cNvPr>
            <p:cNvSpPr/>
            <p:nvPr/>
          </p:nvSpPr>
          <p:spPr>
            <a:xfrm>
              <a:off x="3165613"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53" name="Freeform: Shape 152">
              <a:extLst>
                <a:ext uri="{FF2B5EF4-FFF2-40B4-BE49-F238E27FC236}">
                  <a16:creationId xmlns:a16="http://schemas.microsoft.com/office/drawing/2014/main" id="{14139D8B-2A21-BA87-1F6C-2F01A87F3AE1}"/>
                </a:ext>
              </a:extLst>
            </p:cNvPr>
            <p:cNvSpPr/>
            <p:nvPr/>
          </p:nvSpPr>
          <p:spPr>
            <a:xfrm>
              <a:off x="3680104"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54" name="TextBox 153">
              <a:extLst>
                <a:ext uri="{FF2B5EF4-FFF2-40B4-BE49-F238E27FC236}">
                  <a16:creationId xmlns:a16="http://schemas.microsoft.com/office/drawing/2014/main" id="{8A49E5C4-4C84-DC46-9802-0E85E6B5C798}"/>
                </a:ext>
              </a:extLst>
            </p:cNvPr>
            <p:cNvSpPr txBox="1"/>
            <p:nvPr/>
          </p:nvSpPr>
          <p:spPr>
            <a:xfrm>
              <a:off x="3271664" y="5049300"/>
              <a:ext cx="812672"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Own Cohort</a:t>
              </a:r>
            </a:p>
          </p:txBody>
        </p:sp>
        <p:sp>
          <p:nvSpPr>
            <p:cNvPr id="155" name="Freeform: Shape 154">
              <a:extLst>
                <a:ext uri="{FF2B5EF4-FFF2-40B4-BE49-F238E27FC236}">
                  <a16:creationId xmlns:a16="http://schemas.microsoft.com/office/drawing/2014/main" id="{39E961EC-847E-330E-88DF-8C9FE252259F}"/>
                </a:ext>
              </a:extLst>
            </p:cNvPr>
            <p:cNvSpPr/>
            <p:nvPr/>
          </p:nvSpPr>
          <p:spPr>
            <a:xfrm>
              <a:off x="4194595"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56" name="Freeform: Shape 155">
              <a:extLst>
                <a:ext uri="{FF2B5EF4-FFF2-40B4-BE49-F238E27FC236}">
                  <a16:creationId xmlns:a16="http://schemas.microsoft.com/office/drawing/2014/main" id="{1F1A02AF-0FE8-A6DB-E633-F5D1287BE265}"/>
                </a:ext>
              </a:extLst>
            </p:cNvPr>
            <p:cNvSpPr/>
            <p:nvPr/>
          </p:nvSpPr>
          <p:spPr>
            <a:xfrm>
              <a:off x="4707498"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57" name="TextBox 156">
              <a:extLst>
                <a:ext uri="{FF2B5EF4-FFF2-40B4-BE49-F238E27FC236}">
                  <a16:creationId xmlns:a16="http://schemas.microsoft.com/office/drawing/2014/main" id="{86116DC1-6B7D-72F8-1CF3-79A30EADC5A0}"/>
                </a:ext>
              </a:extLst>
            </p:cNvPr>
            <p:cNvSpPr txBox="1"/>
            <p:nvPr/>
          </p:nvSpPr>
          <p:spPr>
            <a:xfrm>
              <a:off x="4255088" y="5049300"/>
              <a:ext cx="912119"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2 yrs younger</a:t>
              </a:r>
            </a:p>
          </p:txBody>
        </p:sp>
        <p:sp>
          <p:nvSpPr>
            <p:cNvPr id="158" name="Freeform: Shape 157">
              <a:extLst>
                <a:ext uri="{FF2B5EF4-FFF2-40B4-BE49-F238E27FC236}">
                  <a16:creationId xmlns:a16="http://schemas.microsoft.com/office/drawing/2014/main" id="{88235092-D11D-44F9-525C-59C7FB604281}"/>
                </a:ext>
              </a:extLst>
            </p:cNvPr>
            <p:cNvSpPr/>
            <p:nvPr/>
          </p:nvSpPr>
          <p:spPr>
            <a:xfrm>
              <a:off x="5221989"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59" name="Freeform: Shape 158">
              <a:extLst>
                <a:ext uri="{FF2B5EF4-FFF2-40B4-BE49-F238E27FC236}">
                  <a16:creationId xmlns:a16="http://schemas.microsoft.com/office/drawing/2014/main" id="{903940BD-0B9B-F737-62B2-77DADFED2702}"/>
                </a:ext>
              </a:extLst>
            </p:cNvPr>
            <p:cNvSpPr/>
            <p:nvPr/>
          </p:nvSpPr>
          <p:spPr>
            <a:xfrm>
              <a:off x="5736480" y="5042618"/>
              <a:ext cx="1587" cy="47638"/>
            </a:xfrm>
            <a:custGeom>
              <a:avLst/>
              <a:gdLst>
                <a:gd name="connsiteX0" fmla="*/ -330 w 1587"/>
                <a:gd name="connsiteY0" fmla="*/ -442 h 47638"/>
                <a:gd name="connsiteX1" fmla="*/ -330 w 1587"/>
                <a:gd name="connsiteY1" fmla="*/ 47196 h 47638"/>
              </a:gdLst>
              <a:ahLst/>
              <a:cxnLst>
                <a:cxn ang="0">
                  <a:pos x="connsiteX0" y="connsiteY0"/>
                </a:cxn>
                <a:cxn ang="0">
                  <a:pos x="connsiteX1" y="connsiteY1"/>
                </a:cxn>
              </a:cxnLst>
              <a:rect l="l" t="t" r="r" b="b"/>
              <a:pathLst>
                <a:path w="1587" h="47638">
                  <a:moveTo>
                    <a:pt x="-330" y="-442"/>
                  </a:moveTo>
                  <a:lnTo>
                    <a:pt x="-330" y="47196"/>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60" name="TextBox 159">
              <a:extLst>
                <a:ext uri="{FF2B5EF4-FFF2-40B4-BE49-F238E27FC236}">
                  <a16:creationId xmlns:a16="http://schemas.microsoft.com/office/drawing/2014/main" id="{AAC2B8C4-F74D-3C95-6CDA-550A49478CAF}"/>
                </a:ext>
              </a:extLst>
            </p:cNvPr>
            <p:cNvSpPr txBox="1"/>
            <p:nvPr/>
          </p:nvSpPr>
          <p:spPr>
            <a:xfrm>
              <a:off x="5283785" y="5049300"/>
              <a:ext cx="267809"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4 </a:t>
              </a:r>
            </a:p>
          </p:txBody>
        </p:sp>
        <p:sp>
          <p:nvSpPr>
            <p:cNvPr id="161" name="TextBox 160">
              <a:extLst>
                <a:ext uri="{FF2B5EF4-FFF2-40B4-BE49-F238E27FC236}">
                  <a16:creationId xmlns:a16="http://schemas.microsoft.com/office/drawing/2014/main" id="{0E52BDE7-4E73-B5D5-DDE5-51AA248830CA}"/>
                </a:ext>
              </a:extLst>
            </p:cNvPr>
            <p:cNvSpPr txBox="1"/>
            <p:nvPr/>
          </p:nvSpPr>
          <p:spPr>
            <a:xfrm>
              <a:off x="5380220" y="5049300"/>
              <a:ext cx="323836"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yrs</a:t>
              </a:r>
            </a:p>
          </p:txBody>
        </p:sp>
        <p:sp>
          <p:nvSpPr>
            <p:cNvPr id="162" name="TextBox 161">
              <a:extLst>
                <a:ext uri="{FF2B5EF4-FFF2-40B4-BE49-F238E27FC236}">
                  <a16:creationId xmlns:a16="http://schemas.microsoft.com/office/drawing/2014/main" id="{3D25ACCE-CB4A-54CB-F357-86BF3C7F6132}"/>
                </a:ext>
              </a:extLst>
            </p:cNvPr>
            <p:cNvSpPr txBox="1"/>
            <p:nvPr/>
          </p:nvSpPr>
          <p:spPr>
            <a:xfrm>
              <a:off x="5559450" y="5049300"/>
              <a:ext cx="60817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younger</a:t>
              </a:r>
            </a:p>
          </p:txBody>
        </p:sp>
        <p:sp>
          <p:nvSpPr>
            <p:cNvPr id="163" name="Freeform: Shape 162">
              <a:extLst>
                <a:ext uri="{FF2B5EF4-FFF2-40B4-BE49-F238E27FC236}">
                  <a16:creationId xmlns:a16="http://schemas.microsoft.com/office/drawing/2014/main" id="{4EE5BFFC-7F23-E948-9F73-B80ECDF418D5}"/>
                </a:ext>
              </a:extLst>
            </p:cNvPr>
            <p:cNvSpPr/>
            <p:nvPr/>
          </p:nvSpPr>
          <p:spPr>
            <a:xfrm>
              <a:off x="1639607" y="2948131"/>
              <a:ext cx="239778" cy="1587"/>
            </a:xfrm>
            <a:custGeom>
              <a:avLst/>
              <a:gdLst>
                <a:gd name="connsiteX0" fmla="*/ -330 w 239778"/>
                <a:gd name="connsiteY0" fmla="*/ -442 h 1587"/>
                <a:gd name="connsiteX1" fmla="*/ 239448 w 239778"/>
                <a:gd name="connsiteY1" fmla="*/ -442 h 1587"/>
              </a:gdLst>
              <a:ahLst/>
              <a:cxnLst>
                <a:cxn ang="0">
                  <a:pos x="connsiteX0" y="connsiteY0"/>
                </a:cxn>
                <a:cxn ang="0">
                  <a:pos x="connsiteX1" y="connsiteY1"/>
                </a:cxn>
              </a:cxnLst>
              <a:rect l="l" t="t" r="r" b="b"/>
              <a:pathLst>
                <a:path w="239778" h="1587">
                  <a:moveTo>
                    <a:pt x="-330" y="-442"/>
                  </a:moveTo>
                  <a:lnTo>
                    <a:pt x="239448" y="-442"/>
                  </a:lnTo>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64" name="Freeform: Shape 163">
              <a:extLst>
                <a:ext uri="{FF2B5EF4-FFF2-40B4-BE49-F238E27FC236}">
                  <a16:creationId xmlns:a16="http://schemas.microsoft.com/office/drawing/2014/main" id="{E1E3B08D-F520-6A3B-4915-0FDD13B6D217}"/>
                </a:ext>
              </a:extLst>
            </p:cNvPr>
            <p:cNvSpPr/>
            <p:nvPr/>
          </p:nvSpPr>
          <p:spPr>
            <a:xfrm>
              <a:off x="1730119" y="2917960"/>
              <a:ext cx="58753" cy="57165"/>
            </a:xfrm>
            <a:custGeom>
              <a:avLst/>
              <a:gdLst>
                <a:gd name="connsiteX0" fmla="*/ 58424 w 58753"/>
                <a:gd name="connsiteY0" fmla="*/ 28141 h 57165"/>
                <a:gd name="connsiteX1" fmla="*/ 29047 w 58753"/>
                <a:gd name="connsiteY1" fmla="*/ 56724 h 57165"/>
                <a:gd name="connsiteX2" fmla="*/ -330 w 58753"/>
                <a:gd name="connsiteY2" fmla="*/ 28141 h 57165"/>
                <a:gd name="connsiteX3" fmla="*/ 29047 w 58753"/>
                <a:gd name="connsiteY3" fmla="*/ -442 h 57165"/>
                <a:gd name="connsiteX4" fmla="*/ 58424 w 58753"/>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7165">
                  <a:moveTo>
                    <a:pt x="58424" y="28141"/>
                  </a:moveTo>
                  <a:cubicBezTo>
                    <a:pt x="58424" y="43926"/>
                    <a:pt x="45272" y="56724"/>
                    <a:pt x="29047" y="56724"/>
                  </a:cubicBezTo>
                  <a:cubicBezTo>
                    <a:pt x="12823" y="56724"/>
                    <a:pt x="-330" y="43926"/>
                    <a:pt x="-330" y="28141"/>
                  </a:cubicBezTo>
                  <a:cubicBezTo>
                    <a:pt x="-330" y="12355"/>
                    <a:pt x="12823" y="-442"/>
                    <a:pt x="29047" y="-442"/>
                  </a:cubicBezTo>
                  <a:cubicBezTo>
                    <a:pt x="45272" y="-442"/>
                    <a:pt x="58424" y="12355"/>
                    <a:pt x="58424" y="28141"/>
                  </a:cubicBezTo>
                  <a:close/>
                </a:path>
              </a:pathLst>
            </a:custGeom>
            <a:solidFill>
              <a:srgbClr val="FAA523"/>
            </a:solidFill>
            <a:ln w="1586" cap="flat">
              <a:noFill/>
              <a:prstDash val="solid"/>
              <a:miter/>
            </a:ln>
          </p:spPr>
          <p:txBody>
            <a:bodyPr rtlCol="0" anchor="ctr"/>
            <a:lstStyle/>
            <a:p>
              <a:endParaRPr lang="en-US" sz="1000">
                <a:latin typeface="Lucida Sans" panose="020B0602030504020204" pitchFamily="34" charset="0"/>
              </a:endParaRPr>
            </a:p>
          </p:txBody>
        </p:sp>
        <p:sp>
          <p:nvSpPr>
            <p:cNvPr id="165" name="Freeform: Shape 164">
              <a:extLst>
                <a:ext uri="{FF2B5EF4-FFF2-40B4-BE49-F238E27FC236}">
                  <a16:creationId xmlns:a16="http://schemas.microsoft.com/office/drawing/2014/main" id="{4493DAE0-7DC7-6281-60E1-B6C322971D7D}"/>
                </a:ext>
              </a:extLst>
            </p:cNvPr>
            <p:cNvSpPr/>
            <p:nvPr/>
          </p:nvSpPr>
          <p:spPr>
            <a:xfrm>
              <a:off x="1738059" y="2927488"/>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35"/>
                    <a:pt x="32947" y="42432"/>
                    <a:pt x="21107" y="42432"/>
                  </a:cubicBezTo>
                  <a:cubicBezTo>
                    <a:pt x="9267" y="42432"/>
                    <a:pt x="-330" y="32835"/>
                    <a:pt x="-330" y="20995"/>
                  </a:cubicBezTo>
                  <a:cubicBezTo>
                    <a:pt x="-330" y="9155"/>
                    <a:pt x="9267" y="-442"/>
                    <a:pt x="21107" y="-442"/>
                  </a:cubicBezTo>
                  <a:cubicBezTo>
                    <a:pt x="32947" y="-442"/>
                    <a:pt x="42544" y="9155"/>
                    <a:pt x="42544" y="20995"/>
                  </a:cubicBezTo>
                  <a:close/>
                </a:path>
              </a:pathLst>
            </a:custGeom>
            <a:noFill/>
            <a:ln w="15361" cap="flat">
              <a:solidFill>
                <a:srgbClr val="FAA523"/>
              </a:solidFill>
              <a:prstDash val="solid"/>
              <a:miter/>
            </a:ln>
          </p:spPr>
          <p:txBody>
            <a:bodyPr rtlCol="0" anchor="ctr"/>
            <a:lstStyle/>
            <a:p>
              <a:endParaRPr lang="en-US" sz="1000">
                <a:latin typeface="Lucida Sans" panose="020B0602030504020204" pitchFamily="34" charset="0"/>
              </a:endParaRPr>
            </a:p>
          </p:txBody>
        </p:sp>
        <p:sp>
          <p:nvSpPr>
            <p:cNvPr id="166" name="TextBox 165">
              <a:extLst>
                <a:ext uri="{FF2B5EF4-FFF2-40B4-BE49-F238E27FC236}">
                  <a16:creationId xmlns:a16="http://schemas.microsoft.com/office/drawing/2014/main" id="{3BAC6460-A420-0CE9-F8C8-E0CF093AAE7C}"/>
                </a:ext>
              </a:extLst>
            </p:cNvPr>
            <p:cNvSpPr txBox="1"/>
            <p:nvPr/>
          </p:nvSpPr>
          <p:spPr>
            <a:xfrm>
              <a:off x="1820280" y="2810320"/>
              <a:ext cx="1075998" cy="215143"/>
            </a:xfrm>
            <a:prstGeom prst="rect">
              <a:avLst/>
            </a:prstGeom>
            <a:noFill/>
          </p:spPr>
          <p:txBody>
            <a:bodyPr wrap="none" rtlCol="0">
              <a:spAutoFit/>
            </a:bodyPr>
            <a:lstStyle/>
            <a:p>
              <a:pPr algn="l"/>
              <a:r>
                <a:rPr lang="en-US" sz="1000" spc="0" baseline="0" dirty="0">
                  <a:ln/>
                  <a:latin typeface="Lucida Sans" panose="020B0602030504020204" pitchFamily="34" charset="0"/>
                  <a:sym typeface="Lucida Sans"/>
                  <a:rtl val="0"/>
                </a:rPr>
                <a:t>Share of Friends </a:t>
              </a:r>
            </a:p>
          </p:txBody>
        </p:sp>
        <p:sp>
          <p:nvSpPr>
            <p:cNvPr id="167" name="TextBox 166">
              <a:extLst>
                <a:ext uri="{FF2B5EF4-FFF2-40B4-BE49-F238E27FC236}">
                  <a16:creationId xmlns:a16="http://schemas.microsoft.com/office/drawing/2014/main" id="{5796E2A9-0643-EEAE-F5B3-CADC02212816}"/>
                </a:ext>
              </a:extLst>
            </p:cNvPr>
            <p:cNvSpPr txBox="1"/>
            <p:nvPr/>
          </p:nvSpPr>
          <p:spPr>
            <a:xfrm>
              <a:off x="1820280" y="2932591"/>
              <a:ext cx="1019971" cy="215143"/>
            </a:xfrm>
            <a:prstGeom prst="rect">
              <a:avLst/>
            </a:prstGeom>
            <a:noFill/>
          </p:spPr>
          <p:txBody>
            <a:bodyPr wrap="none" rtlCol="0">
              <a:spAutoFit/>
            </a:bodyPr>
            <a:lstStyle/>
            <a:p>
              <a:pPr algn="l"/>
              <a:r>
                <a:rPr lang="en-US" sz="1000" spc="0" baseline="0" dirty="0">
                  <a:ln/>
                  <a:latin typeface="Lucida Sans" panose="020B0602030504020204" pitchFamily="34" charset="0"/>
                  <a:sym typeface="Lucida Sans"/>
                  <a:rtl val="0"/>
                </a:rPr>
                <a:t>(Facebook data)</a:t>
              </a:r>
            </a:p>
          </p:txBody>
        </p:sp>
        <p:sp>
          <p:nvSpPr>
            <p:cNvPr id="168" name="Freeform: Shape 167">
              <a:extLst>
                <a:ext uri="{FF2B5EF4-FFF2-40B4-BE49-F238E27FC236}">
                  <a16:creationId xmlns:a16="http://schemas.microsoft.com/office/drawing/2014/main" id="{5D8D8268-3F7A-8B3B-517B-1DB2E0FA38B9}"/>
                </a:ext>
              </a:extLst>
            </p:cNvPr>
            <p:cNvSpPr/>
            <p:nvPr/>
          </p:nvSpPr>
          <p:spPr>
            <a:xfrm>
              <a:off x="1639607" y="2581318"/>
              <a:ext cx="239778" cy="1587"/>
            </a:xfrm>
            <a:custGeom>
              <a:avLst/>
              <a:gdLst>
                <a:gd name="connsiteX0" fmla="*/ -330 w 239778"/>
                <a:gd name="connsiteY0" fmla="*/ -442 h 1587"/>
                <a:gd name="connsiteX1" fmla="*/ 239448 w 239778"/>
                <a:gd name="connsiteY1" fmla="*/ -442 h 1587"/>
              </a:gdLst>
              <a:ahLst/>
              <a:cxnLst>
                <a:cxn ang="0">
                  <a:pos x="connsiteX0" y="connsiteY0"/>
                </a:cxn>
                <a:cxn ang="0">
                  <a:pos x="connsiteX1" y="connsiteY1"/>
                </a:cxn>
              </a:cxnLst>
              <a:rect l="l" t="t" r="r" b="b"/>
              <a:pathLst>
                <a:path w="239778" h="1587">
                  <a:moveTo>
                    <a:pt x="-330" y="-442"/>
                  </a:moveTo>
                  <a:lnTo>
                    <a:pt x="239448" y="-442"/>
                  </a:lnTo>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69" name="Freeform: Shape 168">
              <a:extLst>
                <a:ext uri="{FF2B5EF4-FFF2-40B4-BE49-F238E27FC236}">
                  <a16:creationId xmlns:a16="http://schemas.microsoft.com/office/drawing/2014/main" id="{AEB4588B-8EC1-4161-CD82-324E41FED2A9}"/>
                </a:ext>
              </a:extLst>
            </p:cNvPr>
            <p:cNvSpPr/>
            <p:nvPr/>
          </p:nvSpPr>
          <p:spPr>
            <a:xfrm>
              <a:off x="1730119" y="2552735"/>
              <a:ext cx="58753" cy="57165"/>
            </a:xfrm>
            <a:custGeom>
              <a:avLst/>
              <a:gdLst>
                <a:gd name="connsiteX0" fmla="*/ 58424 w 58753"/>
                <a:gd name="connsiteY0" fmla="*/ 28141 h 57165"/>
                <a:gd name="connsiteX1" fmla="*/ 29047 w 58753"/>
                <a:gd name="connsiteY1" fmla="*/ 56724 h 57165"/>
                <a:gd name="connsiteX2" fmla="*/ -330 w 58753"/>
                <a:gd name="connsiteY2" fmla="*/ 28141 h 57165"/>
                <a:gd name="connsiteX3" fmla="*/ 29047 w 58753"/>
                <a:gd name="connsiteY3" fmla="*/ -442 h 57165"/>
                <a:gd name="connsiteX4" fmla="*/ 58424 w 58753"/>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7165">
                  <a:moveTo>
                    <a:pt x="58424" y="28141"/>
                  </a:moveTo>
                  <a:cubicBezTo>
                    <a:pt x="58424" y="43926"/>
                    <a:pt x="45272" y="56724"/>
                    <a:pt x="29047" y="56724"/>
                  </a:cubicBezTo>
                  <a:cubicBezTo>
                    <a:pt x="12823" y="56724"/>
                    <a:pt x="-330" y="43926"/>
                    <a:pt x="-330" y="28141"/>
                  </a:cubicBezTo>
                  <a:cubicBezTo>
                    <a:pt x="-330" y="12355"/>
                    <a:pt x="12823" y="-442"/>
                    <a:pt x="29047" y="-442"/>
                  </a:cubicBezTo>
                  <a:cubicBezTo>
                    <a:pt x="45272" y="-442"/>
                    <a:pt x="58424" y="12355"/>
                    <a:pt x="58424" y="28141"/>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70" name="Freeform: Shape 169">
              <a:extLst>
                <a:ext uri="{FF2B5EF4-FFF2-40B4-BE49-F238E27FC236}">
                  <a16:creationId xmlns:a16="http://schemas.microsoft.com/office/drawing/2014/main" id="{D34B7352-0F42-37AB-DFBB-EDD457A4FB71}"/>
                </a:ext>
              </a:extLst>
            </p:cNvPr>
            <p:cNvSpPr/>
            <p:nvPr/>
          </p:nvSpPr>
          <p:spPr>
            <a:xfrm>
              <a:off x="1738059" y="2560675"/>
              <a:ext cx="42874" cy="41286"/>
            </a:xfrm>
            <a:custGeom>
              <a:avLst/>
              <a:gdLst>
                <a:gd name="connsiteX0" fmla="*/ 42544 w 42874"/>
                <a:gd name="connsiteY0" fmla="*/ 20201 h 41286"/>
                <a:gd name="connsiteX1" fmla="*/ 21107 w 42874"/>
                <a:gd name="connsiteY1" fmla="*/ 40844 h 41286"/>
                <a:gd name="connsiteX2" fmla="*/ -330 w 42874"/>
                <a:gd name="connsiteY2" fmla="*/ 20201 h 41286"/>
                <a:gd name="connsiteX3" fmla="*/ 21107 w 42874"/>
                <a:gd name="connsiteY3" fmla="*/ -442 h 41286"/>
                <a:gd name="connsiteX4" fmla="*/ 42544 w 42874"/>
                <a:gd name="connsiteY4" fmla="*/ 20201 h 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1286">
                  <a:moveTo>
                    <a:pt x="42544" y="20201"/>
                  </a:moveTo>
                  <a:cubicBezTo>
                    <a:pt x="42544" y="31603"/>
                    <a:pt x="32947" y="40844"/>
                    <a:pt x="21107" y="40844"/>
                  </a:cubicBezTo>
                  <a:cubicBezTo>
                    <a:pt x="9267" y="40844"/>
                    <a:pt x="-330" y="31603"/>
                    <a:pt x="-330" y="20201"/>
                  </a:cubicBezTo>
                  <a:cubicBezTo>
                    <a:pt x="-330" y="8800"/>
                    <a:pt x="9267" y="-442"/>
                    <a:pt x="21107" y="-442"/>
                  </a:cubicBezTo>
                  <a:cubicBezTo>
                    <a:pt x="32947" y="-442"/>
                    <a:pt x="42544" y="8800"/>
                    <a:pt x="42544" y="20201"/>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71" name="TextBox 170">
              <a:extLst>
                <a:ext uri="{FF2B5EF4-FFF2-40B4-BE49-F238E27FC236}">
                  <a16:creationId xmlns:a16="http://schemas.microsoft.com/office/drawing/2014/main" id="{1F84016C-765C-FBC9-1388-7586303ADB41}"/>
                </a:ext>
              </a:extLst>
            </p:cNvPr>
            <p:cNvSpPr txBox="1"/>
            <p:nvPr/>
          </p:nvSpPr>
          <p:spPr>
            <a:xfrm>
              <a:off x="1820280" y="2445095"/>
              <a:ext cx="1839365"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Effect of parental employment </a:t>
              </a:r>
            </a:p>
          </p:txBody>
        </p:sp>
        <p:sp>
          <p:nvSpPr>
            <p:cNvPr id="172" name="TextBox 171">
              <a:extLst>
                <a:ext uri="{FF2B5EF4-FFF2-40B4-BE49-F238E27FC236}">
                  <a16:creationId xmlns:a16="http://schemas.microsoft.com/office/drawing/2014/main" id="{2BD9396B-98A5-260D-00D3-75BD913AFF8D}"/>
                </a:ext>
              </a:extLst>
            </p:cNvPr>
            <p:cNvSpPr txBox="1"/>
            <p:nvPr/>
          </p:nvSpPr>
          <p:spPr>
            <a:xfrm>
              <a:off x="1820280" y="2567366"/>
              <a:ext cx="1164240"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on child outcomes</a:t>
              </a:r>
            </a:p>
          </p:txBody>
        </p:sp>
        <p:sp>
          <p:nvSpPr>
            <p:cNvPr id="173" name="Freeform: Shape 172">
              <a:extLst>
                <a:ext uri="{FF2B5EF4-FFF2-40B4-BE49-F238E27FC236}">
                  <a16:creationId xmlns:a16="http://schemas.microsoft.com/office/drawing/2014/main" id="{92FD6760-A1FA-15D1-1244-538C4A31104D}"/>
                </a:ext>
              </a:extLst>
            </p:cNvPr>
            <p:cNvSpPr/>
            <p:nvPr/>
          </p:nvSpPr>
          <p:spPr>
            <a:xfrm>
              <a:off x="1622139" y="2797277"/>
              <a:ext cx="4114340" cy="1876939"/>
            </a:xfrm>
            <a:custGeom>
              <a:avLst/>
              <a:gdLst>
                <a:gd name="connsiteX0" fmla="*/ -330 w 4114340"/>
                <a:gd name="connsiteY0" fmla="*/ 1876498 h 1876939"/>
                <a:gd name="connsiteX1" fmla="*/ 513939 w 4114340"/>
                <a:gd name="connsiteY1" fmla="*/ 1691503 h 1876939"/>
                <a:gd name="connsiteX2" fmla="*/ 1028207 w 4114340"/>
                <a:gd name="connsiteY2" fmla="*/ 1166786 h 1876939"/>
                <a:gd name="connsiteX3" fmla="*/ 1542476 w 4114340"/>
                <a:gd name="connsiteY3" fmla="*/ 842799 h 1876939"/>
                <a:gd name="connsiteX4" fmla="*/ 2056920 w 4114340"/>
                <a:gd name="connsiteY4" fmla="*/ -442 h 1876939"/>
                <a:gd name="connsiteX5" fmla="*/ 2571204 w 4114340"/>
                <a:gd name="connsiteY5" fmla="*/ 918877 h 1876939"/>
                <a:gd name="connsiteX6" fmla="*/ 3085473 w 4114340"/>
                <a:gd name="connsiteY6" fmla="*/ 1023173 h 1876939"/>
                <a:gd name="connsiteX7" fmla="*/ 3599742 w 4114340"/>
                <a:gd name="connsiteY7" fmla="*/ 961450 h 1876939"/>
                <a:gd name="connsiteX8" fmla="*/ 4114011 w 4114340"/>
                <a:gd name="connsiteY8" fmla="*/ 1282880 h 18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340" h="1876939">
                  <a:moveTo>
                    <a:pt x="-330" y="1876498"/>
                  </a:moveTo>
                  <a:lnTo>
                    <a:pt x="513939" y="1691503"/>
                  </a:lnTo>
                  <a:lnTo>
                    <a:pt x="1028207" y="1166786"/>
                  </a:lnTo>
                  <a:lnTo>
                    <a:pt x="1542476" y="842799"/>
                  </a:lnTo>
                  <a:lnTo>
                    <a:pt x="2056920" y="-442"/>
                  </a:lnTo>
                  <a:lnTo>
                    <a:pt x="2571204" y="918877"/>
                  </a:lnTo>
                  <a:lnTo>
                    <a:pt x="3085473" y="1023173"/>
                  </a:lnTo>
                  <a:lnTo>
                    <a:pt x="3599742" y="961450"/>
                  </a:lnTo>
                  <a:lnTo>
                    <a:pt x="4114011" y="1282880"/>
                  </a:lnTo>
                </a:path>
              </a:pathLst>
            </a:custGeom>
            <a:noFill/>
            <a:ln w="15361" cap="flat">
              <a:solidFill>
                <a:srgbClr val="29B6A4"/>
              </a:solidFill>
              <a:prstDash val="solid"/>
              <a:round/>
            </a:ln>
          </p:spPr>
          <p:txBody>
            <a:bodyPr rtlCol="0" anchor="ctr"/>
            <a:lstStyle/>
            <a:p>
              <a:endParaRPr lang="en-US" sz="1000">
                <a:latin typeface="Lucida Sans" panose="020B0602030504020204" pitchFamily="34" charset="0"/>
              </a:endParaRPr>
            </a:p>
          </p:txBody>
        </p:sp>
        <p:sp>
          <p:nvSpPr>
            <p:cNvPr id="174" name="Freeform: Shape 173">
              <a:extLst>
                <a:ext uri="{FF2B5EF4-FFF2-40B4-BE49-F238E27FC236}">
                  <a16:creationId xmlns:a16="http://schemas.microsoft.com/office/drawing/2014/main" id="{7D500C9C-6D0E-3AA7-E457-E6BA12FA2CA6}"/>
                </a:ext>
              </a:extLst>
            </p:cNvPr>
            <p:cNvSpPr/>
            <p:nvPr/>
          </p:nvSpPr>
          <p:spPr>
            <a:xfrm>
              <a:off x="1593557" y="4644046"/>
              <a:ext cx="57165" cy="58753"/>
            </a:xfrm>
            <a:custGeom>
              <a:avLst/>
              <a:gdLst>
                <a:gd name="connsiteX0" fmla="*/ 56836 w 57165"/>
                <a:gd name="connsiteY0" fmla="*/ 28935 h 58753"/>
                <a:gd name="connsiteX1" fmla="*/ 28253 w 57165"/>
                <a:gd name="connsiteY1" fmla="*/ 58312 h 58753"/>
                <a:gd name="connsiteX2" fmla="*/ -330 w 57165"/>
                <a:gd name="connsiteY2" fmla="*/ 28935 h 58753"/>
                <a:gd name="connsiteX3" fmla="*/ 28253 w 57165"/>
                <a:gd name="connsiteY3" fmla="*/ -442 h 58753"/>
                <a:gd name="connsiteX4" fmla="*/ 56836 w 57165"/>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8753">
                  <a:moveTo>
                    <a:pt x="56836" y="28935"/>
                  </a:moveTo>
                  <a:cubicBezTo>
                    <a:pt x="56836" y="45163"/>
                    <a:pt x="44038" y="58312"/>
                    <a:pt x="28253" y="58312"/>
                  </a:cubicBezTo>
                  <a:cubicBezTo>
                    <a:pt x="12467" y="58312"/>
                    <a:pt x="-330" y="45163"/>
                    <a:pt x="-330" y="28935"/>
                  </a:cubicBezTo>
                  <a:cubicBezTo>
                    <a:pt x="-330" y="12706"/>
                    <a:pt x="12467" y="-442"/>
                    <a:pt x="28253" y="-442"/>
                  </a:cubicBezTo>
                  <a:cubicBezTo>
                    <a:pt x="44038" y="-442"/>
                    <a:pt x="56836" y="12706"/>
                    <a:pt x="56836" y="28935"/>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75" name="Freeform: Shape 174">
              <a:extLst>
                <a:ext uri="{FF2B5EF4-FFF2-40B4-BE49-F238E27FC236}">
                  <a16:creationId xmlns:a16="http://schemas.microsoft.com/office/drawing/2014/main" id="{E409CF84-825E-D3FB-639B-C219722DEE48}"/>
                </a:ext>
              </a:extLst>
            </p:cNvPr>
            <p:cNvSpPr/>
            <p:nvPr/>
          </p:nvSpPr>
          <p:spPr>
            <a:xfrm>
              <a:off x="1601496" y="4651986"/>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47" y="42432"/>
                    <a:pt x="21107" y="42432"/>
                  </a:cubicBezTo>
                  <a:cubicBezTo>
                    <a:pt x="9267" y="42432"/>
                    <a:pt x="-330" y="32841"/>
                    <a:pt x="-330" y="20995"/>
                  </a:cubicBezTo>
                  <a:cubicBezTo>
                    <a:pt x="-330" y="9149"/>
                    <a:pt x="9267" y="-442"/>
                    <a:pt x="21107" y="-442"/>
                  </a:cubicBezTo>
                  <a:cubicBezTo>
                    <a:pt x="32947" y="-442"/>
                    <a:pt x="42544" y="9149"/>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76" name="Freeform: Shape 175">
              <a:extLst>
                <a:ext uri="{FF2B5EF4-FFF2-40B4-BE49-F238E27FC236}">
                  <a16:creationId xmlns:a16="http://schemas.microsoft.com/office/drawing/2014/main" id="{382B44FE-653D-4B51-37B4-D01D8FDBCB44}"/>
                </a:ext>
              </a:extLst>
            </p:cNvPr>
            <p:cNvSpPr/>
            <p:nvPr/>
          </p:nvSpPr>
          <p:spPr>
            <a:xfrm>
              <a:off x="2108048" y="4459846"/>
              <a:ext cx="57165" cy="57165"/>
            </a:xfrm>
            <a:custGeom>
              <a:avLst/>
              <a:gdLst>
                <a:gd name="connsiteX0" fmla="*/ 56836 w 57165"/>
                <a:gd name="connsiteY0" fmla="*/ 28141 h 57165"/>
                <a:gd name="connsiteX1" fmla="*/ 28253 w 57165"/>
                <a:gd name="connsiteY1" fmla="*/ 56724 h 57165"/>
                <a:gd name="connsiteX2" fmla="*/ -330 w 57165"/>
                <a:gd name="connsiteY2" fmla="*/ 28141 h 57165"/>
                <a:gd name="connsiteX3" fmla="*/ 28253 w 57165"/>
                <a:gd name="connsiteY3" fmla="*/ -442 h 57165"/>
                <a:gd name="connsiteX4" fmla="*/ 56836 w 57165"/>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7165">
                  <a:moveTo>
                    <a:pt x="56836" y="28141"/>
                  </a:moveTo>
                  <a:cubicBezTo>
                    <a:pt x="56836" y="43925"/>
                    <a:pt x="44037" y="56724"/>
                    <a:pt x="28253" y="56724"/>
                  </a:cubicBezTo>
                  <a:cubicBezTo>
                    <a:pt x="12469" y="56724"/>
                    <a:pt x="-330" y="43925"/>
                    <a:pt x="-330" y="28141"/>
                  </a:cubicBezTo>
                  <a:cubicBezTo>
                    <a:pt x="-330" y="12357"/>
                    <a:pt x="12469" y="-442"/>
                    <a:pt x="28253" y="-442"/>
                  </a:cubicBezTo>
                  <a:cubicBezTo>
                    <a:pt x="44037" y="-442"/>
                    <a:pt x="56836" y="12357"/>
                    <a:pt x="56836" y="28141"/>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77" name="Freeform: Shape 176">
              <a:extLst>
                <a:ext uri="{FF2B5EF4-FFF2-40B4-BE49-F238E27FC236}">
                  <a16:creationId xmlns:a16="http://schemas.microsoft.com/office/drawing/2014/main" id="{1735B932-0B62-C775-E15E-532C458D57A6}"/>
                </a:ext>
              </a:extLst>
            </p:cNvPr>
            <p:cNvSpPr/>
            <p:nvPr/>
          </p:nvSpPr>
          <p:spPr>
            <a:xfrm>
              <a:off x="2115987" y="4467785"/>
              <a:ext cx="41286" cy="41286"/>
            </a:xfrm>
            <a:custGeom>
              <a:avLst/>
              <a:gdLst>
                <a:gd name="connsiteX0" fmla="*/ 40956 w 41286"/>
                <a:gd name="connsiteY0" fmla="*/ 20201 h 41286"/>
                <a:gd name="connsiteX1" fmla="*/ 20313 w 41286"/>
                <a:gd name="connsiteY1" fmla="*/ 40844 h 41286"/>
                <a:gd name="connsiteX2" fmla="*/ -330 w 41286"/>
                <a:gd name="connsiteY2" fmla="*/ 20201 h 41286"/>
                <a:gd name="connsiteX3" fmla="*/ 20313 w 41286"/>
                <a:gd name="connsiteY3" fmla="*/ -442 h 41286"/>
                <a:gd name="connsiteX4" fmla="*/ 40956 w 41286"/>
                <a:gd name="connsiteY4" fmla="*/ 20201 h 4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 h="41286">
                  <a:moveTo>
                    <a:pt x="40956" y="20201"/>
                  </a:moveTo>
                  <a:cubicBezTo>
                    <a:pt x="40956" y="31603"/>
                    <a:pt x="31715" y="40844"/>
                    <a:pt x="20313" y="40844"/>
                  </a:cubicBezTo>
                  <a:cubicBezTo>
                    <a:pt x="8912" y="40844"/>
                    <a:pt x="-330" y="31603"/>
                    <a:pt x="-330" y="20201"/>
                  </a:cubicBezTo>
                  <a:cubicBezTo>
                    <a:pt x="-330" y="8800"/>
                    <a:pt x="8912" y="-442"/>
                    <a:pt x="20313" y="-442"/>
                  </a:cubicBezTo>
                  <a:cubicBezTo>
                    <a:pt x="31715" y="-442"/>
                    <a:pt x="40956" y="8800"/>
                    <a:pt x="40956" y="20201"/>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78" name="Freeform: Shape 177">
              <a:extLst>
                <a:ext uri="{FF2B5EF4-FFF2-40B4-BE49-F238E27FC236}">
                  <a16:creationId xmlns:a16="http://schemas.microsoft.com/office/drawing/2014/main" id="{FD8DFC46-743D-0270-91EF-C0EAA3A20FCA}"/>
                </a:ext>
              </a:extLst>
            </p:cNvPr>
            <p:cNvSpPr/>
            <p:nvPr/>
          </p:nvSpPr>
          <p:spPr>
            <a:xfrm>
              <a:off x="2622539" y="3934239"/>
              <a:ext cx="57165" cy="58753"/>
            </a:xfrm>
            <a:custGeom>
              <a:avLst/>
              <a:gdLst>
                <a:gd name="connsiteX0" fmla="*/ 56836 w 57165"/>
                <a:gd name="connsiteY0" fmla="*/ 28935 h 58753"/>
                <a:gd name="connsiteX1" fmla="*/ 28253 w 57165"/>
                <a:gd name="connsiteY1" fmla="*/ 58312 h 58753"/>
                <a:gd name="connsiteX2" fmla="*/ -330 w 57165"/>
                <a:gd name="connsiteY2" fmla="*/ 28935 h 58753"/>
                <a:gd name="connsiteX3" fmla="*/ 28253 w 57165"/>
                <a:gd name="connsiteY3" fmla="*/ -442 h 58753"/>
                <a:gd name="connsiteX4" fmla="*/ 56836 w 57165"/>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8753">
                  <a:moveTo>
                    <a:pt x="56836" y="28935"/>
                  </a:moveTo>
                  <a:cubicBezTo>
                    <a:pt x="56836" y="45163"/>
                    <a:pt x="44037" y="58312"/>
                    <a:pt x="28253" y="58312"/>
                  </a:cubicBezTo>
                  <a:cubicBezTo>
                    <a:pt x="12469" y="58312"/>
                    <a:pt x="-330" y="45163"/>
                    <a:pt x="-330" y="28935"/>
                  </a:cubicBezTo>
                  <a:cubicBezTo>
                    <a:pt x="-330" y="12706"/>
                    <a:pt x="12469" y="-442"/>
                    <a:pt x="28253" y="-442"/>
                  </a:cubicBezTo>
                  <a:cubicBezTo>
                    <a:pt x="44037" y="-442"/>
                    <a:pt x="56836" y="12706"/>
                    <a:pt x="56836" y="28935"/>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79" name="Freeform: Shape 178">
              <a:extLst>
                <a:ext uri="{FF2B5EF4-FFF2-40B4-BE49-F238E27FC236}">
                  <a16:creationId xmlns:a16="http://schemas.microsoft.com/office/drawing/2014/main" id="{4354E415-E3A9-115D-567D-5A384158AE4E}"/>
                </a:ext>
              </a:extLst>
            </p:cNvPr>
            <p:cNvSpPr/>
            <p:nvPr/>
          </p:nvSpPr>
          <p:spPr>
            <a:xfrm>
              <a:off x="2628890" y="3942179"/>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80" name="Freeform: Shape 179">
              <a:extLst>
                <a:ext uri="{FF2B5EF4-FFF2-40B4-BE49-F238E27FC236}">
                  <a16:creationId xmlns:a16="http://schemas.microsoft.com/office/drawing/2014/main" id="{0FB2D933-3B95-8219-8649-955ACB47212A}"/>
                </a:ext>
              </a:extLst>
            </p:cNvPr>
            <p:cNvSpPr/>
            <p:nvPr/>
          </p:nvSpPr>
          <p:spPr>
            <a:xfrm>
              <a:off x="3135442" y="3610300"/>
              <a:ext cx="58753" cy="58753"/>
            </a:xfrm>
            <a:custGeom>
              <a:avLst/>
              <a:gdLst>
                <a:gd name="connsiteX0" fmla="*/ 58424 w 58753"/>
                <a:gd name="connsiteY0" fmla="*/ 28935 h 58753"/>
                <a:gd name="connsiteX1" fmla="*/ 29047 w 58753"/>
                <a:gd name="connsiteY1" fmla="*/ 58312 h 58753"/>
                <a:gd name="connsiteX2" fmla="*/ -330 w 58753"/>
                <a:gd name="connsiteY2" fmla="*/ 28935 h 58753"/>
                <a:gd name="connsiteX3" fmla="*/ 29047 w 58753"/>
                <a:gd name="connsiteY3" fmla="*/ -442 h 58753"/>
                <a:gd name="connsiteX4" fmla="*/ 58424 w 58753"/>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8753">
                  <a:moveTo>
                    <a:pt x="58424" y="28935"/>
                  </a:moveTo>
                  <a:cubicBezTo>
                    <a:pt x="58424" y="45163"/>
                    <a:pt x="45275" y="58312"/>
                    <a:pt x="29047" y="58312"/>
                  </a:cubicBezTo>
                  <a:cubicBezTo>
                    <a:pt x="12818" y="58312"/>
                    <a:pt x="-330" y="45163"/>
                    <a:pt x="-330" y="28935"/>
                  </a:cubicBezTo>
                  <a:cubicBezTo>
                    <a:pt x="-330" y="12706"/>
                    <a:pt x="12818" y="-442"/>
                    <a:pt x="29047" y="-442"/>
                  </a:cubicBezTo>
                  <a:cubicBezTo>
                    <a:pt x="45275" y="-442"/>
                    <a:pt x="58424" y="12706"/>
                    <a:pt x="58424" y="28935"/>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81" name="Freeform: Shape 180">
              <a:extLst>
                <a:ext uri="{FF2B5EF4-FFF2-40B4-BE49-F238E27FC236}">
                  <a16:creationId xmlns:a16="http://schemas.microsoft.com/office/drawing/2014/main" id="{2C1536ED-4F93-504E-4B02-3CE4B4DFBAE6}"/>
                </a:ext>
              </a:extLst>
            </p:cNvPr>
            <p:cNvSpPr/>
            <p:nvPr/>
          </p:nvSpPr>
          <p:spPr>
            <a:xfrm>
              <a:off x="3143382" y="3618240"/>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82" name="Freeform: Shape 181">
              <a:extLst>
                <a:ext uri="{FF2B5EF4-FFF2-40B4-BE49-F238E27FC236}">
                  <a16:creationId xmlns:a16="http://schemas.microsoft.com/office/drawing/2014/main" id="{82514722-AEDF-C570-9883-AC4679E271A5}"/>
                </a:ext>
              </a:extLst>
            </p:cNvPr>
            <p:cNvSpPr/>
            <p:nvPr/>
          </p:nvSpPr>
          <p:spPr>
            <a:xfrm>
              <a:off x="4164424" y="3686521"/>
              <a:ext cx="58753" cy="58753"/>
            </a:xfrm>
            <a:custGeom>
              <a:avLst/>
              <a:gdLst>
                <a:gd name="connsiteX0" fmla="*/ 58424 w 58753"/>
                <a:gd name="connsiteY0" fmla="*/ 28935 h 58753"/>
                <a:gd name="connsiteX1" fmla="*/ 29047 w 58753"/>
                <a:gd name="connsiteY1" fmla="*/ 58312 h 58753"/>
                <a:gd name="connsiteX2" fmla="*/ -330 w 58753"/>
                <a:gd name="connsiteY2" fmla="*/ 28935 h 58753"/>
                <a:gd name="connsiteX3" fmla="*/ 29047 w 58753"/>
                <a:gd name="connsiteY3" fmla="*/ -442 h 58753"/>
                <a:gd name="connsiteX4" fmla="*/ 58424 w 58753"/>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8753">
                  <a:moveTo>
                    <a:pt x="58424" y="28935"/>
                  </a:moveTo>
                  <a:cubicBezTo>
                    <a:pt x="58424" y="45163"/>
                    <a:pt x="45275" y="58312"/>
                    <a:pt x="29047" y="58312"/>
                  </a:cubicBezTo>
                  <a:cubicBezTo>
                    <a:pt x="12818" y="58312"/>
                    <a:pt x="-330" y="45163"/>
                    <a:pt x="-330" y="28935"/>
                  </a:cubicBezTo>
                  <a:cubicBezTo>
                    <a:pt x="-330" y="12706"/>
                    <a:pt x="12818" y="-442"/>
                    <a:pt x="29047" y="-442"/>
                  </a:cubicBezTo>
                  <a:cubicBezTo>
                    <a:pt x="45275" y="-442"/>
                    <a:pt x="58424" y="12706"/>
                    <a:pt x="58424" y="28935"/>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83" name="Freeform: Shape 182">
              <a:extLst>
                <a:ext uri="{FF2B5EF4-FFF2-40B4-BE49-F238E27FC236}">
                  <a16:creationId xmlns:a16="http://schemas.microsoft.com/office/drawing/2014/main" id="{CCCDD478-E93F-D273-4E6C-14CE4C72D8A2}"/>
                </a:ext>
              </a:extLst>
            </p:cNvPr>
            <p:cNvSpPr/>
            <p:nvPr/>
          </p:nvSpPr>
          <p:spPr>
            <a:xfrm>
              <a:off x="4172364" y="3694461"/>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84" name="Freeform: Shape 183">
              <a:extLst>
                <a:ext uri="{FF2B5EF4-FFF2-40B4-BE49-F238E27FC236}">
                  <a16:creationId xmlns:a16="http://schemas.microsoft.com/office/drawing/2014/main" id="{26CB38DB-F988-96BE-0C83-01D6EC972C70}"/>
                </a:ext>
              </a:extLst>
            </p:cNvPr>
            <p:cNvSpPr/>
            <p:nvPr/>
          </p:nvSpPr>
          <p:spPr>
            <a:xfrm>
              <a:off x="4678915" y="3791325"/>
              <a:ext cx="58753" cy="57165"/>
            </a:xfrm>
            <a:custGeom>
              <a:avLst/>
              <a:gdLst>
                <a:gd name="connsiteX0" fmla="*/ 58424 w 58753"/>
                <a:gd name="connsiteY0" fmla="*/ 28141 h 57165"/>
                <a:gd name="connsiteX1" fmla="*/ 29047 w 58753"/>
                <a:gd name="connsiteY1" fmla="*/ 56724 h 57165"/>
                <a:gd name="connsiteX2" fmla="*/ -330 w 58753"/>
                <a:gd name="connsiteY2" fmla="*/ 28141 h 57165"/>
                <a:gd name="connsiteX3" fmla="*/ 29047 w 58753"/>
                <a:gd name="connsiteY3" fmla="*/ -442 h 57165"/>
                <a:gd name="connsiteX4" fmla="*/ 58424 w 58753"/>
                <a:gd name="connsiteY4" fmla="*/ 28141 h 5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7165">
                  <a:moveTo>
                    <a:pt x="58424" y="28141"/>
                  </a:moveTo>
                  <a:cubicBezTo>
                    <a:pt x="58424" y="43925"/>
                    <a:pt x="45275" y="56724"/>
                    <a:pt x="29047" y="56724"/>
                  </a:cubicBezTo>
                  <a:cubicBezTo>
                    <a:pt x="12818" y="56724"/>
                    <a:pt x="-330" y="43925"/>
                    <a:pt x="-330" y="28141"/>
                  </a:cubicBezTo>
                  <a:cubicBezTo>
                    <a:pt x="-330" y="12357"/>
                    <a:pt x="12818" y="-442"/>
                    <a:pt x="29047" y="-442"/>
                  </a:cubicBezTo>
                  <a:cubicBezTo>
                    <a:pt x="45275" y="-442"/>
                    <a:pt x="58424" y="12357"/>
                    <a:pt x="58424" y="28141"/>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85" name="Freeform: Shape 184">
              <a:extLst>
                <a:ext uri="{FF2B5EF4-FFF2-40B4-BE49-F238E27FC236}">
                  <a16:creationId xmlns:a16="http://schemas.microsoft.com/office/drawing/2014/main" id="{BC8971A1-6FB1-63F2-02CC-D20271EA7E2B}"/>
                </a:ext>
              </a:extLst>
            </p:cNvPr>
            <p:cNvSpPr/>
            <p:nvPr/>
          </p:nvSpPr>
          <p:spPr>
            <a:xfrm>
              <a:off x="4686855" y="3799265"/>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86" name="Freeform: Shape 185">
              <a:extLst>
                <a:ext uri="{FF2B5EF4-FFF2-40B4-BE49-F238E27FC236}">
                  <a16:creationId xmlns:a16="http://schemas.microsoft.com/office/drawing/2014/main" id="{E7C6A514-7C81-0296-739A-DABCA32EA808}"/>
                </a:ext>
              </a:extLst>
            </p:cNvPr>
            <p:cNvSpPr/>
            <p:nvPr/>
          </p:nvSpPr>
          <p:spPr>
            <a:xfrm>
              <a:off x="5193406" y="3729395"/>
              <a:ext cx="58753" cy="58753"/>
            </a:xfrm>
            <a:custGeom>
              <a:avLst/>
              <a:gdLst>
                <a:gd name="connsiteX0" fmla="*/ 58424 w 58753"/>
                <a:gd name="connsiteY0" fmla="*/ 28935 h 58753"/>
                <a:gd name="connsiteX1" fmla="*/ 29047 w 58753"/>
                <a:gd name="connsiteY1" fmla="*/ 58312 h 58753"/>
                <a:gd name="connsiteX2" fmla="*/ -330 w 58753"/>
                <a:gd name="connsiteY2" fmla="*/ 28935 h 58753"/>
                <a:gd name="connsiteX3" fmla="*/ 29047 w 58753"/>
                <a:gd name="connsiteY3" fmla="*/ -442 h 58753"/>
                <a:gd name="connsiteX4" fmla="*/ 58424 w 58753"/>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3" h="58753">
                  <a:moveTo>
                    <a:pt x="58424" y="28935"/>
                  </a:moveTo>
                  <a:cubicBezTo>
                    <a:pt x="58424" y="45163"/>
                    <a:pt x="45275" y="58312"/>
                    <a:pt x="29047" y="58312"/>
                  </a:cubicBezTo>
                  <a:cubicBezTo>
                    <a:pt x="12818" y="58312"/>
                    <a:pt x="-330" y="45163"/>
                    <a:pt x="-330" y="28935"/>
                  </a:cubicBezTo>
                  <a:cubicBezTo>
                    <a:pt x="-330" y="12706"/>
                    <a:pt x="12818" y="-442"/>
                    <a:pt x="29047" y="-442"/>
                  </a:cubicBezTo>
                  <a:cubicBezTo>
                    <a:pt x="45275" y="-442"/>
                    <a:pt x="58424" y="12706"/>
                    <a:pt x="58424" y="28935"/>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87" name="Freeform: Shape 186">
              <a:extLst>
                <a:ext uri="{FF2B5EF4-FFF2-40B4-BE49-F238E27FC236}">
                  <a16:creationId xmlns:a16="http://schemas.microsoft.com/office/drawing/2014/main" id="{4258EEE2-D35E-766F-DB0D-17DEE7835705}"/>
                </a:ext>
              </a:extLst>
            </p:cNvPr>
            <p:cNvSpPr/>
            <p:nvPr/>
          </p:nvSpPr>
          <p:spPr>
            <a:xfrm>
              <a:off x="5201346" y="3737335"/>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88" name="Freeform: Shape 187">
              <a:extLst>
                <a:ext uri="{FF2B5EF4-FFF2-40B4-BE49-F238E27FC236}">
                  <a16:creationId xmlns:a16="http://schemas.microsoft.com/office/drawing/2014/main" id="{D21E9195-1ACE-F828-7813-3274B5600378}"/>
                </a:ext>
              </a:extLst>
            </p:cNvPr>
            <p:cNvSpPr/>
            <p:nvPr/>
          </p:nvSpPr>
          <p:spPr>
            <a:xfrm>
              <a:off x="5707897" y="4050158"/>
              <a:ext cx="57165" cy="58753"/>
            </a:xfrm>
            <a:custGeom>
              <a:avLst/>
              <a:gdLst>
                <a:gd name="connsiteX0" fmla="*/ 56836 w 57165"/>
                <a:gd name="connsiteY0" fmla="*/ 28935 h 58753"/>
                <a:gd name="connsiteX1" fmla="*/ 28253 w 57165"/>
                <a:gd name="connsiteY1" fmla="*/ 58312 h 58753"/>
                <a:gd name="connsiteX2" fmla="*/ -330 w 57165"/>
                <a:gd name="connsiteY2" fmla="*/ 28935 h 58753"/>
                <a:gd name="connsiteX3" fmla="*/ 28253 w 57165"/>
                <a:gd name="connsiteY3" fmla="*/ -442 h 58753"/>
                <a:gd name="connsiteX4" fmla="*/ 56836 w 57165"/>
                <a:gd name="connsiteY4" fmla="*/ 28935 h 5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5" h="58753">
                  <a:moveTo>
                    <a:pt x="56836" y="28935"/>
                  </a:moveTo>
                  <a:cubicBezTo>
                    <a:pt x="56836" y="45163"/>
                    <a:pt x="44037" y="58312"/>
                    <a:pt x="28253" y="58312"/>
                  </a:cubicBezTo>
                  <a:cubicBezTo>
                    <a:pt x="12469" y="58312"/>
                    <a:pt x="-330" y="45163"/>
                    <a:pt x="-330" y="28935"/>
                  </a:cubicBezTo>
                  <a:cubicBezTo>
                    <a:pt x="-330" y="12706"/>
                    <a:pt x="12469" y="-442"/>
                    <a:pt x="28253" y="-442"/>
                  </a:cubicBezTo>
                  <a:cubicBezTo>
                    <a:pt x="44037" y="-442"/>
                    <a:pt x="56836" y="12706"/>
                    <a:pt x="56836" y="28935"/>
                  </a:cubicBezTo>
                  <a:close/>
                </a:path>
              </a:pathLst>
            </a:custGeom>
            <a:solidFill>
              <a:srgbClr val="29B6A4"/>
            </a:solidFill>
            <a:ln w="1586" cap="flat">
              <a:noFill/>
              <a:prstDash val="solid"/>
              <a:miter/>
            </a:ln>
          </p:spPr>
          <p:txBody>
            <a:bodyPr rtlCol="0" anchor="ctr"/>
            <a:lstStyle/>
            <a:p>
              <a:endParaRPr lang="en-US" sz="1000">
                <a:latin typeface="Lucida Sans" panose="020B0602030504020204" pitchFamily="34" charset="0"/>
              </a:endParaRPr>
            </a:p>
          </p:txBody>
        </p:sp>
        <p:sp>
          <p:nvSpPr>
            <p:cNvPr id="189" name="Freeform: Shape 188">
              <a:extLst>
                <a:ext uri="{FF2B5EF4-FFF2-40B4-BE49-F238E27FC236}">
                  <a16:creationId xmlns:a16="http://schemas.microsoft.com/office/drawing/2014/main" id="{218817F4-024F-CB4E-4E83-C860F8D0C2B8}"/>
                </a:ext>
              </a:extLst>
            </p:cNvPr>
            <p:cNvSpPr/>
            <p:nvPr/>
          </p:nvSpPr>
          <p:spPr>
            <a:xfrm>
              <a:off x="5715837" y="4058098"/>
              <a:ext cx="42874" cy="42874"/>
            </a:xfrm>
            <a:custGeom>
              <a:avLst/>
              <a:gdLst>
                <a:gd name="connsiteX0" fmla="*/ 42544 w 42874"/>
                <a:gd name="connsiteY0" fmla="*/ 20995 h 42874"/>
                <a:gd name="connsiteX1" fmla="*/ 21107 w 42874"/>
                <a:gd name="connsiteY1" fmla="*/ 42432 h 42874"/>
                <a:gd name="connsiteX2" fmla="*/ -330 w 42874"/>
                <a:gd name="connsiteY2" fmla="*/ 20995 h 42874"/>
                <a:gd name="connsiteX3" fmla="*/ 21107 w 42874"/>
                <a:gd name="connsiteY3" fmla="*/ -442 h 42874"/>
                <a:gd name="connsiteX4" fmla="*/ 42544 w 42874"/>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4" h="42874">
                  <a:moveTo>
                    <a:pt x="42544" y="20995"/>
                  </a:moveTo>
                  <a:cubicBezTo>
                    <a:pt x="42544" y="32841"/>
                    <a:pt x="32953" y="42432"/>
                    <a:pt x="21107" y="42432"/>
                  </a:cubicBezTo>
                  <a:cubicBezTo>
                    <a:pt x="9261" y="42432"/>
                    <a:pt x="-330" y="32841"/>
                    <a:pt x="-330" y="20995"/>
                  </a:cubicBezTo>
                  <a:cubicBezTo>
                    <a:pt x="-330" y="9149"/>
                    <a:pt x="9261" y="-442"/>
                    <a:pt x="21107" y="-442"/>
                  </a:cubicBezTo>
                  <a:cubicBezTo>
                    <a:pt x="32953" y="-442"/>
                    <a:pt x="42544" y="9149"/>
                    <a:pt x="42544" y="20995"/>
                  </a:cubicBezTo>
                  <a:close/>
                </a:path>
              </a:pathLst>
            </a:custGeom>
            <a:no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sp>
          <p:nvSpPr>
            <p:cNvPr id="190" name="Freeform: Shape 189">
              <a:extLst>
                <a:ext uri="{FF2B5EF4-FFF2-40B4-BE49-F238E27FC236}">
                  <a16:creationId xmlns:a16="http://schemas.microsoft.com/office/drawing/2014/main" id="{409E036F-C550-66DE-D8BE-DB3EA0882D13}"/>
                </a:ext>
              </a:extLst>
            </p:cNvPr>
            <p:cNvSpPr/>
            <p:nvPr/>
          </p:nvSpPr>
          <p:spPr>
            <a:xfrm>
              <a:off x="5814289" y="4753614"/>
              <a:ext cx="47638" cy="1587"/>
            </a:xfrm>
            <a:custGeom>
              <a:avLst/>
              <a:gdLst>
                <a:gd name="connsiteX0" fmla="*/ 47308 w 47638"/>
                <a:gd name="connsiteY0" fmla="*/ -442 h 1587"/>
                <a:gd name="connsiteX1" fmla="*/ -330 w 47638"/>
                <a:gd name="connsiteY1" fmla="*/ -442 h 1587"/>
              </a:gdLst>
              <a:ahLst/>
              <a:cxnLst>
                <a:cxn ang="0">
                  <a:pos x="connsiteX0" y="connsiteY0"/>
                </a:cxn>
                <a:cxn ang="0">
                  <a:pos x="connsiteX1" y="connsiteY1"/>
                </a:cxn>
              </a:cxnLst>
              <a:rect l="l" t="t" r="r" b="b"/>
              <a:pathLst>
                <a:path w="47638" h="1587">
                  <a:moveTo>
                    <a:pt x="47308" y="-44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1" name="TextBox 190">
              <a:extLst>
                <a:ext uri="{FF2B5EF4-FFF2-40B4-BE49-F238E27FC236}">
                  <a16:creationId xmlns:a16="http://schemas.microsoft.com/office/drawing/2014/main" id="{0131836E-FAC6-3A3A-DF79-1E08690EDBF7}"/>
                </a:ext>
              </a:extLst>
            </p:cNvPr>
            <p:cNvSpPr txBox="1"/>
            <p:nvPr/>
          </p:nvSpPr>
          <p:spPr>
            <a:xfrm>
              <a:off x="5814981" y="4645964"/>
              <a:ext cx="23279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0</a:t>
              </a:r>
            </a:p>
          </p:txBody>
        </p:sp>
        <p:sp>
          <p:nvSpPr>
            <p:cNvPr id="192" name="Freeform: Shape 191">
              <a:extLst>
                <a:ext uri="{FF2B5EF4-FFF2-40B4-BE49-F238E27FC236}">
                  <a16:creationId xmlns:a16="http://schemas.microsoft.com/office/drawing/2014/main" id="{E86B4F4A-85E0-85BD-A9B5-614956B4B970}"/>
                </a:ext>
              </a:extLst>
            </p:cNvPr>
            <p:cNvSpPr/>
            <p:nvPr/>
          </p:nvSpPr>
          <p:spPr>
            <a:xfrm>
              <a:off x="5814289" y="4326459"/>
              <a:ext cx="47638" cy="1587"/>
            </a:xfrm>
            <a:custGeom>
              <a:avLst/>
              <a:gdLst>
                <a:gd name="connsiteX0" fmla="*/ 47308 w 47638"/>
                <a:gd name="connsiteY0" fmla="*/ -442 h 1587"/>
                <a:gd name="connsiteX1" fmla="*/ -330 w 47638"/>
                <a:gd name="connsiteY1" fmla="*/ -442 h 1587"/>
              </a:gdLst>
              <a:ahLst/>
              <a:cxnLst>
                <a:cxn ang="0">
                  <a:pos x="connsiteX0" y="connsiteY0"/>
                </a:cxn>
                <a:cxn ang="0">
                  <a:pos x="connsiteX1" y="connsiteY1"/>
                </a:cxn>
              </a:cxnLst>
              <a:rect l="l" t="t" r="r" b="b"/>
              <a:pathLst>
                <a:path w="47638" h="1587">
                  <a:moveTo>
                    <a:pt x="47308" y="-44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3" name="TextBox 192">
              <a:extLst>
                <a:ext uri="{FF2B5EF4-FFF2-40B4-BE49-F238E27FC236}">
                  <a16:creationId xmlns:a16="http://schemas.microsoft.com/office/drawing/2014/main" id="{619D2C5A-727E-228C-F38B-E209EC0518AB}"/>
                </a:ext>
              </a:extLst>
            </p:cNvPr>
            <p:cNvSpPr txBox="1"/>
            <p:nvPr/>
          </p:nvSpPr>
          <p:spPr>
            <a:xfrm>
              <a:off x="5814981" y="4217222"/>
              <a:ext cx="23279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2</a:t>
              </a:r>
            </a:p>
          </p:txBody>
        </p:sp>
        <p:sp>
          <p:nvSpPr>
            <p:cNvPr id="194" name="Freeform: Shape 193">
              <a:extLst>
                <a:ext uri="{FF2B5EF4-FFF2-40B4-BE49-F238E27FC236}">
                  <a16:creationId xmlns:a16="http://schemas.microsoft.com/office/drawing/2014/main" id="{8BB93B26-A551-8A87-DE55-B03A31832EAF}"/>
                </a:ext>
              </a:extLst>
            </p:cNvPr>
            <p:cNvSpPr/>
            <p:nvPr/>
          </p:nvSpPr>
          <p:spPr>
            <a:xfrm>
              <a:off x="5814289" y="3899305"/>
              <a:ext cx="47638" cy="1587"/>
            </a:xfrm>
            <a:custGeom>
              <a:avLst/>
              <a:gdLst>
                <a:gd name="connsiteX0" fmla="*/ 47308 w 47638"/>
                <a:gd name="connsiteY0" fmla="*/ -442 h 1587"/>
                <a:gd name="connsiteX1" fmla="*/ -330 w 47638"/>
                <a:gd name="connsiteY1" fmla="*/ -442 h 1587"/>
              </a:gdLst>
              <a:ahLst/>
              <a:cxnLst>
                <a:cxn ang="0">
                  <a:pos x="connsiteX0" y="connsiteY0"/>
                </a:cxn>
                <a:cxn ang="0">
                  <a:pos x="connsiteX1" y="connsiteY1"/>
                </a:cxn>
              </a:cxnLst>
              <a:rect l="l" t="t" r="r" b="b"/>
              <a:pathLst>
                <a:path w="47638" h="1587">
                  <a:moveTo>
                    <a:pt x="47308" y="-44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5" name="TextBox 194">
              <a:extLst>
                <a:ext uri="{FF2B5EF4-FFF2-40B4-BE49-F238E27FC236}">
                  <a16:creationId xmlns:a16="http://schemas.microsoft.com/office/drawing/2014/main" id="{76278803-DF99-BDA1-42B2-B15FE06387C1}"/>
                </a:ext>
              </a:extLst>
            </p:cNvPr>
            <p:cNvSpPr txBox="1"/>
            <p:nvPr/>
          </p:nvSpPr>
          <p:spPr>
            <a:xfrm>
              <a:off x="5814981" y="3790067"/>
              <a:ext cx="23279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4</a:t>
              </a:r>
            </a:p>
          </p:txBody>
        </p:sp>
        <p:sp>
          <p:nvSpPr>
            <p:cNvPr id="196" name="Freeform: Shape 195">
              <a:extLst>
                <a:ext uri="{FF2B5EF4-FFF2-40B4-BE49-F238E27FC236}">
                  <a16:creationId xmlns:a16="http://schemas.microsoft.com/office/drawing/2014/main" id="{15105FAD-B2C0-D800-1156-2691E6CADB06}"/>
                </a:ext>
              </a:extLst>
            </p:cNvPr>
            <p:cNvSpPr/>
            <p:nvPr/>
          </p:nvSpPr>
          <p:spPr>
            <a:xfrm>
              <a:off x="5814289" y="3472150"/>
              <a:ext cx="47638" cy="1587"/>
            </a:xfrm>
            <a:custGeom>
              <a:avLst/>
              <a:gdLst>
                <a:gd name="connsiteX0" fmla="*/ 47308 w 47638"/>
                <a:gd name="connsiteY0" fmla="*/ -442 h 1587"/>
                <a:gd name="connsiteX1" fmla="*/ -330 w 47638"/>
                <a:gd name="connsiteY1" fmla="*/ -442 h 1587"/>
              </a:gdLst>
              <a:ahLst/>
              <a:cxnLst>
                <a:cxn ang="0">
                  <a:pos x="connsiteX0" y="connsiteY0"/>
                </a:cxn>
                <a:cxn ang="0">
                  <a:pos x="connsiteX1" y="connsiteY1"/>
                </a:cxn>
              </a:cxnLst>
              <a:rect l="l" t="t" r="r" b="b"/>
              <a:pathLst>
                <a:path w="47638" h="1587">
                  <a:moveTo>
                    <a:pt x="47308" y="-44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7" name="TextBox 196">
              <a:extLst>
                <a:ext uri="{FF2B5EF4-FFF2-40B4-BE49-F238E27FC236}">
                  <a16:creationId xmlns:a16="http://schemas.microsoft.com/office/drawing/2014/main" id="{F9F2A312-7892-0296-2E44-771A8DD883C6}"/>
                </a:ext>
              </a:extLst>
            </p:cNvPr>
            <p:cNvSpPr txBox="1"/>
            <p:nvPr/>
          </p:nvSpPr>
          <p:spPr>
            <a:xfrm>
              <a:off x="5814981" y="3362912"/>
              <a:ext cx="23279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6</a:t>
              </a:r>
            </a:p>
          </p:txBody>
        </p:sp>
        <p:sp>
          <p:nvSpPr>
            <p:cNvPr id="198" name="Freeform: Shape 197">
              <a:extLst>
                <a:ext uri="{FF2B5EF4-FFF2-40B4-BE49-F238E27FC236}">
                  <a16:creationId xmlns:a16="http://schemas.microsoft.com/office/drawing/2014/main" id="{934FAA66-15C0-E174-C7AA-6F96DB46274C}"/>
                </a:ext>
              </a:extLst>
            </p:cNvPr>
            <p:cNvSpPr/>
            <p:nvPr/>
          </p:nvSpPr>
          <p:spPr>
            <a:xfrm>
              <a:off x="5814289" y="3044995"/>
              <a:ext cx="47638" cy="1587"/>
            </a:xfrm>
            <a:custGeom>
              <a:avLst/>
              <a:gdLst>
                <a:gd name="connsiteX0" fmla="*/ 47308 w 47638"/>
                <a:gd name="connsiteY0" fmla="*/ -442 h 1587"/>
                <a:gd name="connsiteX1" fmla="*/ -330 w 47638"/>
                <a:gd name="connsiteY1" fmla="*/ -442 h 1587"/>
              </a:gdLst>
              <a:ahLst/>
              <a:cxnLst>
                <a:cxn ang="0">
                  <a:pos x="connsiteX0" y="connsiteY0"/>
                </a:cxn>
                <a:cxn ang="0">
                  <a:pos x="connsiteX1" y="connsiteY1"/>
                </a:cxn>
              </a:cxnLst>
              <a:rect l="l" t="t" r="r" b="b"/>
              <a:pathLst>
                <a:path w="47638" h="1587">
                  <a:moveTo>
                    <a:pt x="47308" y="-44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199" name="TextBox 198">
              <a:extLst>
                <a:ext uri="{FF2B5EF4-FFF2-40B4-BE49-F238E27FC236}">
                  <a16:creationId xmlns:a16="http://schemas.microsoft.com/office/drawing/2014/main" id="{9DE1AEF3-5512-9E3F-15B3-C8E54F9C3EFD}"/>
                </a:ext>
              </a:extLst>
            </p:cNvPr>
            <p:cNvSpPr txBox="1"/>
            <p:nvPr/>
          </p:nvSpPr>
          <p:spPr>
            <a:xfrm>
              <a:off x="5814981" y="2935758"/>
              <a:ext cx="232793"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8</a:t>
              </a:r>
            </a:p>
          </p:txBody>
        </p:sp>
        <p:sp>
          <p:nvSpPr>
            <p:cNvPr id="200" name="Freeform: Shape 199">
              <a:extLst>
                <a:ext uri="{FF2B5EF4-FFF2-40B4-BE49-F238E27FC236}">
                  <a16:creationId xmlns:a16="http://schemas.microsoft.com/office/drawing/2014/main" id="{6F1DC49E-DCF9-EDA3-2D3E-94FEB845255F}"/>
                </a:ext>
              </a:extLst>
            </p:cNvPr>
            <p:cNvSpPr/>
            <p:nvPr/>
          </p:nvSpPr>
          <p:spPr>
            <a:xfrm>
              <a:off x="5814289" y="2617841"/>
              <a:ext cx="47638" cy="1587"/>
            </a:xfrm>
            <a:custGeom>
              <a:avLst/>
              <a:gdLst>
                <a:gd name="connsiteX0" fmla="*/ 47308 w 47638"/>
                <a:gd name="connsiteY0" fmla="*/ -442 h 1587"/>
                <a:gd name="connsiteX1" fmla="*/ -330 w 47638"/>
                <a:gd name="connsiteY1" fmla="*/ -442 h 1587"/>
              </a:gdLst>
              <a:ahLst/>
              <a:cxnLst>
                <a:cxn ang="0">
                  <a:pos x="connsiteX0" y="connsiteY0"/>
                </a:cxn>
                <a:cxn ang="0">
                  <a:pos x="connsiteX1" y="connsiteY1"/>
                </a:cxn>
              </a:cxnLst>
              <a:rect l="l" t="t" r="r" b="b"/>
              <a:pathLst>
                <a:path w="47638" h="1587">
                  <a:moveTo>
                    <a:pt x="47308" y="-442"/>
                  </a:moveTo>
                  <a:lnTo>
                    <a:pt x="-330" y="-442"/>
                  </a:lnTo>
                </a:path>
              </a:pathLst>
            </a:custGeom>
            <a:noFill/>
            <a:ln w="3634" cap="flat">
              <a:solidFill>
                <a:srgbClr val="000000"/>
              </a:solidFill>
              <a:prstDash val="solid"/>
              <a:miter/>
            </a:ln>
          </p:spPr>
          <p:txBody>
            <a:bodyPr rtlCol="0" anchor="ctr"/>
            <a:lstStyle/>
            <a:p>
              <a:endParaRPr lang="en-US" sz="1000">
                <a:latin typeface="Lucida Sans" panose="020B0602030504020204" pitchFamily="34" charset="0"/>
              </a:endParaRPr>
            </a:p>
          </p:txBody>
        </p:sp>
        <p:sp>
          <p:nvSpPr>
            <p:cNvPr id="201" name="TextBox 200">
              <a:extLst>
                <a:ext uri="{FF2B5EF4-FFF2-40B4-BE49-F238E27FC236}">
                  <a16:creationId xmlns:a16="http://schemas.microsoft.com/office/drawing/2014/main" id="{3B207152-EDBE-5734-C05C-26E9B9D6C919}"/>
                </a:ext>
              </a:extLst>
            </p:cNvPr>
            <p:cNvSpPr txBox="1"/>
            <p:nvPr/>
          </p:nvSpPr>
          <p:spPr>
            <a:xfrm>
              <a:off x="5814981" y="2508603"/>
              <a:ext cx="304226" cy="215143"/>
            </a:xfrm>
            <a:prstGeom prst="rect">
              <a:avLst/>
            </a:prstGeom>
            <a:noFill/>
          </p:spPr>
          <p:txBody>
            <a:bodyPr wrap="none" rtlCol="0">
              <a:spAutoFit/>
            </a:bodyPr>
            <a:lstStyle/>
            <a:p>
              <a:pPr algn="l"/>
              <a:r>
                <a:rPr lang="en-US" sz="1000" spc="0" baseline="0">
                  <a:ln/>
                  <a:latin typeface="Lucida Sans" panose="020B0602030504020204" pitchFamily="34" charset="0"/>
                  <a:sym typeface="Lucida Sans"/>
                  <a:rtl val="0"/>
                </a:rPr>
                <a:t>10</a:t>
              </a:r>
            </a:p>
          </p:txBody>
        </p:sp>
        <p:sp>
          <p:nvSpPr>
            <p:cNvPr id="202" name="TextBox 201">
              <a:extLst>
                <a:ext uri="{FF2B5EF4-FFF2-40B4-BE49-F238E27FC236}">
                  <a16:creationId xmlns:a16="http://schemas.microsoft.com/office/drawing/2014/main" id="{D905EAA0-6BF2-1188-19E1-744925039EFD}"/>
                </a:ext>
              </a:extLst>
            </p:cNvPr>
            <p:cNvSpPr txBox="1"/>
            <p:nvPr/>
          </p:nvSpPr>
          <p:spPr>
            <a:xfrm rot="16200000">
              <a:off x="5075591" y="3600386"/>
              <a:ext cx="2238557" cy="215143"/>
            </a:xfrm>
            <a:prstGeom prst="rect">
              <a:avLst/>
            </a:prstGeom>
            <a:noFill/>
          </p:spPr>
          <p:txBody>
            <a:bodyPr wrap="none" rtlCol="0">
              <a:spAutoFit/>
            </a:bodyPr>
            <a:lstStyle/>
            <a:p>
              <a:pPr algn="l"/>
              <a:r>
                <a:rPr lang="en-US" sz="1000" spc="0" baseline="0">
                  <a:ln/>
                  <a:solidFill>
                    <a:srgbClr val="757678"/>
                  </a:solidFill>
                  <a:latin typeface="Lucida Sans" panose="020B0602030504020204" pitchFamily="34" charset="0"/>
                  <a:sym typeface="Lucida Sans"/>
                  <a:rtl val="0"/>
                </a:rPr>
                <a:t>Effect of par. emp. on child outcomes </a:t>
              </a:r>
            </a:p>
          </p:txBody>
        </p:sp>
        <p:sp>
          <p:nvSpPr>
            <p:cNvPr id="203" name="TextBox 202">
              <a:extLst>
                <a:ext uri="{FF2B5EF4-FFF2-40B4-BE49-F238E27FC236}">
                  <a16:creationId xmlns:a16="http://schemas.microsoft.com/office/drawing/2014/main" id="{A9F0606A-42CD-F6A1-FD19-7477477C8B30}"/>
                </a:ext>
              </a:extLst>
            </p:cNvPr>
            <p:cNvSpPr txBox="1"/>
            <p:nvPr/>
          </p:nvSpPr>
          <p:spPr>
            <a:xfrm rot="16200000">
              <a:off x="5146795" y="3594035"/>
              <a:ext cx="2387029" cy="215143"/>
            </a:xfrm>
            <a:prstGeom prst="rect">
              <a:avLst/>
            </a:prstGeom>
            <a:noFill/>
          </p:spPr>
          <p:txBody>
            <a:bodyPr wrap="none" rtlCol="0">
              <a:spAutoFit/>
            </a:bodyPr>
            <a:lstStyle/>
            <a:p>
              <a:pPr algn="l"/>
              <a:r>
                <a:rPr lang="en-US" sz="1000" spc="0" baseline="0">
                  <a:ln/>
                  <a:solidFill>
                    <a:srgbClr val="757678"/>
                  </a:solidFill>
                  <a:latin typeface="Lucida Sans" panose="020B0602030504020204" pitchFamily="34" charset="0"/>
                  <a:sym typeface="Lucida Sans"/>
                  <a:rtl val="0"/>
                </a:rPr>
                <a:t>(% change in Child HH Income Percentile)</a:t>
              </a:r>
            </a:p>
          </p:txBody>
        </p:sp>
        <p:sp>
          <p:nvSpPr>
            <p:cNvPr id="204" name="Freeform: Shape 203">
              <a:extLst>
                <a:ext uri="{FF2B5EF4-FFF2-40B4-BE49-F238E27FC236}">
                  <a16:creationId xmlns:a16="http://schemas.microsoft.com/office/drawing/2014/main" id="{264329A2-9BA1-2CA1-E44E-F2EFC7D5F883}"/>
                </a:ext>
              </a:extLst>
            </p:cNvPr>
            <p:cNvSpPr/>
            <p:nvPr/>
          </p:nvSpPr>
          <p:spPr>
            <a:xfrm>
              <a:off x="3659461" y="2771870"/>
              <a:ext cx="41286" cy="42874"/>
            </a:xfrm>
            <a:custGeom>
              <a:avLst/>
              <a:gdLst>
                <a:gd name="connsiteX0" fmla="*/ 40956 w 41286"/>
                <a:gd name="connsiteY0" fmla="*/ 20995 h 42874"/>
                <a:gd name="connsiteX1" fmla="*/ 20313 w 41286"/>
                <a:gd name="connsiteY1" fmla="*/ 42432 h 42874"/>
                <a:gd name="connsiteX2" fmla="*/ -330 w 41286"/>
                <a:gd name="connsiteY2" fmla="*/ 20995 h 42874"/>
                <a:gd name="connsiteX3" fmla="*/ 20313 w 41286"/>
                <a:gd name="connsiteY3" fmla="*/ -442 h 42874"/>
                <a:gd name="connsiteX4" fmla="*/ 40956 w 41286"/>
                <a:gd name="connsiteY4" fmla="*/ 20995 h 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 h="42874">
                  <a:moveTo>
                    <a:pt x="40956" y="20995"/>
                  </a:moveTo>
                  <a:cubicBezTo>
                    <a:pt x="40956" y="32835"/>
                    <a:pt x="31714" y="42432"/>
                    <a:pt x="20313" y="42432"/>
                  </a:cubicBezTo>
                  <a:cubicBezTo>
                    <a:pt x="8912" y="42432"/>
                    <a:pt x="-330" y="32835"/>
                    <a:pt x="-330" y="20995"/>
                  </a:cubicBezTo>
                  <a:cubicBezTo>
                    <a:pt x="-330" y="9155"/>
                    <a:pt x="8912" y="-442"/>
                    <a:pt x="20313" y="-442"/>
                  </a:cubicBezTo>
                  <a:cubicBezTo>
                    <a:pt x="31714" y="-442"/>
                    <a:pt x="40956" y="9155"/>
                    <a:pt x="40956" y="20995"/>
                  </a:cubicBezTo>
                  <a:close/>
                </a:path>
              </a:pathLst>
            </a:custGeom>
            <a:solidFill>
              <a:srgbClr val="2BB4A2"/>
            </a:solidFill>
            <a:ln w="15361" cap="flat">
              <a:solidFill>
                <a:srgbClr val="29B6A4"/>
              </a:solidFill>
              <a:prstDash val="solid"/>
              <a:miter/>
            </a:ln>
          </p:spPr>
          <p:txBody>
            <a:bodyPr rtlCol="0" anchor="ctr"/>
            <a:lstStyle/>
            <a:p>
              <a:endParaRPr lang="en-US" sz="1000">
                <a:latin typeface="Lucida Sans" panose="020B0602030504020204" pitchFamily="34" charset="0"/>
              </a:endParaRPr>
            </a:p>
          </p:txBody>
        </p:sp>
      </p:grpSp>
      <p:pic>
        <p:nvPicPr>
          <p:cNvPr id="143" name="Picture 142" descr="A black and grey text&#10;&#10;Description automatically generated">
            <a:extLst>
              <a:ext uri="{FF2B5EF4-FFF2-40B4-BE49-F238E27FC236}">
                <a16:creationId xmlns:a16="http://schemas.microsoft.com/office/drawing/2014/main" id="{2E73CD10-4E84-038F-DF93-713D3E778E6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cxnSp>
        <p:nvCxnSpPr>
          <p:cNvPr id="205" name="Straight Connector 204">
            <a:extLst>
              <a:ext uri="{FF2B5EF4-FFF2-40B4-BE49-F238E27FC236}">
                <a16:creationId xmlns:a16="http://schemas.microsoft.com/office/drawing/2014/main" id="{C2B7ABA2-D774-6B5C-C316-E4C79F6B51B4}"/>
              </a:ext>
            </a:extLst>
          </p:cNvPr>
          <p:cNvCxnSpPr>
            <a:cxnSpLocks/>
          </p:cNvCxnSpPr>
          <p:nvPr/>
        </p:nvCxnSpPr>
        <p:spPr>
          <a:xfrm>
            <a:off x="620980" y="6387890"/>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CB30AE-4AA1-B719-D112-B53C66B7670E}"/>
              </a:ext>
            </a:extLst>
          </p:cNvPr>
          <p:cNvSpPr txBox="1"/>
          <p:nvPr/>
        </p:nvSpPr>
        <p:spPr>
          <a:xfrm>
            <a:off x="568592" y="6405653"/>
            <a:ext cx="11006037" cy="400089"/>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Source: </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Chetty, Dobbie, Goldman, Porter, Yang. </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Changing Opportunity: Sociological Mechanisms Underlying Growing Class Gaps and Shrinking Race Gaps in Economic Mobility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rPr>
              <a:t> (July 2024) | </a:t>
            </a:r>
            <a:r>
              <a:rPr lang="en-US" sz="1000" dirty="0">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Nontechnical Summary</a:t>
            </a:r>
            <a:r>
              <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hlinkClick r:id="rId3">
                  <a:extLst>
                    <a:ext uri="{A12FA001-AC4F-418D-AE19-62706E023703}">
                      <ahyp:hlinkClr xmlns:ahyp="http://schemas.microsoft.com/office/drawing/2018/hyperlinkcolor" val="tx"/>
                    </a:ext>
                  </a:extLst>
                </a:hlinkClick>
              </a:rPr>
              <a:t> </a:t>
            </a:r>
            <a:endParaRPr kumimoji="0" lang="en-US" sz="1000" b="0" u="none" strike="noStrike" kern="1200" cap="none" spc="0" normalizeH="0" baseline="0" noProof="0" dirty="0">
              <a:ln>
                <a:noFill/>
              </a:ln>
              <a:effectLst/>
              <a:uLnTx/>
              <a:uFillTx/>
              <a:latin typeface="Lucida Sans" panose="020B0602030504020204" pitchFamily="34" charset="0"/>
              <a:ea typeface="Lato" panose="020F0502020204030203" pitchFamily="34" charset="0"/>
              <a:cs typeface="Arial" pitchFamily="34" charset="0"/>
            </a:endParaRPr>
          </a:p>
        </p:txBody>
      </p:sp>
      <p:sp>
        <p:nvSpPr>
          <p:cNvPr id="3" name="object 2">
            <a:extLst>
              <a:ext uri="{FF2B5EF4-FFF2-40B4-BE49-F238E27FC236}">
                <a16:creationId xmlns:a16="http://schemas.microsoft.com/office/drawing/2014/main" id="{BD3D9B3A-F700-8F2A-F183-7A79107736F8}"/>
              </a:ext>
            </a:extLst>
          </p:cNvPr>
          <p:cNvSpPr txBox="1"/>
          <p:nvPr/>
        </p:nvSpPr>
        <p:spPr>
          <a:xfrm>
            <a:off x="8763000" y="2909711"/>
            <a:ext cx="2811628" cy="1243289"/>
          </a:xfrm>
          <a:prstGeom prst="rect">
            <a:avLst/>
          </a:prstGeom>
        </p:spPr>
        <p:txBody>
          <a:bodyPr vert="horz" wrap="square" lIns="0" tIns="12065" rIns="0" bIns="0" rtlCol="0">
            <a:spAutoFit/>
          </a:bodyPr>
          <a:lstStyle/>
          <a:p>
            <a:pPr marL="12700">
              <a:lnSpc>
                <a:spcPct val="100000"/>
              </a:lnSpc>
              <a:spcBef>
                <a:spcPts val="95"/>
              </a:spcBef>
            </a:pPr>
            <a:r>
              <a:rPr lang="en-US" sz="1000" b="1" dirty="0">
                <a:solidFill>
                  <a:srgbClr val="7E7E7E"/>
                </a:solidFill>
                <a:latin typeface="Lucida Sans" panose="020B0602030504020204" pitchFamily="34" charset="0"/>
                <a:cs typeface="Calibri"/>
              </a:rPr>
              <a:t>Figure</a:t>
            </a:r>
            <a:r>
              <a:rPr lang="en-US" sz="1000" b="1" spc="185" dirty="0">
                <a:solidFill>
                  <a:srgbClr val="7E7E7E"/>
                </a:solidFill>
                <a:latin typeface="Lucida Sans" panose="020B0602030504020204" pitchFamily="34" charset="0"/>
                <a:cs typeface="Calibri"/>
              </a:rPr>
              <a:t> </a:t>
            </a:r>
            <a:r>
              <a:rPr lang="en-US" sz="1000" b="1" spc="-10" dirty="0">
                <a:solidFill>
                  <a:srgbClr val="7E7E7E"/>
                </a:solidFill>
                <a:latin typeface="Lucida Sans" panose="020B0602030504020204" pitchFamily="34" charset="0"/>
                <a:cs typeface="Calibri"/>
              </a:rPr>
              <a:t>Description</a:t>
            </a:r>
            <a:endParaRPr lang="en-US" sz="1000" dirty="0">
              <a:latin typeface="Lucida Sans" panose="020B0602030504020204" pitchFamily="34" charset="0"/>
              <a:cs typeface="Calibri"/>
            </a:endParaRPr>
          </a:p>
          <a:p>
            <a:pPr marL="12700" marR="5080">
              <a:lnSpc>
                <a:spcPct val="100000"/>
              </a:lnSpc>
            </a:pPr>
            <a:r>
              <a:rPr lang="en-US" sz="1000" dirty="0">
                <a:solidFill>
                  <a:srgbClr val="7E7E7E"/>
                </a:solidFill>
                <a:latin typeface="Lucida Sans" panose="020B0602030504020204" pitchFamily="34" charset="0"/>
                <a:cs typeface="Calibri"/>
              </a:rPr>
              <a:t>The teal line shows the impacts of changes in the employment rates of parents of children in their own birth cohort vs. surrounding birth cohorts. The orange line shows the share of high school friends that</a:t>
            </a:r>
          </a:p>
          <a:p>
            <a:pPr marL="12700" marR="5080">
              <a:lnSpc>
                <a:spcPct val="100000"/>
              </a:lnSpc>
            </a:pPr>
            <a:r>
              <a:rPr lang="en-US" sz="1000" dirty="0">
                <a:solidFill>
                  <a:srgbClr val="7E7E7E"/>
                </a:solidFill>
                <a:latin typeface="Lucida Sans" panose="020B0602030504020204" pitchFamily="34" charset="0"/>
                <a:cs typeface="Calibri"/>
              </a:rPr>
              <a:t>children have in their own grade vs. other surrounding grades.</a:t>
            </a:r>
            <a:endParaRPr lang="en-US" sz="1000" dirty="0">
              <a:latin typeface="Lucida Sans" panose="020B0602030504020204" pitchFamily="34" charset="0"/>
              <a:cs typeface="Calibri"/>
            </a:endParaRPr>
          </a:p>
        </p:txBody>
      </p:sp>
    </p:spTree>
    <p:extLst>
      <p:ext uri="{BB962C8B-B14F-4D97-AF65-F5344CB8AC3E}">
        <p14:creationId xmlns:p14="http://schemas.microsoft.com/office/powerpoint/2010/main" val="2027859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1970</TotalTime>
  <Words>1151</Words>
  <Application>Microsoft Office PowerPoint</Application>
  <PresentationFormat>Widescreen</PresentationFormat>
  <Paragraphs>187</Paragraphs>
  <Slides>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 Display</vt:lpstr>
      <vt:lpstr>Calibri</vt:lpstr>
      <vt:lpstr>Arial</vt:lpstr>
      <vt:lpstr>Aptos</vt:lpstr>
      <vt:lpstr>Lucida Sans</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Leff, Emily C</dc:creator>
  <cp:lastModifiedBy>Leff, Emily C</cp:lastModifiedBy>
  <cp:revision>9</cp:revision>
  <dcterms:created xsi:type="dcterms:W3CDTF">2024-07-16T20:01:42Z</dcterms:created>
  <dcterms:modified xsi:type="dcterms:W3CDTF">2024-07-25T05:25:12Z</dcterms:modified>
</cp:coreProperties>
</file>