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7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8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9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0.xml" ContentType="application/vnd.openxmlformats-officedocument.theme+xml"/>
  <Override PartName="/ppt/theme/themeOverride2.xml" ContentType="application/vnd.openxmlformats-officedocument.themeOverrid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97648" r:id="rId1"/>
    <p:sldMasterId id="2147497852" r:id="rId2"/>
    <p:sldMasterId id="2147498178" r:id="rId3"/>
    <p:sldMasterId id="2147498190" r:id="rId4"/>
    <p:sldMasterId id="2147498194" r:id="rId5"/>
    <p:sldMasterId id="2147498218" r:id="rId6"/>
    <p:sldMasterId id="2147498230" r:id="rId7"/>
    <p:sldMasterId id="2147498242" r:id="rId8"/>
    <p:sldMasterId id="2147498254" r:id="rId9"/>
    <p:sldMasterId id="2147498278" r:id="rId10"/>
    <p:sldMasterId id="2147498302" r:id="rId11"/>
  </p:sldMasterIdLst>
  <p:notesMasterIdLst>
    <p:notesMasterId r:id="rId53"/>
  </p:notesMasterIdLst>
  <p:handoutMasterIdLst>
    <p:handoutMasterId r:id="rId54"/>
  </p:handoutMasterIdLst>
  <p:sldIdLst>
    <p:sldId id="2756" r:id="rId12"/>
    <p:sldId id="417" r:id="rId13"/>
    <p:sldId id="437" r:id="rId14"/>
    <p:sldId id="438" r:id="rId15"/>
    <p:sldId id="3691" r:id="rId16"/>
    <p:sldId id="3692" r:id="rId17"/>
    <p:sldId id="291" r:id="rId18"/>
    <p:sldId id="408" r:id="rId19"/>
    <p:sldId id="355" r:id="rId20"/>
    <p:sldId id="314" r:id="rId21"/>
    <p:sldId id="3708" r:id="rId22"/>
    <p:sldId id="3645" r:id="rId23"/>
    <p:sldId id="3646" r:id="rId24"/>
    <p:sldId id="3693" r:id="rId25"/>
    <p:sldId id="2786" r:id="rId26"/>
    <p:sldId id="3162" r:id="rId27"/>
    <p:sldId id="3599" r:id="rId28"/>
    <p:sldId id="3600" r:id="rId29"/>
    <p:sldId id="3601" r:id="rId30"/>
    <p:sldId id="3602" r:id="rId31"/>
    <p:sldId id="3694" r:id="rId32"/>
    <p:sldId id="3705" r:id="rId33"/>
    <p:sldId id="3228" r:id="rId34"/>
    <p:sldId id="3229" r:id="rId35"/>
    <p:sldId id="3695" r:id="rId36"/>
    <p:sldId id="3226" r:id="rId37"/>
    <p:sldId id="3576" r:id="rId38"/>
    <p:sldId id="3658" r:id="rId39"/>
    <p:sldId id="410" r:id="rId40"/>
    <p:sldId id="297" r:id="rId41"/>
    <p:sldId id="368" r:id="rId42"/>
    <p:sldId id="413" r:id="rId43"/>
    <p:sldId id="3709" r:id="rId44"/>
    <p:sldId id="388" r:id="rId45"/>
    <p:sldId id="380" r:id="rId46"/>
    <p:sldId id="381" r:id="rId47"/>
    <p:sldId id="382" r:id="rId48"/>
    <p:sldId id="383" r:id="rId49"/>
    <p:sldId id="386" r:id="rId50"/>
    <p:sldId id="387" r:id="rId51"/>
    <p:sldId id="3706" r:id="rId52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66"/>
    <a:srgbClr val="1A476F"/>
    <a:srgbClr val="0070C0"/>
    <a:srgbClr val="CD375D"/>
    <a:srgbClr val="6CA62C"/>
    <a:srgbClr val="006600"/>
    <a:srgbClr val="F0F7FA"/>
    <a:srgbClr val="EDF6F9"/>
    <a:srgbClr val="E5F2F7"/>
    <a:srgbClr val="F3F9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2" autoAdjust="0"/>
    <p:restoredTop sz="88335" autoAdjust="0"/>
  </p:normalViewPr>
  <p:slideViewPr>
    <p:cSldViewPr>
      <p:cViewPr varScale="1">
        <p:scale>
          <a:sx n="76" d="100"/>
          <a:sy n="76" d="100"/>
        </p:scale>
        <p:origin x="854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6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040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algn="l" defTabSz="965200" eaLnBrk="0" hangingPunct="0">
              <a:buClrTx/>
              <a:buSzTx/>
              <a:buFontTx/>
              <a:buNone/>
              <a:defRPr sz="1200">
                <a:latin typeface="Arial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 dirty="0">
              <a:latin typeface="cmss10"/>
            </a:endParaRPr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algn="r" defTabSz="965200" eaLnBrk="0" hangingPunct="0">
              <a:buClrTx/>
              <a:buSzTx/>
              <a:buFontTx/>
              <a:buNone/>
              <a:defRPr sz="1200">
                <a:latin typeface="Arial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 dirty="0">
              <a:latin typeface="cmss10"/>
            </a:endParaRPr>
          </a:p>
        </p:txBody>
      </p:sp>
      <p:sp>
        <p:nvSpPr>
          <p:cNvPr id="333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l" defTabSz="965200" eaLnBrk="0" hangingPunct="0">
              <a:buClrTx/>
              <a:buSzTx/>
              <a:buFontTx/>
              <a:buNone/>
              <a:defRPr sz="1200">
                <a:latin typeface="Arial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 dirty="0">
              <a:latin typeface="cmss10"/>
            </a:endParaRPr>
          </a:p>
        </p:txBody>
      </p:sp>
      <p:sp>
        <p:nvSpPr>
          <p:cNvPr id="333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67862519-F60B-45CB-9A87-78CA7E34BA54}" type="slidenum">
              <a:rPr lang="en-US">
                <a:latin typeface="cmss10"/>
                <a:cs typeface="CMU Bright" panose="02000603000000000000" pitchFamily="2" charset="0"/>
              </a:rPr>
              <a:pPr>
                <a:defRPr/>
              </a:pPr>
              <a:t>‹#›</a:t>
            </a:fld>
            <a:endParaRPr lang="en-US" dirty="0">
              <a:latin typeface="cmss10"/>
              <a:cs typeface="CMU Br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236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algn="l" defTabSz="965200" eaLnBrk="0" hangingPunct="0">
              <a:buClrTx/>
              <a:buSzTx/>
              <a:buFontTx/>
              <a:buNone/>
              <a:defRPr sz="1200">
                <a:latin typeface="Chalkboard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algn="r" defTabSz="965200" eaLnBrk="0" hangingPunct="0">
              <a:buClrTx/>
              <a:buSzTx/>
              <a:buFontTx/>
              <a:buNone/>
              <a:defRPr sz="1200">
                <a:latin typeface="Chalkboard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2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0375" y="720725"/>
            <a:ext cx="6396038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l" defTabSz="965200" eaLnBrk="0" hangingPunct="0">
              <a:buClrTx/>
              <a:buSzTx/>
              <a:buFontTx/>
              <a:buNone/>
              <a:defRPr sz="1200">
                <a:latin typeface="Chalkboard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Chalkboard"/>
                <a:ea typeface="ＭＳ Ｐゴシック" pitchFamily="34" charset="-128"/>
                <a:cs typeface="CMU Bright" panose="02000603000000000000" pitchFamily="2" charset="0"/>
              </a:defRPr>
            </a:lvl1pPr>
          </a:lstStyle>
          <a:p>
            <a:pPr>
              <a:defRPr/>
            </a:pPr>
            <a:fld id="{00712CF3-E26A-4AC6-973D-B772AF83308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050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mss10"/>
        <a:ea typeface="ＭＳ Ｐゴシック" charset="-128"/>
        <a:cs typeface="CMU Bright" panose="02000603000000000000" pitchFamily="2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mss10"/>
        <a:ea typeface="ＭＳ Ｐゴシック" charset="-128"/>
        <a:cs typeface="CMU Bright" panose="02000603000000000000" pitchFamily="2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mss10"/>
        <a:ea typeface="ＭＳ Ｐゴシック" charset="-128"/>
        <a:cs typeface="CMU Bright" panose="02000603000000000000" pitchFamily="2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mss10"/>
        <a:ea typeface="ＭＳ Ｐゴシック" charset="-128"/>
        <a:cs typeface="CMU Bright" panose="02000603000000000000" pitchFamily="2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mss10"/>
        <a:ea typeface="ＭＳ Ｐゴシック" charset="-128"/>
        <a:cs typeface="CMU Bright" panose="02000603000000000000" pitchFamily="2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zQtmZjMdejU?utm_source=unsplash&amp;utm_medium=referral&amp;utm_content=creditCopyText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earch/photos/white?utm_source=unsplash&amp;utm_medium=referral&amp;utm_content=creditCopyText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Ev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on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Unsplash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6246F5-9D12-48FD-B271-F479458B03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pPr marL="0" marR="0" lvl="0" indent="0" algn="r" defTabSz="914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1481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6493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712CF3-E26A-4AC6-973D-B772AF8330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9833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712CF3-E26A-4AC6-973D-B772AF83308B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Arial" pitchFamily="34" charset="0"/>
              </a:rPr>
              <a:pPr marL="0" marR="0" lvl="0" indent="0" algn="r" defTabSz="965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alkboard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764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712CF3-E26A-4AC6-973D-B772AF8330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Arial" pitchFamily="34" charset="0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alkboard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757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712CF3-E26A-4AC6-973D-B772AF8330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Arial" pitchFamily="34" charset="0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alkboard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170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712CF3-E26A-4AC6-973D-B772AF8330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Arial" pitchFamily="34" charset="0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alkboard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166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712CF3-E26A-4AC6-973D-B772AF83308B}" type="slidenum"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Arial" pitchFamily="34" charset="0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alkboard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0218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712CF3-E26A-4AC6-973D-B772AF8330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96715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712CF3-E26A-4AC6-973D-B772AF8330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Arial" pitchFamily="34" charset="0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alkboard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158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712CF3-E26A-4AC6-973D-B772AF8330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Arial" pitchFamily="34" charset="0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alkboard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1233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712CF3-E26A-4AC6-973D-B772AF8330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Arial" pitchFamily="34" charset="0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alkboard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99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98396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712CF3-E26A-4AC6-973D-B772AF8330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Arial" pitchFamily="34" charset="0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alkboard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6996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38159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712CF3-E26A-4AC6-973D-B772AF8330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lkboard"/>
                <a:ea typeface="ＭＳ Ｐゴシック" pitchFamily="34" charset="-128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48972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1973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9AA804-EC8C-4B66-8B0B-ADE27D05C2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Arial" pitchFamily="34" charset="0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alkboard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2979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9AA804-EC8C-4B66-8B0B-ADE27D05C2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Arial" pitchFamily="34" charset="0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alkboard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7013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98396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15705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712CF3-E26A-4AC6-973D-B772AF8330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Arial" pitchFamily="34" charset="0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alkboard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0355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712CF3-E26A-4AC6-973D-B772AF83308B}" type="slidenum"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4535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15705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1404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827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712CF3-E26A-4AC6-973D-B772AF83308B}" type="slidenum"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45358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51B12A-09BA-4142-9B30-ACAB8A18F6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8668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712CF3-E26A-4AC6-973D-B772AF83308B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alkboard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1891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712CF3-E26A-4AC6-973D-B772AF83308B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alkboard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4361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712CF3-E26A-4AC6-973D-B772AF83308B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alkboard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3333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712CF3-E26A-4AC6-973D-B772AF83308B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alkboard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3026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37">
              <a:defRPr/>
            </a:pPr>
            <a:endParaRPr lang="en-US" strike="noStrik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712CF3-E26A-4AC6-973D-B772AF83308B}" type="slidenum"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745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1570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920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009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1570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9839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208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1" y="1143001"/>
            <a:ext cx="11095567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514600"/>
            <a:ext cx="85344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8000" y="1219200"/>
            <a:ext cx="110744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6434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556310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F4554-CA8E-4D92-B2EC-06491BAEB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2918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  <a:prstGeom prst="rect">
            <a:avLst/>
          </a:prstGeom>
        </p:spPr>
        <p:txBody>
          <a:bodyPr lIns="91386" tIns="45718" rIns="91386" bIns="45718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00"/>
            <a:ext cx="6815667" cy="5853113"/>
          </a:xfrm>
          <a:prstGeom prst="rect">
            <a:avLst/>
          </a:prstGeom>
        </p:spPr>
        <p:txBody>
          <a:bodyPr lIns="91386" tIns="45718" rIns="91386" bIns="4571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  <a:prstGeom prst="rect">
            <a:avLst/>
          </a:prstGeom>
        </p:spPr>
        <p:txBody>
          <a:bodyPr lIns="91386" tIns="45718" rIns="91386" bIns="45718"/>
          <a:lstStyle>
            <a:lvl1pPr marL="0" indent="0">
              <a:buNone/>
              <a:defRPr sz="1500"/>
            </a:lvl1pPr>
            <a:lvl2pPr marL="456879" indent="0">
              <a:buNone/>
              <a:defRPr sz="1200"/>
            </a:lvl2pPr>
            <a:lvl3pPr marL="913788" indent="0">
              <a:buNone/>
              <a:defRPr sz="1100"/>
            </a:lvl3pPr>
            <a:lvl4pPr marL="1370682" indent="0">
              <a:buNone/>
              <a:defRPr sz="900"/>
            </a:lvl4pPr>
            <a:lvl5pPr marL="1827576" indent="0">
              <a:buNone/>
              <a:defRPr sz="900"/>
            </a:lvl5pPr>
            <a:lvl6pPr marL="2284486" indent="0">
              <a:buNone/>
              <a:defRPr sz="900"/>
            </a:lvl6pPr>
            <a:lvl7pPr marL="2741362" indent="0">
              <a:buNone/>
              <a:defRPr sz="900"/>
            </a:lvl7pPr>
            <a:lvl8pPr marL="3198240" indent="0">
              <a:buNone/>
              <a:defRPr sz="900"/>
            </a:lvl8pPr>
            <a:lvl9pPr marL="365511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B2BC7-4D59-4753-82CE-39F9061CE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0323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  <a:prstGeom prst="rect">
            <a:avLst/>
          </a:prstGeom>
        </p:spPr>
        <p:txBody>
          <a:bodyPr lIns="91386" tIns="45718" rIns="91386" bIns="45718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lIns="91386" tIns="45718" rIns="91386" bIns="45718"/>
          <a:lstStyle>
            <a:lvl1pPr marL="0" indent="0">
              <a:buNone/>
              <a:defRPr sz="3200"/>
            </a:lvl1pPr>
            <a:lvl2pPr marL="456879" indent="0">
              <a:buNone/>
              <a:defRPr sz="2800"/>
            </a:lvl2pPr>
            <a:lvl3pPr marL="913788" indent="0">
              <a:buNone/>
              <a:defRPr sz="2400"/>
            </a:lvl3pPr>
            <a:lvl4pPr marL="1370682" indent="0">
              <a:buNone/>
              <a:defRPr sz="2000"/>
            </a:lvl4pPr>
            <a:lvl5pPr marL="1827576" indent="0">
              <a:buNone/>
              <a:defRPr sz="2000"/>
            </a:lvl5pPr>
            <a:lvl6pPr marL="2284486" indent="0">
              <a:buNone/>
              <a:defRPr sz="2000"/>
            </a:lvl6pPr>
            <a:lvl7pPr marL="2741362" indent="0">
              <a:buNone/>
              <a:defRPr sz="2000"/>
            </a:lvl7pPr>
            <a:lvl8pPr marL="3198240" indent="0">
              <a:buNone/>
              <a:defRPr sz="2000"/>
            </a:lvl8pPr>
            <a:lvl9pPr marL="365511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73"/>
            <a:ext cx="7315200" cy="804863"/>
          </a:xfrm>
          <a:prstGeom prst="rect">
            <a:avLst/>
          </a:prstGeom>
        </p:spPr>
        <p:txBody>
          <a:bodyPr lIns="91386" tIns="45718" rIns="91386" bIns="45718"/>
          <a:lstStyle>
            <a:lvl1pPr marL="0" indent="0">
              <a:buNone/>
              <a:defRPr sz="1500"/>
            </a:lvl1pPr>
            <a:lvl2pPr marL="456879" indent="0">
              <a:buNone/>
              <a:defRPr sz="1200"/>
            </a:lvl2pPr>
            <a:lvl3pPr marL="913788" indent="0">
              <a:buNone/>
              <a:defRPr sz="1100"/>
            </a:lvl3pPr>
            <a:lvl4pPr marL="1370682" indent="0">
              <a:buNone/>
              <a:defRPr sz="900"/>
            </a:lvl4pPr>
            <a:lvl5pPr marL="1827576" indent="0">
              <a:buNone/>
              <a:defRPr sz="900"/>
            </a:lvl5pPr>
            <a:lvl6pPr marL="2284486" indent="0">
              <a:buNone/>
              <a:defRPr sz="900"/>
            </a:lvl6pPr>
            <a:lvl7pPr marL="2741362" indent="0">
              <a:buNone/>
              <a:defRPr sz="900"/>
            </a:lvl7pPr>
            <a:lvl8pPr marL="3198240" indent="0">
              <a:buNone/>
              <a:defRPr sz="900"/>
            </a:lvl8pPr>
            <a:lvl9pPr marL="365511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9C2E8-D233-4708-A6DE-2BD3738C5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1972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91386" tIns="45718" rIns="9138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eaVert" lIns="91386" tIns="45718" rIns="91386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C6AFC-7E3E-4CB6-9BE7-A05F61744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7281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2"/>
            <a:ext cx="2743200" cy="5851525"/>
          </a:xfrm>
          <a:prstGeom prst="rect">
            <a:avLst/>
          </a:prstGeom>
        </p:spPr>
        <p:txBody>
          <a:bodyPr vert="eaVert" lIns="91386" tIns="45718" rIns="9138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2"/>
            <a:ext cx="8026400" cy="5851525"/>
          </a:xfrm>
          <a:prstGeom prst="rect">
            <a:avLst/>
          </a:prstGeom>
        </p:spPr>
        <p:txBody>
          <a:bodyPr vert="eaVert" lIns="91386" tIns="45718" rIns="91386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D332A-3A4E-4870-9FA7-26BF40B01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59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7800" y="152400"/>
            <a:ext cx="29210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85598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4364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685800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5181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33540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856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06571-DCB5-4C87-A3AA-166A0CDD3B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B3DC60-56DF-460A-BDCB-77A26501EC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2E505-1D95-4BFD-8B44-91E51C6F3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C889-74C7-4011-B0A5-0BCFD021F3B6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8F1714-5768-4376-A2B8-BAB22B8CD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6E0DF-AE58-4174-BBC4-049AC96F8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0B7D-5D55-49AA-A321-1899D7CDF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92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452F5-07B1-4BBE-B35E-DF4FE101A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E0D08-D603-408A-BE64-E5561C2C2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18CFF-5288-4714-9327-3A764F9CE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C889-74C7-4011-B0A5-0BCFD021F3B6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6B05E-B259-4707-A286-54C07B158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E7345-5896-48E9-9779-58332651C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0B7D-5D55-49AA-A321-1899D7CDF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22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B1C7B-A65F-46A3-8CA4-8284CF518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31AE84-D582-4D3C-B8CF-147DD0D13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9CF57-EE24-4B61-ADEF-418D9833D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C889-74C7-4011-B0A5-0BCFD021F3B6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B9F47-B53F-4066-9F18-11BF8D739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D70EF-106C-4DB8-878B-A96F6A903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0B7D-5D55-49AA-A321-1899D7CDF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09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39294-AAB9-412F-8B3B-598E357FD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4B3CF-DC84-475F-A945-0902521FCF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FC7621-33C4-4F5B-80BE-BB499FDDFB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05BD5B-BCBE-4832-900F-8E0E51D80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C889-74C7-4011-B0A5-0BCFD021F3B6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2B1452-DACC-4744-BF8A-DC6912CD9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5C14F3-1BF9-49A8-9319-F71421B06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0B7D-5D55-49AA-A321-1899D7CDF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06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CCF53-9DA1-4A5C-A089-FC93373F4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DDEB3-C852-4D12-879A-EC4704A9A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703152-E769-48BE-B9AF-B9DEAE3675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45B230-E8BE-42BB-80AF-C924E2AF28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4D593E-2303-4582-939D-D4A83874F9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617FBE-06FD-4BA5-AC8A-A16A83D2A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C889-74C7-4011-B0A5-0BCFD021F3B6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7A0183-1DDD-4568-AE30-3D2E04DFB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44BC15-B68C-4927-9BF7-C583F000C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0B7D-5D55-49AA-A321-1899D7CDF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595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815F0-46AF-49E1-9B3E-24C263403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93FD3D-E20C-494D-B142-B5F0B7867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C889-74C7-4011-B0A5-0BCFD021F3B6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087B84-20BF-4694-831B-DBB3D54D3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A52F46-DA0C-40F2-8263-3FB46043A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0B7D-5D55-49AA-A321-1899D7CDF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79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14711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E6AB17-67A6-49C6-9F4B-389001F20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C889-74C7-4011-B0A5-0BCFD021F3B6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43FD94-DC64-4A6F-8A0E-07180E4A8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54BD69-F127-4582-944A-87D42FC1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0B7D-5D55-49AA-A321-1899D7CDF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698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CE07E-945D-42AC-97A9-7E31D328C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99E5D-0077-430D-B0F8-A377128E9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81F956-2A2E-43C5-A7AF-14BCB1BE1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7939BC-0C75-46FD-B1E9-C67B54DDE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C889-74C7-4011-B0A5-0BCFD021F3B6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F3D289-EB3F-4F9D-B2B1-5B8437572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2FCEB8-40FC-4817-ADBD-1AF4FDC95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0B7D-5D55-49AA-A321-1899D7CDF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9338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F2188-F4CB-4A53-AAB6-6520643E7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AE1A7B-EF16-4364-AF5F-5E80EED9BA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D58DC9-E21C-4F25-B8A6-57E78297D7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0B10DF-BB2B-4C64-A169-25C00CF5A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C889-74C7-4011-B0A5-0BCFD021F3B6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B01A40-C2C4-4F56-9EF3-A15E2F632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FCED8E-D2E2-48CF-BD26-73CC2FE26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0B7D-5D55-49AA-A321-1899D7CDF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17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97060-AC5B-44C3-A0EC-855F6B5B8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35161E-8794-46FF-B901-BCADAB0400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602F9-D7BD-4416-9E76-AEF7C3493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C889-74C7-4011-B0A5-0BCFD021F3B6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F955C-6357-45F4-A559-28AB7FFDC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CDDFD-A38E-4331-A879-255FD8A12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0B7D-5D55-49AA-A321-1899D7CDF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651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48DA37-3950-4BF3-8DD6-F47D7EF72A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C5EB0A-02A4-48B6-B779-7C3BA0EB9E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65A36-2C31-4CD0-A53A-F87215627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C889-74C7-4011-B0A5-0BCFD021F3B6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FCD4C-894C-4762-8439-64E19B19E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3BC7C-07F7-48BD-8F63-10AAAD953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0B7D-5D55-49AA-A321-1899D7CDF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218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81"/>
            <a:ext cx="10363200" cy="1470025"/>
          </a:xfrm>
        </p:spPr>
        <p:txBody>
          <a:bodyPr>
            <a:normAutofit/>
          </a:bodyPr>
          <a:lstStyle>
            <a:lvl1pPr>
              <a:defRPr lang="en-US" sz="3600" b="1" kern="1200" dirty="0">
                <a:solidFill>
                  <a:srgbClr val="1E2D53"/>
                </a:solidFill>
                <a:latin typeface="cmss10"/>
                <a:ea typeface="cmss1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438400"/>
            <a:ext cx="85344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783320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0207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5181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2183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2706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0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89450-C5C6-4591-A23D-E5878F495A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792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967ED-AED9-4EA3-9B98-1C44292E54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43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74" indent="0">
              <a:buNone/>
              <a:defRPr sz="1800"/>
            </a:lvl2pPr>
            <a:lvl3pPr marL="913544" indent="0">
              <a:buNone/>
              <a:defRPr sz="1600"/>
            </a:lvl3pPr>
            <a:lvl4pPr marL="1370319" indent="0">
              <a:buNone/>
              <a:defRPr sz="1400"/>
            </a:lvl4pPr>
            <a:lvl5pPr marL="1827089" indent="0">
              <a:buNone/>
              <a:defRPr sz="1400"/>
            </a:lvl5pPr>
            <a:lvl6pPr marL="2283864" indent="0">
              <a:buNone/>
              <a:defRPr sz="1400"/>
            </a:lvl6pPr>
            <a:lvl7pPr marL="2740634" indent="0">
              <a:buNone/>
              <a:defRPr sz="1400"/>
            </a:lvl7pPr>
            <a:lvl8pPr marL="3197408" indent="0">
              <a:buNone/>
              <a:defRPr sz="1400"/>
            </a:lvl8pPr>
            <a:lvl9pPr marL="365417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24709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8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088AA-B5E7-4A29-BFE3-C81262F27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450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310ED-8A18-43F9-9F43-F7DE14E5B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6833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1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1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A81B5-7926-4EDF-82D8-877464876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071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F6434-9A38-45C8-89DF-D448D91BB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529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F4554-CA8E-4D92-B2EC-06491BAEB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979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3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B2BC7-4D59-4753-82CE-39F9061CE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130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9C2E8-D233-4708-A6DE-2BD3738C5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248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C6AFC-7E3E-4CB6-9BE7-A05F61744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418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1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1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D332A-3A4E-4870-9FA7-26BF40B01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3442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108B-E03A-4334-A407-83BC36A272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A09E5-235A-4AA0-9D69-090729509F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885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5808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108B-E03A-4334-A407-83BC36A272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A09E5-235A-4AA0-9D69-090729509F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088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81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4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108B-E03A-4334-A407-83BC36A272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A09E5-235A-4AA0-9D69-090729509F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8955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108B-E03A-4334-A407-83BC36A272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A09E5-235A-4AA0-9D69-090729509F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5724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108B-E03A-4334-A407-83BC36A272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A09E5-235A-4AA0-9D69-090729509F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4124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108B-E03A-4334-A407-83BC36A272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A09E5-235A-4AA0-9D69-090729509F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6108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108B-E03A-4334-A407-83BC36A272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A09E5-235A-4AA0-9D69-090729509F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298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50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108B-E03A-4334-A407-83BC36A272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A09E5-235A-4AA0-9D69-090729509F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497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50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108B-E03A-4334-A407-83BC36A272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A09E5-235A-4AA0-9D69-090729509F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7489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108B-E03A-4334-A407-83BC36A272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A09E5-235A-4AA0-9D69-090729509F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4214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108B-E03A-4334-A407-83BC36A272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A09E5-235A-4AA0-9D69-090729509F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539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32741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8689450-C5C6-4591-A23D-E5878F495AEF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590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F6967ED-AED9-4EA3-9B98-1C44292E5471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026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57088AA-B5E7-4A29-BFE3-C81262F270A3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845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3D310ED-8A18-43F9-9F43-F7DE14E5BD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1194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5BA81B5-7926-4EDF-82D8-8774648765AB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820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6CF6434-9A38-45C8-89DF-D448D91BB3B7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011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A1F4554-CA8E-4D92-B2EC-06491BAEB2C6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166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A0B2BC7-4D59-4753-82CE-39F9061CE94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7049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079C2E8-D233-4708-A6DE-2BD3738C5351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840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EEC6AFC-7E3E-4CB6-9BE7-A05F6174427D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26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39883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39D332A-3A4E-4870-9FA7-26BF40B015F3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153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0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89450-C5C6-4591-A23D-E5878F495A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768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967ED-AED9-4EA3-9B98-1C44292E54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898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8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088AA-B5E7-4A29-BFE3-C81262F27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336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310ED-8A18-43F9-9F43-F7DE14E5B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410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1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1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A81B5-7926-4EDF-82D8-877464876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609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F6434-9A38-45C8-89DF-D448D91BB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610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F4554-CA8E-4D92-B2EC-06491BAEB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172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3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B2BC7-4D59-4753-82CE-39F9061CE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797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9C2E8-D233-4708-A6DE-2BD3738C5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17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597586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C6AFC-7E3E-4CB6-9BE7-A05F61744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232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1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1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D332A-3A4E-4870-9FA7-26BF40B01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361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0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5689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9045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8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256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8295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3964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4641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5339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3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527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184457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4075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7488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1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1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0844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06400" y="914400"/>
            <a:ext cx="11298768" cy="130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514600"/>
            <a:ext cx="85344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8000" y="1219200"/>
            <a:ext cx="110744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889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70623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774" indent="0">
              <a:buNone/>
              <a:defRPr sz="1800"/>
            </a:lvl2pPr>
            <a:lvl3pPr marL="913544" indent="0">
              <a:buNone/>
              <a:defRPr sz="1600"/>
            </a:lvl3pPr>
            <a:lvl4pPr marL="1370319" indent="0">
              <a:buNone/>
              <a:defRPr sz="1400"/>
            </a:lvl4pPr>
            <a:lvl5pPr marL="1827089" indent="0">
              <a:buNone/>
              <a:defRPr sz="1400"/>
            </a:lvl5pPr>
            <a:lvl6pPr marL="2283864" indent="0">
              <a:buNone/>
              <a:defRPr sz="1400"/>
            </a:lvl6pPr>
            <a:lvl7pPr marL="2740634" indent="0">
              <a:buNone/>
              <a:defRPr sz="1400"/>
            </a:lvl7pPr>
            <a:lvl8pPr marL="3197408" indent="0">
              <a:buNone/>
              <a:defRPr sz="1400"/>
            </a:lvl8pPr>
            <a:lvl9pPr marL="365417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015419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838200"/>
            <a:ext cx="5435600" cy="5791200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838200"/>
            <a:ext cx="5435600" cy="5791200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73888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216800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001758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1549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74" indent="0">
              <a:buNone/>
              <a:defRPr sz="2800"/>
            </a:lvl2pPr>
            <a:lvl3pPr marL="913544" indent="0">
              <a:buNone/>
              <a:defRPr sz="2400"/>
            </a:lvl3pPr>
            <a:lvl4pPr marL="1370319" indent="0">
              <a:buNone/>
              <a:defRPr sz="2000"/>
            </a:lvl4pPr>
            <a:lvl5pPr marL="1827089" indent="0">
              <a:buNone/>
              <a:defRPr sz="2000"/>
            </a:lvl5pPr>
            <a:lvl6pPr marL="2283864" indent="0">
              <a:buNone/>
              <a:defRPr sz="2000"/>
            </a:lvl6pPr>
            <a:lvl7pPr marL="2740634" indent="0">
              <a:buNone/>
              <a:defRPr sz="2000"/>
            </a:lvl7pPr>
            <a:lvl8pPr marL="3197408" indent="0">
              <a:buNone/>
              <a:defRPr sz="2000"/>
            </a:lvl8pPr>
            <a:lvl9pPr marL="365417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296951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355455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774" indent="0">
              <a:buNone/>
              <a:defRPr sz="2800"/>
            </a:lvl2pPr>
            <a:lvl3pPr marL="913544" indent="0">
              <a:buNone/>
              <a:defRPr sz="2400"/>
            </a:lvl3pPr>
            <a:lvl4pPr marL="1370319" indent="0">
              <a:buNone/>
              <a:defRPr sz="2000"/>
            </a:lvl4pPr>
            <a:lvl5pPr marL="1827089" indent="0">
              <a:buNone/>
              <a:defRPr sz="2000"/>
            </a:lvl5pPr>
            <a:lvl6pPr marL="2283864" indent="0">
              <a:buNone/>
              <a:defRPr sz="2000"/>
            </a:lvl6pPr>
            <a:lvl7pPr marL="2740634" indent="0">
              <a:buNone/>
              <a:defRPr sz="2000"/>
            </a:lvl7pPr>
            <a:lvl8pPr marL="3197408" indent="0">
              <a:buNone/>
              <a:defRPr sz="2000"/>
            </a:lvl8pPr>
            <a:lvl9pPr marL="365417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63115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040329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7800" y="152400"/>
            <a:ext cx="2921000" cy="6477000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8559800" cy="6477000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93317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74"/>
            <a:ext cx="10363200" cy="1470025"/>
          </a:xfrm>
          <a:prstGeom prst="rect">
            <a:avLst/>
          </a:prstGeom>
        </p:spPr>
        <p:txBody>
          <a:bodyPr lIns="91386" tIns="45718" rIns="9138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91386" tIns="45718" rIns="91386" bIns="45718"/>
          <a:lstStyle>
            <a:lvl1pPr marL="0" indent="0" algn="ctr">
              <a:buNone/>
              <a:defRPr/>
            </a:lvl1pPr>
            <a:lvl2pPr marL="456879" indent="0" algn="ctr">
              <a:buNone/>
              <a:defRPr/>
            </a:lvl2pPr>
            <a:lvl3pPr marL="913788" indent="0" algn="ctr">
              <a:buNone/>
              <a:defRPr/>
            </a:lvl3pPr>
            <a:lvl4pPr marL="1370682" indent="0" algn="ctr">
              <a:buNone/>
              <a:defRPr/>
            </a:lvl4pPr>
            <a:lvl5pPr marL="1827576" indent="0" algn="ctr">
              <a:buNone/>
              <a:defRPr/>
            </a:lvl5pPr>
            <a:lvl6pPr marL="2284486" indent="0" algn="ctr">
              <a:buNone/>
              <a:defRPr/>
            </a:lvl6pPr>
            <a:lvl7pPr marL="2741362" indent="0" algn="ctr">
              <a:buNone/>
              <a:defRPr/>
            </a:lvl7pPr>
            <a:lvl8pPr marL="3198240" indent="0" algn="ctr">
              <a:buNone/>
              <a:defRPr/>
            </a:lvl8pPr>
            <a:lvl9pPr marL="365511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89450-C5C6-4591-A23D-E5878F495A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593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91386" tIns="45718" rIns="9138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lIns="91386" tIns="45718" rIns="91386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967ED-AED9-4EA3-9B98-1C44292E54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9543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  <a:prstGeom prst="rect">
            <a:avLst/>
          </a:prstGeom>
        </p:spPr>
        <p:txBody>
          <a:bodyPr lIns="91386" tIns="45718" rIns="91386" bIns="45718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lIns="91386" tIns="45718" rIns="91386" bIns="45718" anchor="b"/>
          <a:lstStyle>
            <a:lvl1pPr marL="0" indent="0">
              <a:buNone/>
              <a:defRPr sz="2000"/>
            </a:lvl1pPr>
            <a:lvl2pPr marL="456879" indent="0">
              <a:buNone/>
              <a:defRPr sz="1900"/>
            </a:lvl2pPr>
            <a:lvl3pPr marL="913788" indent="0">
              <a:buNone/>
              <a:defRPr sz="1600"/>
            </a:lvl3pPr>
            <a:lvl4pPr marL="1370682" indent="0">
              <a:buNone/>
              <a:defRPr sz="1500"/>
            </a:lvl4pPr>
            <a:lvl5pPr marL="1827576" indent="0">
              <a:buNone/>
              <a:defRPr sz="1500"/>
            </a:lvl5pPr>
            <a:lvl6pPr marL="2284486" indent="0">
              <a:buNone/>
              <a:defRPr sz="1500"/>
            </a:lvl6pPr>
            <a:lvl7pPr marL="2741362" indent="0">
              <a:buNone/>
              <a:defRPr sz="1500"/>
            </a:lvl7pPr>
            <a:lvl8pPr marL="3198240" indent="0">
              <a:buNone/>
              <a:defRPr sz="1500"/>
            </a:lvl8pPr>
            <a:lvl9pPr marL="3655119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088AA-B5E7-4A29-BFE3-C81262F27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8463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91386" tIns="45718" rIns="9138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  <a:prstGeom prst="rect">
            <a:avLst/>
          </a:prstGeom>
        </p:spPr>
        <p:txBody>
          <a:bodyPr lIns="91386" tIns="45718" rIns="91386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  <a:prstGeom prst="rect">
            <a:avLst/>
          </a:prstGeom>
        </p:spPr>
        <p:txBody>
          <a:bodyPr lIns="91386" tIns="45718" rIns="91386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310ED-8A18-43F9-9F43-F7DE14E5B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9344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91386" tIns="45718" rIns="91386" bIns="45718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lIns="91386" tIns="45718" rIns="91386" bIns="45718" anchor="b"/>
          <a:lstStyle>
            <a:lvl1pPr marL="0" indent="0">
              <a:buNone/>
              <a:defRPr sz="2400" b="1"/>
            </a:lvl1pPr>
            <a:lvl2pPr marL="456879" indent="0">
              <a:buNone/>
              <a:defRPr sz="2000" b="1"/>
            </a:lvl2pPr>
            <a:lvl3pPr marL="913788" indent="0">
              <a:buNone/>
              <a:defRPr sz="1900" b="1"/>
            </a:lvl3pPr>
            <a:lvl4pPr marL="1370682" indent="0">
              <a:buNone/>
              <a:defRPr sz="1600" b="1"/>
            </a:lvl4pPr>
            <a:lvl5pPr marL="1827576" indent="0">
              <a:buNone/>
              <a:defRPr sz="1600" b="1"/>
            </a:lvl5pPr>
            <a:lvl6pPr marL="2284486" indent="0">
              <a:buNone/>
              <a:defRPr sz="1600" b="1"/>
            </a:lvl6pPr>
            <a:lvl7pPr marL="2741362" indent="0">
              <a:buNone/>
              <a:defRPr sz="1600" b="1"/>
            </a:lvl7pPr>
            <a:lvl8pPr marL="3198240" indent="0">
              <a:buNone/>
              <a:defRPr sz="1600" b="1"/>
            </a:lvl8pPr>
            <a:lvl9pPr marL="365511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 lIns="91386" tIns="45718" rIns="91386" bIns="45718"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2" y="1535113"/>
            <a:ext cx="5389033" cy="639763"/>
          </a:xfrm>
          <a:prstGeom prst="rect">
            <a:avLst/>
          </a:prstGeom>
        </p:spPr>
        <p:txBody>
          <a:bodyPr lIns="91386" tIns="45718" rIns="91386" bIns="45718" anchor="b"/>
          <a:lstStyle>
            <a:lvl1pPr marL="0" indent="0">
              <a:buNone/>
              <a:defRPr sz="2400" b="1"/>
            </a:lvl1pPr>
            <a:lvl2pPr marL="456879" indent="0">
              <a:buNone/>
              <a:defRPr sz="2000" b="1"/>
            </a:lvl2pPr>
            <a:lvl3pPr marL="913788" indent="0">
              <a:buNone/>
              <a:defRPr sz="1900" b="1"/>
            </a:lvl3pPr>
            <a:lvl4pPr marL="1370682" indent="0">
              <a:buNone/>
              <a:defRPr sz="1600" b="1"/>
            </a:lvl4pPr>
            <a:lvl5pPr marL="1827576" indent="0">
              <a:buNone/>
              <a:defRPr sz="1600" b="1"/>
            </a:lvl5pPr>
            <a:lvl6pPr marL="2284486" indent="0">
              <a:buNone/>
              <a:defRPr sz="1600" b="1"/>
            </a:lvl6pPr>
            <a:lvl7pPr marL="2741362" indent="0">
              <a:buNone/>
              <a:defRPr sz="1600" b="1"/>
            </a:lvl7pPr>
            <a:lvl8pPr marL="3198240" indent="0">
              <a:buNone/>
              <a:defRPr sz="1600" b="1"/>
            </a:lvl8pPr>
            <a:lvl9pPr marL="365511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2" y="2174875"/>
            <a:ext cx="5389033" cy="3951288"/>
          </a:xfrm>
          <a:prstGeom prst="rect">
            <a:avLst/>
          </a:prstGeom>
        </p:spPr>
        <p:txBody>
          <a:bodyPr lIns="91386" tIns="45718" rIns="91386" bIns="45718"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A81B5-7926-4EDF-82D8-877464876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909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91386" tIns="45718" rIns="9138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F6434-9A38-45C8-89DF-D448D91BB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37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838200"/>
            <a:ext cx="11074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4" tIns="45678" rIns="91354" bIns="456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0" y="0"/>
            <a:ext cx="12192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lIns="91354" tIns="45678" rIns="91354" bIns="45678"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  <a:latin typeface="Symbol" charset="2"/>
              <a:ea typeface="ＭＳ Ｐゴシック" charset="-128"/>
              <a:cs typeface="Arial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1168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4" tIns="45678" rIns="91354" bIns="456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9091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649" r:id="rId1"/>
    <p:sldLayoutId id="2147497650" r:id="rId2"/>
    <p:sldLayoutId id="2147497651" r:id="rId3"/>
    <p:sldLayoutId id="2147497652" r:id="rId4"/>
    <p:sldLayoutId id="2147497653" r:id="rId5"/>
    <p:sldLayoutId id="2147497654" r:id="rId6"/>
    <p:sldLayoutId id="2147497655" r:id="rId7"/>
    <p:sldLayoutId id="2147497656" r:id="rId8"/>
    <p:sldLayoutId id="2147497657" r:id="rId9"/>
    <p:sldLayoutId id="2147497658" r:id="rId10"/>
    <p:sldLayoutId id="2147497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ea typeface="ＭＳ Ｐゴシック" charset="0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5pPr>
      <a:lvl6pPr marL="45677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354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031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708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Arial" panose="020B0604020202020204" pitchFamily="34" charset="0"/>
          <a:ea typeface="ＭＳ Ｐゴシック" charset="0"/>
          <a:cs typeface="ＭＳ Ｐゴシック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Arial" panose="020B0604020202020204" pitchFamily="34" charset="0"/>
          <a:ea typeface="Arial" charset="0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Arial" panose="020B0604020202020204" pitchFamily="34" charset="0"/>
          <a:ea typeface="ＭＳ Ｐゴシック" charset="-128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Arial" panose="020B0604020202020204" pitchFamily="34" charset="0"/>
          <a:ea typeface="ＭＳ Ｐゴシック" charset="-128"/>
          <a:cs typeface="+mn-cs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Arial" panose="020B0604020202020204" pitchFamily="34" charset="0"/>
          <a:ea typeface="ＭＳ Ｐゴシック" charset="-128"/>
          <a:cs typeface="+mn-cs"/>
        </a:defRPr>
      </a:lvl5pPr>
      <a:lvl6pPr marL="2512248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6pPr>
      <a:lvl7pPr marL="2969022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7pPr>
      <a:lvl8pPr marL="3425793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8pPr>
      <a:lvl9pPr marL="3882564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8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3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08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7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838200"/>
            <a:ext cx="11074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4" tIns="45678" rIns="91354" bIns="456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0" y="0"/>
            <a:ext cx="12192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lIns="91354" tIns="45678" rIns="91354" bIns="45678" anchor="ctr"/>
          <a:lstStyle/>
          <a:p>
            <a:pPr algn="ctr">
              <a:defRPr/>
            </a:pPr>
            <a:endParaRPr lang="en-US" sz="1800">
              <a:latin typeface="Symbol" charset="2"/>
              <a:ea typeface="ＭＳ Ｐゴシック" charset="-128"/>
              <a:cs typeface="+mn-cs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1168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4" tIns="45678" rIns="91354" bIns="456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3610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8279" r:id="rId1"/>
    <p:sldLayoutId id="2147498280" r:id="rId2"/>
    <p:sldLayoutId id="2147498281" r:id="rId3"/>
    <p:sldLayoutId id="2147498282" r:id="rId4"/>
    <p:sldLayoutId id="2147498283" r:id="rId5"/>
    <p:sldLayoutId id="2147498284" r:id="rId6"/>
    <p:sldLayoutId id="2147498285" r:id="rId7"/>
    <p:sldLayoutId id="2147498286" r:id="rId8"/>
    <p:sldLayoutId id="2147498287" r:id="rId9"/>
    <p:sldLayoutId id="2147498288" r:id="rId10"/>
    <p:sldLayoutId id="214749828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ＭＳ Ｐゴシック" charset="0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5pPr>
      <a:lvl6pPr marL="45677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354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031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708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0"/>
          <a:cs typeface="ＭＳ Ｐゴシック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2248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6pPr>
      <a:lvl7pPr marL="2969022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7pPr>
      <a:lvl8pPr marL="3425793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8pPr>
      <a:lvl9pPr marL="3882564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8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3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08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7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/>
        </p:nvSpPr>
        <p:spPr bwMode="auto">
          <a:xfrm>
            <a:off x="0" y="0"/>
            <a:ext cx="12192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lIns="91386" tIns="45718" rIns="91386" bIns="45718" anchor="ctr"/>
          <a:lstStyle/>
          <a:p>
            <a:pPr algn="ctr" defTabSz="913788">
              <a:defRPr/>
            </a:pPr>
            <a:endParaRPr lang="en-US" sz="1900">
              <a:solidFill>
                <a:srgbClr val="000000"/>
              </a:solidFill>
              <a:latin typeface="Symbol" pitchFamily="18" charset="2"/>
              <a:ea typeface="ＭＳ Ｐゴシック" pitchFamily="34" charset="-128"/>
            </a:endParaRPr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lIns="91386" tIns="45718" rIns="91386" bIns="45718" anchor="ctr"/>
          <a:lstStyle/>
          <a:p>
            <a:pPr algn="ctr" defTabSz="913788">
              <a:defRPr/>
            </a:pPr>
            <a:endParaRPr lang="en-US" sz="1900">
              <a:solidFill>
                <a:srgbClr val="000000"/>
              </a:solidFill>
              <a:latin typeface="Symbol" pitchFamily="18" charset="2"/>
              <a:ea typeface="ＭＳ Ｐゴシック" pitchFamily="34" charset="-128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29400"/>
            <a:ext cx="4064000" cy="228600"/>
          </a:xfrm>
          <a:prstGeom prst="rect">
            <a:avLst/>
          </a:prstGeom>
        </p:spPr>
        <p:txBody>
          <a:bodyPr lIns="91386" tIns="45718" rIns="91386" bIns="45718"/>
          <a:lstStyle>
            <a:lvl1pPr algn="ctr" eaLnBrk="1" hangingPunct="1">
              <a:buClrTx/>
              <a:buSzTx/>
              <a:buFontTx/>
              <a:buNone/>
              <a:defRPr sz="1900">
                <a:solidFill>
                  <a:srgbClr val="000000"/>
                </a:solidFill>
                <a:latin typeface="Symbol" charset="2"/>
                <a:ea typeface="+mn-ea"/>
                <a:cs typeface="+mn-cs"/>
              </a:defRPr>
            </a:lvl1pPr>
          </a:lstStyle>
          <a:p>
            <a:pPr defTabSz="913788"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064000" y="6629400"/>
            <a:ext cx="4470400" cy="228600"/>
          </a:xfrm>
          <a:prstGeom prst="rect">
            <a:avLst/>
          </a:prstGeom>
        </p:spPr>
        <p:txBody>
          <a:bodyPr lIns="91386" tIns="45718" rIns="91386" bIns="45718"/>
          <a:lstStyle>
            <a:lvl1pPr algn="ctr" eaLnBrk="1" hangingPunct="1">
              <a:buClrTx/>
              <a:buSzTx/>
              <a:buFontTx/>
              <a:buNone/>
              <a:defRPr sz="1900">
                <a:solidFill>
                  <a:srgbClr val="000000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 defTabSz="913788"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534400" y="6629400"/>
            <a:ext cx="3657600" cy="228600"/>
          </a:xfrm>
          <a:prstGeom prst="rect">
            <a:avLst/>
          </a:prstGeom>
        </p:spPr>
        <p:txBody>
          <a:bodyPr vert="horz" wrap="square" lIns="91386" tIns="45718" rIns="91386" bIns="45718" numCol="1" anchor="t" anchorCtr="0" compatLnSpc="1">
            <a:prstTxWarp prst="textNoShape">
              <a:avLst/>
            </a:prstTxWarp>
          </a:bodyPr>
          <a:lstStyle>
            <a:lvl1pPr algn="ctr">
              <a:defRPr sz="1900">
                <a:solidFill>
                  <a:srgbClr val="000000"/>
                </a:solidFill>
                <a:latin typeface="Symbol" pitchFamily="18" charset="2"/>
                <a:ea typeface="ＭＳ Ｐゴシック" pitchFamily="34" charset="-128"/>
                <a:cs typeface="Arial" pitchFamily="34" charset="0"/>
              </a:defRPr>
            </a:lvl1pPr>
          </a:lstStyle>
          <a:p>
            <a:pPr defTabSz="913788">
              <a:defRPr/>
            </a:pPr>
            <a:fld id="{B41B66C1-CB53-4AA3-A609-B4FACBF2F303}" type="slidenum">
              <a:rPr lang="en-US" smtClean="0"/>
              <a:pPr defTabSz="91378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2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8303" r:id="rId1"/>
    <p:sldLayoutId id="2147498304" r:id="rId2"/>
    <p:sldLayoutId id="2147498305" r:id="rId3"/>
    <p:sldLayoutId id="2147498306" r:id="rId4"/>
    <p:sldLayoutId id="2147498307" r:id="rId5"/>
    <p:sldLayoutId id="2147498308" r:id="rId6"/>
    <p:sldLayoutId id="2147498309" r:id="rId7"/>
    <p:sldLayoutId id="2147498310" r:id="rId8"/>
    <p:sldLayoutId id="2147498311" r:id="rId9"/>
    <p:sldLayoutId id="2147498312" r:id="rId10"/>
    <p:sldLayoutId id="214749831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Arial" charset="0"/>
          <a:cs typeface="Arial" charset="0"/>
        </a:defRPr>
      </a:lvl5pPr>
      <a:lvl6pPr marL="456879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6pPr>
      <a:lvl7pPr marL="913788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7pPr>
      <a:lvl8pPr marL="1370682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8pPr>
      <a:lvl9pPr marL="1827576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682" indent="-34268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•"/>
        <a:defRPr sz="3200">
          <a:solidFill>
            <a:schemeClr val="bg1"/>
          </a:solidFill>
          <a:latin typeface="+mn-lt"/>
          <a:ea typeface="Arial" charset="0"/>
          <a:cs typeface="+mn-cs"/>
        </a:defRPr>
      </a:lvl1pPr>
      <a:lvl2pPr marL="742447" indent="-28557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2242" indent="-228456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599120" indent="-22845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5999" indent="-22845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2908" indent="-22845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69802" indent="-22845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6696" indent="-22845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3606" indent="-22845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9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88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82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76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86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62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40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19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685800"/>
          </a:xfrm>
          <a:prstGeom prst="rect">
            <a:avLst/>
          </a:prstGeom>
        </p:spPr>
        <p:txBody>
          <a:bodyPr vert="horz" lIns="68265" tIns="34289" rIns="68265" bIns="34289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5029200"/>
          </a:xfrm>
          <a:prstGeom prst="rect">
            <a:avLst/>
          </a:prstGeom>
        </p:spPr>
        <p:txBody>
          <a:bodyPr vert="horz" lIns="68265" tIns="34289" rIns="68265" bIns="3428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42553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853" r:id="rId1"/>
    <p:sldLayoutId id="2147497854" r:id="rId2"/>
  </p:sldLayoutIdLst>
  <p:txStyles>
    <p:titleStyle>
      <a:lvl1pPr algn="ctr" defTabSz="909617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210" indent="-341210" algn="l" defTabSz="909617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cmss10"/>
          <a:ea typeface="+mn-ea"/>
          <a:cs typeface="+mn-cs"/>
        </a:defRPr>
      </a:lvl1pPr>
      <a:lvl2pPr marL="739046" indent="-284344" algn="l" defTabSz="909617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400" kern="1200">
          <a:solidFill>
            <a:schemeClr val="tx1"/>
          </a:solidFill>
          <a:latin typeface="cmss10"/>
          <a:ea typeface="+mn-ea"/>
          <a:cs typeface="+mn-cs"/>
        </a:defRPr>
      </a:lvl2pPr>
      <a:lvl3pPr marL="1137090" indent="-227474" algn="l" defTabSz="90961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1760" indent="-227474" algn="l" defTabSz="90961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6436" indent="-227474" algn="l" defTabSz="90961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1377" indent="-227474" algn="l" defTabSz="9096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6187" indent="-227474" algn="l" defTabSz="9096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0995" indent="-227474" algn="l" defTabSz="9096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5942" indent="-227474" algn="l" defTabSz="9096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961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4671" algn="l" defTabSz="90961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09617" algn="l" defTabSz="90961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64427" algn="l" defTabSz="90961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19235" algn="l" defTabSz="90961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74182" algn="l" defTabSz="90961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28850" algn="l" defTabSz="90961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83520" algn="l" defTabSz="90961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38313" algn="l" defTabSz="90961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EBBF68-7060-405C-8A49-56685C3D0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84A69F-4EBC-4A3B-87AC-CB10D521A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BACA9-4FAE-45C7-A984-3D365A087E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7C889-74C7-4011-B0A5-0BCFD021F3B6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2376F-F627-4D24-A89A-4A6344D14A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0B3DE-29E3-40DA-B7CB-DA67A57F79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90B7D-5D55-49AA-A321-1899D7CDF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0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8179" r:id="rId1"/>
    <p:sldLayoutId id="2147498180" r:id="rId2"/>
    <p:sldLayoutId id="2147498181" r:id="rId3"/>
    <p:sldLayoutId id="2147498182" r:id="rId4"/>
    <p:sldLayoutId id="2147498183" r:id="rId5"/>
    <p:sldLayoutId id="2147498184" r:id="rId6"/>
    <p:sldLayoutId id="2147498185" r:id="rId7"/>
    <p:sldLayoutId id="2147498186" r:id="rId8"/>
    <p:sldLayoutId id="2147498187" r:id="rId9"/>
    <p:sldLayoutId id="2147498188" r:id="rId10"/>
    <p:sldLayoutId id="21474981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04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8191" r:id="rId1"/>
    <p:sldLayoutId id="2147498192" r:id="rId2"/>
    <p:sldLayoutId id="214749819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cmss1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cmss1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400" kern="1200">
          <a:solidFill>
            <a:schemeClr val="tx1"/>
          </a:solidFill>
          <a:latin typeface="cmss1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/>
        </p:nvSpPr>
        <p:spPr bwMode="auto">
          <a:xfrm>
            <a:off x="0" y="0"/>
            <a:ext cx="12192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latin typeface="Symbol" pitchFamily="18" charset="2"/>
              <a:ea typeface="ＭＳ Ｐゴシック" pitchFamily="34" charset="-128"/>
            </a:endParaRPr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latin typeface="Symbol" pitchFamily="18" charset="2"/>
              <a:ea typeface="ＭＳ Ｐゴシック" pitchFamily="34" charset="-128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29400"/>
            <a:ext cx="40640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buClrTx/>
              <a:buSzTx/>
              <a:buFontTx/>
              <a:buNone/>
              <a:defRPr sz="1800">
                <a:solidFill>
                  <a:srgbClr val="000000"/>
                </a:solidFill>
                <a:latin typeface="Symbol" charset="2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064000" y="6629400"/>
            <a:ext cx="44704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buClrTx/>
              <a:buSzTx/>
              <a:buFontTx/>
              <a:buNone/>
              <a:defRPr sz="1800">
                <a:solidFill>
                  <a:srgbClr val="000000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534400" y="6629400"/>
            <a:ext cx="36576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000000"/>
                </a:solidFill>
                <a:latin typeface="Symbol" pitchFamily="18" charset="2"/>
                <a:ea typeface="ＭＳ Ｐゴシック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1B66C1-CB53-4AA3-A609-B4FACBF2F30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47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8195" r:id="rId1"/>
    <p:sldLayoutId id="2147498196" r:id="rId2"/>
    <p:sldLayoutId id="2147498197" r:id="rId3"/>
    <p:sldLayoutId id="2147498198" r:id="rId4"/>
    <p:sldLayoutId id="2147498199" r:id="rId5"/>
    <p:sldLayoutId id="2147498200" r:id="rId6"/>
    <p:sldLayoutId id="2147498201" r:id="rId7"/>
    <p:sldLayoutId id="2147498202" r:id="rId8"/>
    <p:sldLayoutId id="2147498203" r:id="rId9"/>
    <p:sldLayoutId id="2147498204" r:id="rId10"/>
    <p:sldLayoutId id="214749820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Arial" charset="0"/>
          <a:cs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•"/>
        <a:defRPr sz="3200">
          <a:solidFill>
            <a:schemeClr val="bg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FB158-2605-42C6-BA0A-CF8FF36FF42D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388D2-1003-4C73-89EB-457C23DE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8219" r:id="rId1"/>
    <p:sldLayoutId id="2147498220" r:id="rId2"/>
    <p:sldLayoutId id="2147498221" r:id="rId3"/>
    <p:sldLayoutId id="2147498222" r:id="rId4"/>
    <p:sldLayoutId id="2147498223" r:id="rId5"/>
    <p:sldLayoutId id="2147498224" r:id="rId6"/>
    <p:sldLayoutId id="2147498225" r:id="rId7"/>
    <p:sldLayoutId id="2147498226" r:id="rId8"/>
    <p:sldLayoutId id="2147498227" r:id="rId9"/>
    <p:sldLayoutId id="2147498228" r:id="rId10"/>
    <p:sldLayoutId id="21474982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/>
        </p:nvSpPr>
        <p:spPr bwMode="auto">
          <a:xfrm>
            <a:off x="0" y="0"/>
            <a:ext cx="12192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pitchFamily="18" charset="2"/>
              <a:ea typeface="ＭＳ Ｐゴシック" pitchFamily="34" charset="-128"/>
              <a:cs typeface="Arial"/>
            </a:endParaRPr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pitchFamily="18" charset="2"/>
              <a:ea typeface="ＭＳ Ｐゴシック" pitchFamily="34" charset="-128"/>
              <a:cs typeface="Arial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29400"/>
            <a:ext cx="40640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buClrTx/>
              <a:buSzTx/>
              <a:buFontTx/>
              <a:buNone/>
              <a:defRPr sz="1800">
                <a:solidFill>
                  <a:srgbClr val="000000"/>
                </a:solidFill>
                <a:latin typeface="Symbol" charset="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064000" y="6629400"/>
            <a:ext cx="44704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buClrTx/>
              <a:buSzTx/>
              <a:buFontTx/>
              <a:buNone/>
              <a:defRPr sz="1800">
                <a:solidFill>
                  <a:srgbClr val="000000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534400" y="6629400"/>
            <a:ext cx="36576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000000"/>
                </a:solidFill>
                <a:latin typeface="Symbol" pitchFamily="18" charset="2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B41B66C1-CB53-4AA3-A609-B4FACBF2F3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1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8231" r:id="rId1"/>
    <p:sldLayoutId id="2147498232" r:id="rId2"/>
    <p:sldLayoutId id="2147498233" r:id="rId3"/>
    <p:sldLayoutId id="2147498234" r:id="rId4"/>
    <p:sldLayoutId id="2147498235" r:id="rId5"/>
    <p:sldLayoutId id="2147498236" r:id="rId6"/>
    <p:sldLayoutId id="2147498237" r:id="rId7"/>
    <p:sldLayoutId id="2147498238" r:id="rId8"/>
    <p:sldLayoutId id="2147498239" r:id="rId9"/>
    <p:sldLayoutId id="2147498240" r:id="rId10"/>
    <p:sldLayoutId id="214749824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Arial" charset="0"/>
          <a:cs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•"/>
        <a:defRPr sz="3200">
          <a:solidFill>
            <a:schemeClr val="bg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/>
        </p:nvSpPr>
        <p:spPr bwMode="auto">
          <a:xfrm>
            <a:off x="0" y="0"/>
            <a:ext cx="12192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  <a:latin typeface="Symbol" pitchFamily="18" charset="2"/>
              <a:ea typeface="ＭＳ Ｐゴシック" pitchFamily="34" charset="-128"/>
            </a:endParaRPr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  <a:latin typeface="Symbol" pitchFamily="18" charset="2"/>
              <a:ea typeface="ＭＳ Ｐゴシック" pitchFamily="34" charset="-128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29400"/>
            <a:ext cx="40640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buClrTx/>
              <a:buSzTx/>
              <a:buFontTx/>
              <a:buNone/>
              <a:defRPr sz="1800">
                <a:solidFill>
                  <a:srgbClr val="000000"/>
                </a:solidFill>
                <a:latin typeface="Symbol" charset="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064000" y="6629400"/>
            <a:ext cx="44704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buClrTx/>
              <a:buSzTx/>
              <a:buFontTx/>
              <a:buNone/>
              <a:defRPr sz="1800">
                <a:solidFill>
                  <a:srgbClr val="000000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534400" y="6629400"/>
            <a:ext cx="36576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000000"/>
                </a:solidFill>
                <a:latin typeface="Symbol" pitchFamily="18" charset="2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B41B66C1-CB53-4AA3-A609-B4FACBF2F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158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8243" r:id="rId1"/>
    <p:sldLayoutId id="2147498244" r:id="rId2"/>
    <p:sldLayoutId id="2147498245" r:id="rId3"/>
    <p:sldLayoutId id="2147498246" r:id="rId4"/>
    <p:sldLayoutId id="2147498247" r:id="rId5"/>
    <p:sldLayoutId id="2147498248" r:id="rId6"/>
    <p:sldLayoutId id="2147498249" r:id="rId7"/>
    <p:sldLayoutId id="2147498250" r:id="rId8"/>
    <p:sldLayoutId id="2147498251" r:id="rId9"/>
    <p:sldLayoutId id="2147498252" r:id="rId10"/>
    <p:sldLayoutId id="214749825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Arial" charset="0"/>
          <a:cs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•"/>
        <a:defRPr sz="3200">
          <a:solidFill>
            <a:schemeClr val="bg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3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3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3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29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8255" r:id="rId1"/>
    <p:sldLayoutId id="2147498256" r:id="rId2"/>
    <p:sldLayoutId id="2147498257" r:id="rId3"/>
    <p:sldLayoutId id="2147498258" r:id="rId4"/>
    <p:sldLayoutId id="2147498259" r:id="rId5"/>
    <p:sldLayoutId id="2147498260" r:id="rId6"/>
    <p:sldLayoutId id="2147498261" r:id="rId7"/>
    <p:sldLayoutId id="2147498262" r:id="rId8"/>
    <p:sldLayoutId id="2147498263" r:id="rId9"/>
    <p:sldLayoutId id="2147498264" r:id="rId10"/>
    <p:sldLayoutId id="214749826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000C8E7B-0686-4BFC-B5F1-F752A07E30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952" y="5589270"/>
            <a:ext cx="2695849" cy="4717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996B79-6892-4840-AFBE-D6E8B9623C6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9"/>
          <a:stretch/>
        </p:blipFill>
        <p:spPr>
          <a:xfrm>
            <a:off x="1" y="0"/>
            <a:ext cx="2044254" cy="15544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F665EC-45F8-4C55-9A7D-53893B92953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2"/>
          <a:stretch/>
        </p:blipFill>
        <p:spPr>
          <a:xfrm>
            <a:off x="1" y="1591253"/>
            <a:ext cx="2044256" cy="1554480"/>
          </a:xfrm>
          <a:prstGeom prst="rect">
            <a:avLst/>
          </a:prstGeom>
        </p:spPr>
      </p:pic>
      <p:pic>
        <p:nvPicPr>
          <p:cNvPr id="7" name="Picture 4" descr="https://images.unsplash.com/photo-1455849318743-b2233052fcff?ixlib=rb-0.3.5&amp;ixid=eyJhcHBfaWQiOjEyMDd9&amp;s=9da561905a3da8a8eb52a58208b4bfc0&amp;dpr=1&amp;auto=format&amp;fit=crop&amp;w=1000&amp;q=80&amp;cs=tinysrgb">
            <a:extLst>
              <a:ext uri="{FF2B5EF4-FFF2-40B4-BE49-F238E27FC236}">
                <a16:creationId xmlns:a16="http://schemas.microsoft.com/office/drawing/2014/main" id="{EAFC1F83-134D-4882-A129-6AC871BDD2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0" r="7203"/>
          <a:stretch/>
        </p:blipFill>
        <p:spPr bwMode="auto">
          <a:xfrm>
            <a:off x="1" y="4716682"/>
            <a:ext cx="2044256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cK Date">
            <a:extLst>
              <a:ext uri="{FF2B5EF4-FFF2-40B4-BE49-F238E27FC236}">
                <a16:creationId xmlns:a16="http://schemas.microsoft.com/office/drawing/2014/main" id="{6A99B308-B936-4FA4-B9B6-582A8368AB5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819400" y="5687787"/>
            <a:ext cx="49355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914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Helvetica Neue" panose="02000503000000020004" pitchFamily="50"/>
                <a:cs typeface="Arial" panose="020B0604020202020204" pitchFamily="34" charset="0"/>
              </a:rPr>
              <a:t>Spring 2019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5183AF-590B-4D1E-8557-E6E6F081DD98}"/>
              </a:ext>
            </a:extLst>
          </p:cNvPr>
          <p:cNvSpPr/>
          <p:nvPr/>
        </p:nvSpPr>
        <p:spPr>
          <a:xfrm>
            <a:off x="0" y="6261905"/>
            <a:ext cx="12192000" cy="596096"/>
          </a:xfrm>
          <a:prstGeom prst="rect">
            <a:avLst/>
          </a:prstGeom>
          <a:solidFill>
            <a:srgbClr val="1A4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266C45-7AE3-4067-B3ED-A81E05F0F295}"/>
              </a:ext>
            </a:extLst>
          </p:cNvPr>
          <p:cNvSpPr/>
          <p:nvPr/>
        </p:nvSpPr>
        <p:spPr>
          <a:xfrm>
            <a:off x="2714288" y="1452696"/>
            <a:ext cx="8739116" cy="2308320"/>
          </a:xfrm>
          <a:prstGeom prst="rect">
            <a:avLst/>
          </a:prstGeom>
          <a:noFill/>
          <a:effectLst/>
        </p:spPr>
        <p:txBody>
          <a:bodyPr wrap="square" lIns="91364" tIns="45718" rIns="91364" bIns="45718" anchor="ctr">
            <a:spAutoFit/>
          </a:bodyPr>
          <a:lstStyle/>
          <a:p>
            <a:pPr marL="0" marR="0" lvl="0" indent="0" algn="l" defTabSz="9140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Lucida Sans"/>
                <a:ea typeface="ＭＳ Ｐゴシック" pitchFamily="34" charset="-128"/>
                <a:cs typeface="Arial" pitchFamily="34" charset="0"/>
              </a:rPr>
              <a:t>Using Big Data to Solve Economic and Social Problems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Lucida Sans"/>
              <a:ea typeface="ＭＳ Ｐゴシック" pitchFamily="34" charset="-128"/>
              <a:cs typeface="Arial" pitchFamily="34" charset="0"/>
            </a:endParaRPr>
          </a:p>
          <a:p>
            <a:pPr marL="0" marR="0" lvl="0" indent="0" algn="l" defTabSz="9140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A476F"/>
              </a:solidFill>
              <a:effectLst/>
              <a:uLnTx/>
              <a:uFillTx/>
              <a:latin typeface="Lucida Sans"/>
              <a:ea typeface="ＭＳ Ｐゴシック" pitchFamily="34" charset="-128"/>
              <a:cs typeface="Arial" pitchFamily="34" charset="0"/>
            </a:endParaRPr>
          </a:p>
          <a:p>
            <a:pPr marL="0" marR="0" lvl="0" indent="0" algn="l" defTabSz="9140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ＭＳ Ｐゴシック" pitchFamily="34" charset="-128"/>
                <a:cs typeface="Arial" pitchFamily="34" charset="0"/>
              </a:rPr>
              <a:t>Professor Raj Chetty </a:t>
            </a:r>
          </a:p>
          <a:p>
            <a:pPr marL="0" marR="0" lvl="0" indent="0" algn="l" defTabSz="9140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ＭＳ Ｐゴシック" pitchFamily="34" charset="-128"/>
                <a:cs typeface="Arial" pitchFamily="34" charset="0"/>
              </a:rPr>
              <a:t>Head Section Leader: Gregory Bruich, Ph.D.</a:t>
            </a:r>
          </a:p>
        </p:txBody>
      </p:sp>
      <p:pic>
        <p:nvPicPr>
          <p:cNvPr id="1026" name="Picture 2" descr="City Lights of the United States 2012">
            <a:extLst>
              <a:ext uri="{FF2B5EF4-FFF2-40B4-BE49-F238E27FC236}">
                <a16:creationId xmlns:a16="http://schemas.microsoft.com/office/drawing/2014/main" id="{FD134B14-213D-451C-9B02-02CC262645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24" r="4795"/>
          <a:stretch/>
        </p:blipFill>
        <p:spPr bwMode="auto">
          <a:xfrm>
            <a:off x="0" y="3182506"/>
            <a:ext cx="2044255" cy="149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harvard logo">
            <a:extLst>
              <a:ext uri="{FF2B5EF4-FFF2-40B4-BE49-F238E27FC236}">
                <a16:creationId xmlns:a16="http://schemas.microsoft.com/office/drawing/2014/main" id="{8FEA32A3-14C0-47F3-94B5-8AA9CCB04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572918"/>
            <a:ext cx="2010049" cy="50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593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/>
          <p:cNvSpPr>
            <a:spLocks noChangeAspect="1" noChangeArrowheads="1" noTextEdit="1"/>
          </p:cNvSpPr>
          <p:nvPr/>
        </p:nvSpPr>
        <p:spPr bwMode="auto">
          <a:xfrm>
            <a:off x="1523999" y="103191"/>
            <a:ext cx="9144000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087" name="Rectangle 6"/>
          <p:cNvSpPr>
            <a:spLocks noChangeArrowheads="1"/>
          </p:cNvSpPr>
          <p:nvPr/>
        </p:nvSpPr>
        <p:spPr bwMode="auto">
          <a:xfrm>
            <a:off x="1519240" y="98425"/>
            <a:ext cx="9153525" cy="666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088" name="Rectangle 7"/>
          <p:cNvSpPr>
            <a:spLocks noChangeArrowheads="1"/>
          </p:cNvSpPr>
          <p:nvPr/>
        </p:nvSpPr>
        <p:spPr bwMode="auto">
          <a:xfrm>
            <a:off x="1524051" y="107953"/>
            <a:ext cx="9139239" cy="6646863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089" name="Rectangle 8"/>
          <p:cNvSpPr>
            <a:spLocks noChangeArrowheads="1"/>
          </p:cNvSpPr>
          <p:nvPr/>
        </p:nvSpPr>
        <p:spPr bwMode="auto">
          <a:xfrm>
            <a:off x="2028827" y="712788"/>
            <a:ext cx="8434388" cy="5105400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090" name="Line 9"/>
          <p:cNvSpPr>
            <a:spLocks noChangeShapeType="1"/>
          </p:cNvSpPr>
          <p:nvPr/>
        </p:nvSpPr>
        <p:spPr bwMode="auto">
          <a:xfrm flipV="1">
            <a:off x="2576512" y="5724606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091" name="Line 10"/>
          <p:cNvSpPr>
            <a:spLocks noChangeShapeType="1"/>
          </p:cNvSpPr>
          <p:nvPr/>
        </p:nvSpPr>
        <p:spPr bwMode="auto">
          <a:xfrm flipV="1">
            <a:off x="2576512" y="5591256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092" name="Line 11"/>
          <p:cNvSpPr>
            <a:spLocks noChangeShapeType="1"/>
          </p:cNvSpPr>
          <p:nvPr/>
        </p:nvSpPr>
        <p:spPr bwMode="auto">
          <a:xfrm flipV="1">
            <a:off x="2576512" y="5457906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093" name="Line 12"/>
          <p:cNvSpPr>
            <a:spLocks noChangeShapeType="1"/>
          </p:cNvSpPr>
          <p:nvPr/>
        </p:nvSpPr>
        <p:spPr bwMode="auto">
          <a:xfrm flipV="1">
            <a:off x="2576512" y="5324475"/>
            <a:ext cx="0" cy="9525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094" name="Line 13"/>
          <p:cNvSpPr>
            <a:spLocks noChangeShapeType="1"/>
          </p:cNvSpPr>
          <p:nvPr/>
        </p:nvSpPr>
        <p:spPr bwMode="auto">
          <a:xfrm flipV="1">
            <a:off x="2576512" y="5191125"/>
            <a:ext cx="0" cy="9525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095" name="Line 14"/>
          <p:cNvSpPr>
            <a:spLocks noChangeShapeType="1"/>
          </p:cNvSpPr>
          <p:nvPr/>
        </p:nvSpPr>
        <p:spPr bwMode="auto">
          <a:xfrm flipV="1">
            <a:off x="2576512" y="5059444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096" name="Line 15"/>
          <p:cNvSpPr>
            <a:spLocks noChangeShapeType="1"/>
          </p:cNvSpPr>
          <p:nvPr/>
        </p:nvSpPr>
        <p:spPr bwMode="auto">
          <a:xfrm flipV="1">
            <a:off x="2576512" y="4926094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097" name="Line 16"/>
          <p:cNvSpPr>
            <a:spLocks noChangeShapeType="1"/>
          </p:cNvSpPr>
          <p:nvPr/>
        </p:nvSpPr>
        <p:spPr bwMode="auto">
          <a:xfrm flipV="1">
            <a:off x="2576512" y="4792744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098" name="Line 17"/>
          <p:cNvSpPr>
            <a:spLocks noChangeShapeType="1"/>
          </p:cNvSpPr>
          <p:nvPr/>
        </p:nvSpPr>
        <p:spPr bwMode="auto">
          <a:xfrm flipV="1">
            <a:off x="2576512" y="4659313"/>
            <a:ext cx="0" cy="9525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099" name="Line 18"/>
          <p:cNvSpPr>
            <a:spLocks noChangeShapeType="1"/>
          </p:cNvSpPr>
          <p:nvPr/>
        </p:nvSpPr>
        <p:spPr bwMode="auto">
          <a:xfrm flipV="1">
            <a:off x="2576512" y="4525963"/>
            <a:ext cx="0" cy="9525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100" name="Line 19"/>
          <p:cNvSpPr>
            <a:spLocks noChangeShapeType="1"/>
          </p:cNvSpPr>
          <p:nvPr/>
        </p:nvSpPr>
        <p:spPr bwMode="auto">
          <a:xfrm flipV="1">
            <a:off x="2576512" y="4394281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101" name="Line 20"/>
          <p:cNvSpPr>
            <a:spLocks noChangeShapeType="1"/>
          </p:cNvSpPr>
          <p:nvPr/>
        </p:nvSpPr>
        <p:spPr bwMode="auto">
          <a:xfrm flipV="1">
            <a:off x="2576512" y="4260931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102" name="Line 21"/>
          <p:cNvSpPr>
            <a:spLocks noChangeShapeType="1"/>
          </p:cNvSpPr>
          <p:nvPr/>
        </p:nvSpPr>
        <p:spPr bwMode="auto">
          <a:xfrm flipV="1">
            <a:off x="2576512" y="4127508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103" name="Line 22"/>
          <p:cNvSpPr>
            <a:spLocks noChangeShapeType="1"/>
          </p:cNvSpPr>
          <p:nvPr/>
        </p:nvSpPr>
        <p:spPr bwMode="auto">
          <a:xfrm flipV="1">
            <a:off x="2576512" y="3994150"/>
            <a:ext cx="0" cy="9525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187" name="Line 23"/>
          <p:cNvSpPr>
            <a:spLocks noChangeShapeType="1"/>
          </p:cNvSpPr>
          <p:nvPr/>
        </p:nvSpPr>
        <p:spPr bwMode="auto">
          <a:xfrm flipV="1">
            <a:off x="2576512" y="3860800"/>
            <a:ext cx="0" cy="9525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188" name="Line 24"/>
          <p:cNvSpPr>
            <a:spLocks noChangeShapeType="1"/>
          </p:cNvSpPr>
          <p:nvPr/>
        </p:nvSpPr>
        <p:spPr bwMode="auto">
          <a:xfrm flipV="1">
            <a:off x="2576512" y="3729041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189" name="Line 25"/>
          <p:cNvSpPr>
            <a:spLocks noChangeShapeType="1"/>
          </p:cNvSpPr>
          <p:nvPr/>
        </p:nvSpPr>
        <p:spPr bwMode="auto">
          <a:xfrm flipV="1">
            <a:off x="2576512" y="3595697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190" name="Line 26"/>
          <p:cNvSpPr>
            <a:spLocks noChangeShapeType="1"/>
          </p:cNvSpPr>
          <p:nvPr/>
        </p:nvSpPr>
        <p:spPr bwMode="auto">
          <a:xfrm flipV="1">
            <a:off x="2576512" y="3467100"/>
            <a:ext cx="0" cy="8890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191" name="Line 27"/>
          <p:cNvSpPr>
            <a:spLocks noChangeShapeType="1"/>
          </p:cNvSpPr>
          <p:nvPr/>
        </p:nvSpPr>
        <p:spPr bwMode="auto">
          <a:xfrm flipV="1">
            <a:off x="2576512" y="3335338"/>
            <a:ext cx="0" cy="8890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192" name="Line 28"/>
          <p:cNvSpPr>
            <a:spLocks noChangeShapeType="1"/>
          </p:cNvSpPr>
          <p:nvPr/>
        </p:nvSpPr>
        <p:spPr bwMode="auto">
          <a:xfrm flipV="1">
            <a:off x="2576512" y="3201988"/>
            <a:ext cx="0" cy="8890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193" name="Line 29"/>
          <p:cNvSpPr>
            <a:spLocks noChangeShapeType="1"/>
          </p:cNvSpPr>
          <p:nvPr/>
        </p:nvSpPr>
        <p:spPr bwMode="auto">
          <a:xfrm flipV="1">
            <a:off x="2576512" y="3068638"/>
            <a:ext cx="0" cy="8890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194" name="Line 30"/>
          <p:cNvSpPr>
            <a:spLocks noChangeShapeType="1"/>
          </p:cNvSpPr>
          <p:nvPr/>
        </p:nvSpPr>
        <p:spPr bwMode="auto">
          <a:xfrm flipV="1">
            <a:off x="2576512" y="2935288"/>
            <a:ext cx="0" cy="8890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195" name="Line 31"/>
          <p:cNvSpPr>
            <a:spLocks noChangeShapeType="1"/>
          </p:cNvSpPr>
          <p:nvPr/>
        </p:nvSpPr>
        <p:spPr bwMode="auto">
          <a:xfrm flipV="1">
            <a:off x="2576512" y="2801938"/>
            <a:ext cx="0" cy="8890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196" name="Line 32"/>
          <p:cNvSpPr>
            <a:spLocks noChangeShapeType="1"/>
          </p:cNvSpPr>
          <p:nvPr/>
        </p:nvSpPr>
        <p:spPr bwMode="auto">
          <a:xfrm flipV="1">
            <a:off x="2576512" y="2670256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197" name="Line 33"/>
          <p:cNvSpPr>
            <a:spLocks noChangeShapeType="1"/>
          </p:cNvSpPr>
          <p:nvPr/>
        </p:nvSpPr>
        <p:spPr bwMode="auto">
          <a:xfrm flipV="1">
            <a:off x="2576512" y="2536906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198" name="Line 34"/>
          <p:cNvSpPr>
            <a:spLocks noChangeShapeType="1"/>
          </p:cNvSpPr>
          <p:nvPr/>
        </p:nvSpPr>
        <p:spPr bwMode="auto">
          <a:xfrm flipV="1">
            <a:off x="2576512" y="2403556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199" name="Line 35"/>
          <p:cNvSpPr>
            <a:spLocks noChangeShapeType="1"/>
          </p:cNvSpPr>
          <p:nvPr/>
        </p:nvSpPr>
        <p:spPr bwMode="auto">
          <a:xfrm flipV="1">
            <a:off x="2576512" y="2270125"/>
            <a:ext cx="0" cy="9525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200" name="Line 36"/>
          <p:cNvSpPr>
            <a:spLocks noChangeShapeType="1"/>
          </p:cNvSpPr>
          <p:nvPr/>
        </p:nvSpPr>
        <p:spPr bwMode="auto">
          <a:xfrm flipV="1">
            <a:off x="2576512" y="2136775"/>
            <a:ext cx="0" cy="9525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201" name="Line 37"/>
          <p:cNvSpPr>
            <a:spLocks noChangeShapeType="1"/>
          </p:cNvSpPr>
          <p:nvPr/>
        </p:nvSpPr>
        <p:spPr bwMode="auto">
          <a:xfrm flipV="1">
            <a:off x="2576512" y="2005015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202" name="Line 38"/>
          <p:cNvSpPr>
            <a:spLocks noChangeShapeType="1"/>
          </p:cNvSpPr>
          <p:nvPr/>
        </p:nvSpPr>
        <p:spPr bwMode="auto">
          <a:xfrm flipV="1">
            <a:off x="2576512" y="1871666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203" name="Line 39"/>
          <p:cNvSpPr>
            <a:spLocks noChangeShapeType="1"/>
          </p:cNvSpPr>
          <p:nvPr/>
        </p:nvSpPr>
        <p:spPr bwMode="auto">
          <a:xfrm flipV="1">
            <a:off x="2576512" y="1738317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204" name="Line 40"/>
          <p:cNvSpPr>
            <a:spLocks noChangeShapeType="1"/>
          </p:cNvSpPr>
          <p:nvPr/>
        </p:nvSpPr>
        <p:spPr bwMode="auto">
          <a:xfrm flipV="1">
            <a:off x="2576512" y="1604963"/>
            <a:ext cx="0" cy="9525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205" name="Line 41"/>
          <p:cNvSpPr>
            <a:spLocks noChangeShapeType="1"/>
          </p:cNvSpPr>
          <p:nvPr/>
        </p:nvSpPr>
        <p:spPr bwMode="auto">
          <a:xfrm flipV="1">
            <a:off x="2576512" y="1471613"/>
            <a:ext cx="0" cy="9525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206" name="Line 42"/>
          <p:cNvSpPr>
            <a:spLocks noChangeShapeType="1"/>
          </p:cNvSpPr>
          <p:nvPr/>
        </p:nvSpPr>
        <p:spPr bwMode="auto">
          <a:xfrm flipV="1">
            <a:off x="2576512" y="1339931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207" name="Line 43"/>
          <p:cNvSpPr>
            <a:spLocks noChangeShapeType="1"/>
          </p:cNvSpPr>
          <p:nvPr/>
        </p:nvSpPr>
        <p:spPr bwMode="auto">
          <a:xfrm flipV="1">
            <a:off x="2576512" y="1206581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1280" name="Line 44"/>
          <p:cNvSpPr>
            <a:spLocks noChangeShapeType="1"/>
          </p:cNvSpPr>
          <p:nvPr/>
        </p:nvSpPr>
        <p:spPr bwMode="auto">
          <a:xfrm flipV="1">
            <a:off x="2576512" y="1073231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1281" name="Line 45"/>
          <p:cNvSpPr>
            <a:spLocks noChangeShapeType="1"/>
          </p:cNvSpPr>
          <p:nvPr/>
        </p:nvSpPr>
        <p:spPr bwMode="auto">
          <a:xfrm flipV="1">
            <a:off x="2576512" y="939800"/>
            <a:ext cx="0" cy="9525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1282" name="Line 46"/>
          <p:cNvSpPr>
            <a:spLocks noChangeShapeType="1"/>
          </p:cNvSpPr>
          <p:nvPr/>
        </p:nvSpPr>
        <p:spPr bwMode="auto">
          <a:xfrm flipV="1">
            <a:off x="2576512" y="806450"/>
            <a:ext cx="0" cy="9525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1288" name="Line 48"/>
          <p:cNvSpPr>
            <a:spLocks noChangeShapeType="1"/>
          </p:cNvSpPr>
          <p:nvPr/>
        </p:nvSpPr>
        <p:spPr bwMode="auto">
          <a:xfrm flipV="1">
            <a:off x="3125787" y="5724606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1289" name="Line 49"/>
          <p:cNvSpPr>
            <a:spLocks noChangeShapeType="1"/>
          </p:cNvSpPr>
          <p:nvPr/>
        </p:nvSpPr>
        <p:spPr bwMode="auto">
          <a:xfrm flipV="1">
            <a:off x="3125787" y="5591256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1290" name="Line 50"/>
          <p:cNvSpPr>
            <a:spLocks noChangeShapeType="1"/>
          </p:cNvSpPr>
          <p:nvPr/>
        </p:nvSpPr>
        <p:spPr bwMode="auto">
          <a:xfrm flipV="1">
            <a:off x="3125787" y="5457906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208" name="Line 51"/>
          <p:cNvSpPr>
            <a:spLocks noChangeShapeType="1"/>
          </p:cNvSpPr>
          <p:nvPr/>
        </p:nvSpPr>
        <p:spPr bwMode="auto">
          <a:xfrm flipV="1">
            <a:off x="3125787" y="5324475"/>
            <a:ext cx="0" cy="9525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209" name="Line 52"/>
          <p:cNvSpPr>
            <a:spLocks noChangeShapeType="1"/>
          </p:cNvSpPr>
          <p:nvPr/>
        </p:nvSpPr>
        <p:spPr bwMode="auto">
          <a:xfrm flipV="1">
            <a:off x="3125787" y="5191125"/>
            <a:ext cx="0" cy="9525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210" name="Line 53"/>
          <p:cNvSpPr>
            <a:spLocks noChangeShapeType="1"/>
          </p:cNvSpPr>
          <p:nvPr/>
        </p:nvSpPr>
        <p:spPr bwMode="auto">
          <a:xfrm flipV="1">
            <a:off x="3125787" y="5059444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211" name="Line 54"/>
          <p:cNvSpPr>
            <a:spLocks noChangeShapeType="1"/>
          </p:cNvSpPr>
          <p:nvPr/>
        </p:nvSpPr>
        <p:spPr bwMode="auto">
          <a:xfrm flipV="1">
            <a:off x="3125787" y="4926094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212" name="Line 55"/>
          <p:cNvSpPr>
            <a:spLocks noChangeShapeType="1"/>
          </p:cNvSpPr>
          <p:nvPr/>
        </p:nvSpPr>
        <p:spPr bwMode="auto">
          <a:xfrm flipV="1">
            <a:off x="3125787" y="4792744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213" name="Line 56"/>
          <p:cNvSpPr>
            <a:spLocks noChangeShapeType="1"/>
          </p:cNvSpPr>
          <p:nvPr/>
        </p:nvSpPr>
        <p:spPr bwMode="auto">
          <a:xfrm flipV="1">
            <a:off x="3125787" y="4659313"/>
            <a:ext cx="0" cy="9525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214" name="Line 57"/>
          <p:cNvSpPr>
            <a:spLocks noChangeShapeType="1"/>
          </p:cNvSpPr>
          <p:nvPr/>
        </p:nvSpPr>
        <p:spPr bwMode="auto">
          <a:xfrm flipV="1">
            <a:off x="3125787" y="4525963"/>
            <a:ext cx="0" cy="9525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215" name="Line 58"/>
          <p:cNvSpPr>
            <a:spLocks noChangeShapeType="1"/>
          </p:cNvSpPr>
          <p:nvPr/>
        </p:nvSpPr>
        <p:spPr bwMode="auto">
          <a:xfrm flipV="1">
            <a:off x="3125787" y="4394281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216" name="Line 59"/>
          <p:cNvSpPr>
            <a:spLocks noChangeShapeType="1"/>
          </p:cNvSpPr>
          <p:nvPr/>
        </p:nvSpPr>
        <p:spPr bwMode="auto">
          <a:xfrm flipV="1">
            <a:off x="3125787" y="4260931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217" name="Line 60"/>
          <p:cNvSpPr>
            <a:spLocks noChangeShapeType="1"/>
          </p:cNvSpPr>
          <p:nvPr/>
        </p:nvSpPr>
        <p:spPr bwMode="auto">
          <a:xfrm flipV="1">
            <a:off x="3125787" y="4127508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218" name="Line 61"/>
          <p:cNvSpPr>
            <a:spLocks noChangeShapeType="1"/>
          </p:cNvSpPr>
          <p:nvPr/>
        </p:nvSpPr>
        <p:spPr bwMode="auto">
          <a:xfrm flipV="1">
            <a:off x="3125787" y="3994150"/>
            <a:ext cx="0" cy="9525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219" name="Line 62"/>
          <p:cNvSpPr>
            <a:spLocks noChangeShapeType="1"/>
          </p:cNvSpPr>
          <p:nvPr/>
        </p:nvSpPr>
        <p:spPr bwMode="auto">
          <a:xfrm flipV="1">
            <a:off x="3125787" y="3860800"/>
            <a:ext cx="0" cy="9525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220" name="Line 63"/>
          <p:cNvSpPr>
            <a:spLocks noChangeShapeType="1"/>
          </p:cNvSpPr>
          <p:nvPr/>
        </p:nvSpPr>
        <p:spPr bwMode="auto">
          <a:xfrm flipV="1">
            <a:off x="3125787" y="3729041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221" name="Line 64"/>
          <p:cNvSpPr>
            <a:spLocks noChangeShapeType="1"/>
          </p:cNvSpPr>
          <p:nvPr/>
        </p:nvSpPr>
        <p:spPr bwMode="auto">
          <a:xfrm flipV="1">
            <a:off x="3125787" y="3595697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226" name="Line 65"/>
          <p:cNvSpPr>
            <a:spLocks noChangeShapeType="1"/>
          </p:cNvSpPr>
          <p:nvPr/>
        </p:nvSpPr>
        <p:spPr bwMode="auto">
          <a:xfrm flipV="1">
            <a:off x="3125787" y="3467100"/>
            <a:ext cx="0" cy="8890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227" name="Line 66"/>
          <p:cNvSpPr>
            <a:spLocks noChangeShapeType="1"/>
          </p:cNvSpPr>
          <p:nvPr/>
        </p:nvSpPr>
        <p:spPr bwMode="auto">
          <a:xfrm flipV="1">
            <a:off x="3125787" y="3335338"/>
            <a:ext cx="0" cy="8890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228" name="Line 67"/>
          <p:cNvSpPr>
            <a:spLocks noChangeShapeType="1"/>
          </p:cNvSpPr>
          <p:nvPr/>
        </p:nvSpPr>
        <p:spPr bwMode="auto">
          <a:xfrm flipV="1">
            <a:off x="3125787" y="3201988"/>
            <a:ext cx="0" cy="8890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229" name="Line 68"/>
          <p:cNvSpPr>
            <a:spLocks noChangeShapeType="1"/>
          </p:cNvSpPr>
          <p:nvPr/>
        </p:nvSpPr>
        <p:spPr bwMode="auto">
          <a:xfrm flipV="1">
            <a:off x="3125787" y="3068638"/>
            <a:ext cx="0" cy="8890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230" name="Line 69"/>
          <p:cNvSpPr>
            <a:spLocks noChangeShapeType="1"/>
          </p:cNvSpPr>
          <p:nvPr/>
        </p:nvSpPr>
        <p:spPr bwMode="auto">
          <a:xfrm flipV="1">
            <a:off x="3125787" y="2935288"/>
            <a:ext cx="0" cy="8890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231" name="Line 70"/>
          <p:cNvSpPr>
            <a:spLocks noChangeShapeType="1"/>
          </p:cNvSpPr>
          <p:nvPr/>
        </p:nvSpPr>
        <p:spPr bwMode="auto">
          <a:xfrm flipV="1">
            <a:off x="3125787" y="2801938"/>
            <a:ext cx="0" cy="8890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232" name="Line 71"/>
          <p:cNvSpPr>
            <a:spLocks noChangeShapeType="1"/>
          </p:cNvSpPr>
          <p:nvPr/>
        </p:nvSpPr>
        <p:spPr bwMode="auto">
          <a:xfrm flipV="1">
            <a:off x="3125787" y="2670256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233" name="Line 72"/>
          <p:cNvSpPr>
            <a:spLocks noChangeShapeType="1"/>
          </p:cNvSpPr>
          <p:nvPr/>
        </p:nvSpPr>
        <p:spPr bwMode="auto">
          <a:xfrm flipV="1">
            <a:off x="3125787" y="2536906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234" name="Line 73"/>
          <p:cNvSpPr>
            <a:spLocks noChangeShapeType="1"/>
          </p:cNvSpPr>
          <p:nvPr/>
        </p:nvSpPr>
        <p:spPr bwMode="auto">
          <a:xfrm flipV="1">
            <a:off x="3125787" y="2403556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235" name="Line 74"/>
          <p:cNvSpPr>
            <a:spLocks noChangeShapeType="1"/>
          </p:cNvSpPr>
          <p:nvPr/>
        </p:nvSpPr>
        <p:spPr bwMode="auto">
          <a:xfrm flipV="1">
            <a:off x="3125787" y="2270125"/>
            <a:ext cx="0" cy="9525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236" name="Line 75"/>
          <p:cNvSpPr>
            <a:spLocks noChangeShapeType="1"/>
          </p:cNvSpPr>
          <p:nvPr/>
        </p:nvSpPr>
        <p:spPr bwMode="auto">
          <a:xfrm flipV="1">
            <a:off x="3125787" y="2136775"/>
            <a:ext cx="0" cy="9525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237" name="Line 76"/>
          <p:cNvSpPr>
            <a:spLocks noChangeShapeType="1"/>
          </p:cNvSpPr>
          <p:nvPr/>
        </p:nvSpPr>
        <p:spPr bwMode="auto">
          <a:xfrm flipV="1">
            <a:off x="3125787" y="2005015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238" name="Line 77"/>
          <p:cNvSpPr>
            <a:spLocks noChangeShapeType="1"/>
          </p:cNvSpPr>
          <p:nvPr/>
        </p:nvSpPr>
        <p:spPr bwMode="auto">
          <a:xfrm flipV="1">
            <a:off x="3125787" y="1871666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239" name="Line 78"/>
          <p:cNvSpPr>
            <a:spLocks noChangeShapeType="1"/>
          </p:cNvSpPr>
          <p:nvPr/>
        </p:nvSpPr>
        <p:spPr bwMode="auto">
          <a:xfrm flipV="1">
            <a:off x="3125787" y="1738317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240" name="Line 79"/>
          <p:cNvSpPr>
            <a:spLocks noChangeShapeType="1"/>
          </p:cNvSpPr>
          <p:nvPr/>
        </p:nvSpPr>
        <p:spPr bwMode="auto">
          <a:xfrm flipV="1">
            <a:off x="3125787" y="1604963"/>
            <a:ext cx="0" cy="9525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241" name="Line 80"/>
          <p:cNvSpPr>
            <a:spLocks noChangeShapeType="1"/>
          </p:cNvSpPr>
          <p:nvPr/>
        </p:nvSpPr>
        <p:spPr bwMode="auto">
          <a:xfrm flipV="1">
            <a:off x="3125787" y="1471613"/>
            <a:ext cx="0" cy="9525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242" name="Line 81"/>
          <p:cNvSpPr>
            <a:spLocks noChangeShapeType="1"/>
          </p:cNvSpPr>
          <p:nvPr/>
        </p:nvSpPr>
        <p:spPr bwMode="auto">
          <a:xfrm flipV="1">
            <a:off x="3125787" y="1339931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243" name="Line 82"/>
          <p:cNvSpPr>
            <a:spLocks noChangeShapeType="1"/>
          </p:cNvSpPr>
          <p:nvPr/>
        </p:nvSpPr>
        <p:spPr bwMode="auto">
          <a:xfrm flipV="1">
            <a:off x="3125787" y="1206581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248" name="Line 87"/>
          <p:cNvSpPr>
            <a:spLocks noChangeShapeType="1"/>
          </p:cNvSpPr>
          <p:nvPr/>
        </p:nvSpPr>
        <p:spPr bwMode="auto">
          <a:xfrm flipV="1">
            <a:off x="3348037" y="5724606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249" name="Line 88"/>
          <p:cNvSpPr>
            <a:spLocks noChangeShapeType="1"/>
          </p:cNvSpPr>
          <p:nvPr/>
        </p:nvSpPr>
        <p:spPr bwMode="auto">
          <a:xfrm flipV="1">
            <a:off x="3348037" y="5591256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250" name="Line 89"/>
          <p:cNvSpPr>
            <a:spLocks noChangeShapeType="1"/>
          </p:cNvSpPr>
          <p:nvPr/>
        </p:nvSpPr>
        <p:spPr bwMode="auto">
          <a:xfrm flipV="1">
            <a:off x="3348037" y="5457906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251" name="Line 90"/>
          <p:cNvSpPr>
            <a:spLocks noChangeShapeType="1"/>
          </p:cNvSpPr>
          <p:nvPr/>
        </p:nvSpPr>
        <p:spPr bwMode="auto">
          <a:xfrm flipV="1">
            <a:off x="3348037" y="5324475"/>
            <a:ext cx="0" cy="9525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252" name="Line 91"/>
          <p:cNvSpPr>
            <a:spLocks noChangeShapeType="1"/>
          </p:cNvSpPr>
          <p:nvPr/>
        </p:nvSpPr>
        <p:spPr bwMode="auto">
          <a:xfrm flipV="1">
            <a:off x="3348037" y="5191125"/>
            <a:ext cx="0" cy="9525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253" name="Line 92"/>
          <p:cNvSpPr>
            <a:spLocks noChangeShapeType="1"/>
          </p:cNvSpPr>
          <p:nvPr/>
        </p:nvSpPr>
        <p:spPr bwMode="auto">
          <a:xfrm flipV="1">
            <a:off x="3348037" y="5059444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254" name="Line 93"/>
          <p:cNvSpPr>
            <a:spLocks noChangeShapeType="1"/>
          </p:cNvSpPr>
          <p:nvPr/>
        </p:nvSpPr>
        <p:spPr bwMode="auto">
          <a:xfrm flipV="1">
            <a:off x="3348037" y="4926094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258" name="Line 94"/>
          <p:cNvSpPr>
            <a:spLocks noChangeShapeType="1"/>
          </p:cNvSpPr>
          <p:nvPr/>
        </p:nvSpPr>
        <p:spPr bwMode="auto">
          <a:xfrm flipV="1">
            <a:off x="3348037" y="4792744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259" name="Line 95"/>
          <p:cNvSpPr>
            <a:spLocks noChangeShapeType="1"/>
          </p:cNvSpPr>
          <p:nvPr/>
        </p:nvSpPr>
        <p:spPr bwMode="auto">
          <a:xfrm flipV="1">
            <a:off x="3348037" y="4659313"/>
            <a:ext cx="0" cy="9525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260" name="Line 96"/>
          <p:cNvSpPr>
            <a:spLocks noChangeShapeType="1"/>
          </p:cNvSpPr>
          <p:nvPr/>
        </p:nvSpPr>
        <p:spPr bwMode="auto">
          <a:xfrm flipV="1">
            <a:off x="3348037" y="4525963"/>
            <a:ext cx="0" cy="9525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261" name="Line 97"/>
          <p:cNvSpPr>
            <a:spLocks noChangeShapeType="1"/>
          </p:cNvSpPr>
          <p:nvPr/>
        </p:nvSpPr>
        <p:spPr bwMode="auto">
          <a:xfrm flipV="1">
            <a:off x="3348037" y="4394281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262" name="Line 98"/>
          <p:cNvSpPr>
            <a:spLocks noChangeShapeType="1"/>
          </p:cNvSpPr>
          <p:nvPr/>
        </p:nvSpPr>
        <p:spPr bwMode="auto">
          <a:xfrm flipV="1">
            <a:off x="3348037" y="4260931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263" name="Line 99"/>
          <p:cNvSpPr>
            <a:spLocks noChangeShapeType="1"/>
          </p:cNvSpPr>
          <p:nvPr/>
        </p:nvSpPr>
        <p:spPr bwMode="auto">
          <a:xfrm flipV="1">
            <a:off x="3348037" y="4127508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264" name="Line 100"/>
          <p:cNvSpPr>
            <a:spLocks noChangeShapeType="1"/>
          </p:cNvSpPr>
          <p:nvPr/>
        </p:nvSpPr>
        <p:spPr bwMode="auto">
          <a:xfrm flipV="1">
            <a:off x="3348037" y="3994150"/>
            <a:ext cx="0" cy="9525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266" name="Line 101"/>
          <p:cNvSpPr>
            <a:spLocks noChangeShapeType="1"/>
          </p:cNvSpPr>
          <p:nvPr/>
        </p:nvSpPr>
        <p:spPr bwMode="auto">
          <a:xfrm flipV="1">
            <a:off x="3348037" y="3860800"/>
            <a:ext cx="0" cy="9525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267" name="Line 102"/>
          <p:cNvSpPr>
            <a:spLocks noChangeShapeType="1"/>
          </p:cNvSpPr>
          <p:nvPr/>
        </p:nvSpPr>
        <p:spPr bwMode="auto">
          <a:xfrm flipV="1">
            <a:off x="3348037" y="3729041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268" name="Line 103"/>
          <p:cNvSpPr>
            <a:spLocks noChangeShapeType="1"/>
          </p:cNvSpPr>
          <p:nvPr/>
        </p:nvSpPr>
        <p:spPr bwMode="auto">
          <a:xfrm flipV="1">
            <a:off x="3348037" y="3595697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269" name="Line 104"/>
          <p:cNvSpPr>
            <a:spLocks noChangeShapeType="1"/>
          </p:cNvSpPr>
          <p:nvPr/>
        </p:nvSpPr>
        <p:spPr bwMode="auto">
          <a:xfrm flipV="1">
            <a:off x="3348037" y="3467100"/>
            <a:ext cx="0" cy="8890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270" name="Line 105"/>
          <p:cNvSpPr>
            <a:spLocks noChangeShapeType="1"/>
          </p:cNvSpPr>
          <p:nvPr/>
        </p:nvSpPr>
        <p:spPr bwMode="auto">
          <a:xfrm flipV="1">
            <a:off x="3348037" y="3335338"/>
            <a:ext cx="0" cy="8890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271" name="Line 106"/>
          <p:cNvSpPr>
            <a:spLocks noChangeShapeType="1"/>
          </p:cNvSpPr>
          <p:nvPr/>
        </p:nvSpPr>
        <p:spPr bwMode="auto">
          <a:xfrm flipV="1">
            <a:off x="3348037" y="3201988"/>
            <a:ext cx="0" cy="8890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272" name="Line 107"/>
          <p:cNvSpPr>
            <a:spLocks noChangeShapeType="1"/>
          </p:cNvSpPr>
          <p:nvPr/>
        </p:nvSpPr>
        <p:spPr bwMode="auto">
          <a:xfrm flipV="1">
            <a:off x="3348037" y="3068638"/>
            <a:ext cx="0" cy="8890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273" name="Line 108"/>
          <p:cNvSpPr>
            <a:spLocks noChangeShapeType="1"/>
          </p:cNvSpPr>
          <p:nvPr/>
        </p:nvSpPr>
        <p:spPr bwMode="auto">
          <a:xfrm flipV="1">
            <a:off x="3348037" y="2935288"/>
            <a:ext cx="0" cy="8890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274" name="Line 109"/>
          <p:cNvSpPr>
            <a:spLocks noChangeShapeType="1"/>
          </p:cNvSpPr>
          <p:nvPr/>
        </p:nvSpPr>
        <p:spPr bwMode="auto">
          <a:xfrm flipV="1">
            <a:off x="3348037" y="2801938"/>
            <a:ext cx="0" cy="8890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275" name="Line 110"/>
          <p:cNvSpPr>
            <a:spLocks noChangeShapeType="1"/>
          </p:cNvSpPr>
          <p:nvPr/>
        </p:nvSpPr>
        <p:spPr bwMode="auto">
          <a:xfrm flipV="1">
            <a:off x="3348037" y="2670256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276" name="Line 111"/>
          <p:cNvSpPr>
            <a:spLocks noChangeShapeType="1"/>
          </p:cNvSpPr>
          <p:nvPr/>
        </p:nvSpPr>
        <p:spPr bwMode="auto">
          <a:xfrm flipV="1">
            <a:off x="3348037" y="2536906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277" name="Line 112"/>
          <p:cNvSpPr>
            <a:spLocks noChangeShapeType="1"/>
          </p:cNvSpPr>
          <p:nvPr/>
        </p:nvSpPr>
        <p:spPr bwMode="auto">
          <a:xfrm flipV="1">
            <a:off x="3348037" y="2403556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278" name="Line 113"/>
          <p:cNvSpPr>
            <a:spLocks noChangeShapeType="1"/>
          </p:cNvSpPr>
          <p:nvPr/>
        </p:nvSpPr>
        <p:spPr bwMode="auto">
          <a:xfrm flipV="1">
            <a:off x="3348037" y="2270125"/>
            <a:ext cx="0" cy="9525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279" name="Line 114"/>
          <p:cNvSpPr>
            <a:spLocks noChangeShapeType="1"/>
          </p:cNvSpPr>
          <p:nvPr/>
        </p:nvSpPr>
        <p:spPr bwMode="auto">
          <a:xfrm flipV="1">
            <a:off x="3348037" y="2136775"/>
            <a:ext cx="0" cy="9525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280" name="Line 115"/>
          <p:cNvSpPr>
            <a:spLocks noChangeShapeType="1"/>
          </p:cNvSpPr>
          <p:nvPr/>
        </p:nvSpPr>
        <p:spPr bwMode="auto">
          <a:xfrm flipV="1">
            <a:off x="3348037" y="2005015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281" name="Line 116"/>
          <p:cNvSpPr>
            <a:spLocks noChangeShapeType="1"/>
          </p:cNvSpPr>
          <p:nvPr/>
        </p:nvSpPr>
        <p:spPr bwMode="auto">
          <a:xfrm flipV="1">
            <a:off x="3348037" y="1871666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282" name="Line 117"/>
          <p:cNvSpPr>
            <a:spLocks noChangeShapeType="1"/>
          </p:cNvSpPr>
          <p:nvPr/>
        </p:nvSpPr>
        <p:spPr bwMode="auto">
          <a:xfrm flipV="1">
            <a:off x="3348037" y="1738317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283" name="Line 118"/>
          <p:cNvSpPr>
            <a:spLocks noChangeShapeType="1"/>
          </p:cNvSpPr>
          <p:nvPr/>
        </p:nvSpPr>
        <p:spPr bwMode="auto">
          <a:xfrm flipV="1">
            <a:off x="3348037" y="1604963"/>
            <a:ext cx="0" cy="9525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291" name="Line 126"/>
          <p:cNvSpPr>
            <a:spLocks noChangeShapeType="1"/>
          </p:cNvSpPr>
          <p:nvPr/>
        </p:nvSpPr>
        <p:spPr bwMode="auto">
          <a:xfrm flipV="1">
            <a:off x="3935412" y="5724606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295" name="Line 127"/>
          <p:cNvSpPr>
            <a:spLocks noChangeShapeType="1"/>
          </p:cNvSpPr>
          <p:nvPr/>
        </p:nvSpPr>
        <p:spPr bwMode="auto">
          <a:xfrm flipV="1">
            <a:off x="3935412" y="5591256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296" name="Line 128"/>
          <p:cNvSpPr>
            <a:spLocks noChangeShapeType="1"/>
          </p:cNvSpPr>
          <p:nvPr/>
        </p:nvSpPr>
        <p:spPr bwMode="auto">
          <a:xfrm flipV="1">
            <a:off x="3935412" y="5457906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297" name="Line 129"/>
          <p:cNvSpPr>
            <a:spLocks noChangeShapeType="1"/>
          </p:cNvSpPr>
          <p:nvPr/>
        </p:nvSpPr>
        <p:spPr bwMode="auto">
          <a:xfrm flipV="1">
            <a:off x="3935412" y="5324475"/>
            <a:ext cx="0" cy="9525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298" name="Line 130"/>
          <p:cNvSpPr>
            <a:spLocks noChangeShapeType="1"/>
          </p:cNvSpPr>
          <p:nvPr/>
        </p:nvSpPr>
        <p:spPr bwMode="auto">
          <a:xfrm flipV="1">
            <a:off x="3935412" y="5191125"/>
            <a:ext cx="0" cy="9525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299" name="Line 131"/>
          <p:cNvSpPr>
            <a:spLocks noChangeShapeType="1"/>
          </p:cNvSpPr>
          <p:nvPr/>
        </p:nvSpPr>
        <p:spPr bwMode="auto">
          <a:xfrm flipV="1">
            <a:off x="3935412" y="5059444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300" name="Line 132"/>
          <p:cNvSpPr>
            <a:spLocks noChangeShapeType="1"/>
          </p:cNvSpPr>
          <p:nvPr/>
        </p:nvSpPr>
        <p:spPr bwMode="auto">
          <a:xfrm flipV="1">
            <a:off x="3935412" y="4926094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301" name="Line 133"/>
          <p:cNvSpPr>
            <a:spLocks noChangeShapeType="1"/>
          </p:cNvSpPr>
          <p:nvPr/>
        </p:nvSpPr>
        <p:spPr bwMode="auto">
          <a:xfrm flipV="1">
            <a:off x="3935412" y="4792744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308" name="Line 134"/>
          <p:cNvSpPr>
            <a:spLocks noChangeShapeType="1"/>
          </p:cNvSpPr>
          <p:nvPr/>
        </p:nvSpPr>
        <p:spPr bwMode="auto">
          <a:xfrm flipV="1">
            <a:off x="3935412" y="4659313"/>
            <a:ext cx="0" cy="9525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309" name="Line 135"/>
          <p:cNvSpPr>
            <a:spLocks noChangeShapeType="1"/>
          </p:cNvSpPr>
          <p:nvPr/>
        </p:nvSpPr>
        <p:spPr bwMode="auto">
          <a:xfrm flipV="1">
            <a:off x="3935412" y="4525963"/>
            <a:ext cx="0" cy="9525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310" name="Line 136"/>
          <p:cNvSpPr>
            <a:spLocks noChangeShapeType="1"/>
          </p:cNvSpPr>
          <p:nvPr/>
        </p:nvSpPr>
        <p:spPr bwMode="auto">
          <a:xfrm flipV="1">
            <a:off x="3935412" y="4394281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311" name="Line 137"/>
          <p:cNvSpPr>
            <a:spLocks noChangeShapeType="1"/>
          </p:cNvSpPr>
          <p:nvPr/>
        </p:nvSpPr>
        <p:spPr bwMode="auto">
          <a:xfrm flipV="1">
            <a:off x="3935412" y="4260931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312" name="Line 138"/>
          <p:cNvSpPr>
            <a:spLocks noChangeShapeType="1"/>
          </p:cNvSpPr>
          <p:nvPr/>
        </p:nvSpPr>
        <p:spPr bwMode="auto">
          <a:xfrm flipV="1">
            <a:off x="3935412" y="4127508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313" name="Line 139"/>
          <p:cNvSpPr>
            <a:spLocks noChangeShapeType="1"/>
          </p:cNvSpPr>
          <p:nvPr/>
        </p:nvSpPr>
        <p:spPr bwMode="auto">
          <a:xfrm flipV="1">
            <a:off x="3935412" y="3994150"/>
            <a:ext cx="0" cy="9525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314" name="Line 140"/>
          <p:cNvSpPr>
            <a:spLocks noChangeShapeType="1"/>
          </p:cNvSpPr>
          <p:nvPr/>
        </p:nvSpPr>
        <p:spPr bwMode="auto">
          <a:xfrm flipV="1">
            <a:off x="3935412" y="3860800"/>
            <a:ext cx="0" cy="9525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315" name="Line 141"/>
          <p:cNvSpPr>
            <a:spLocks noChangeShapeType="1"/>
          </p:cNvSpPr>
          <p:nvPr/>
        </p:nvSpPr>
        <p:spPr bwMode="auto">
          <a:xfrm flipV="1">
            <a:off x="3935412" y="3729041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316" name="Line 142"/>
          <p:cNvSpPr>
            <a:spLocks noChangeShapeType="1"/>
          </p:cNvSpPr>
          <p:nvPr/>
        </p:nvSpPr>
        <p:spPr bwMode="auto">
          <a:xfrm flipV="1">
            <a:off x="3935412" y="3595697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317" name="Line 143"/>
          <p:cNvSpPr>
            <a:spLocks noChangeShapeType="1"/>
          </p:cNvSpPr>
          <p:nvPr/>
        </p:nvSpPr>
        <p:spPr bwMode="auto">
          <a:xfrm flipV="1">
            <a:off x="3935412" y="3467100"/>
            <a:ext cx="0" cy="8890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318" name="Line 144"/>
          <p:cNvSpPr>
            <a:spLocks noChangeShapeType="1"/>
          </p:cNvSpPr>
          <p:nvPr/>
        </p:nvSpPr>
        <p:spPr bwMode="auto">
          <a:xfrm flipV="1">
            <a:off x="3935412" y="3335338"/>
            <a:ext cx="0" cy="8890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319" name="Line 145"/>
          <p:cNvSpPr>
            <a:spLocks noChangeShapeType="1"/>
          </p:cNvSpPr>
          <p:nvPr/>
        </p:nvSpPr>
        <p:spPr bwMode="auto">
          <a:xfrm flipV="1">
            <a:off x="3935412" y="3201988"/>
            <a:ext cx="0" cy="8890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320" name="Line 146"/>
          <p:cNvSpPr>
            <a:spLocks noChangeShapeType="1"/>
          </p:cNvSpPr>
          <p:nvPr/>
        </p:nvSpPr>
        <p:spPr bwMode="auto">
          <a:xfrm flipV="1">
            <a:off x="3935412" y="3068638"/>
            <a:ext cx="0" cy="8890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321" name="Line 147"/>
          <p:cNvSpPr>
            <a:spLocks noChangeShapeType="1"/>
          </p:cNvSpPr>
          <p:nvPr/>
        </p:nvSpPr>
        <p:spPr bwMode="auto">
          <a:xfrm flipV="1">
            <a:off x="3935412" y="2935288"/>
            <a:ext cx="0" cy="8890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322" name="Line 148"/>
          <p:cNvSpPr>
            <a:spLocks noChangeShapeType="1"/>
          </p:cNvSpPr>
          <p:nvPr/>
        </p:nvSpPr>
        <p:spPr bwMode="auto">
          <a:xfrm flipV="1">
            <a:off x="3935412" y="2801938"/>
            <a:ext cx="0" cy="8890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323" name="Line 149"/>
          <p:cNvSpPr>
            <a:spLocks noChangeShapeType="1"/>
          </p:cNvSpPr>
          <p:nvPr/>
        </p:nvSpPr>
        <p:spPr bwMode="auto">
          <a:xfrm flipV="1">
            <a:off x="3935412" y="2670256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324" name="Line 150"/>
          <p:cNvSpPr>
            <a:spLocks noChangeShapeType="1"/>
          </p:cNvSpPr>
          <p:nvPr/>
        </p:nvSpPr>
        <p:spPr bwMode="auto">
          <a:xfrm flipV="1">
            <a:off x="3935412" y="2536906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325" name="Line 151"/>
          <p:cNvSpPr>
            <a:spLocks noChangeShapeType="1"/>
          </p:cNvSpPr>
          <p:nvPr/>
        </p:nvSpPr>
        <p:spPr bwMode="auto">
          <a:xfrm flipV="1">
            <a:off x="3935412" y="2403556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326" name="Line 152"/>
          <p:cNvSpPr>
            <a:spLocks noChangeShapeType="1"/>
          </p:cNvSpPr>
          <p:nvPr/>
        </p:nvSpPr>
        <p:spPr bwMode="auto">
          <a:xfrm flipV="1">
            <a:off x="3935412" y="2270125"/>
            <a:ext cx="0" cy="9525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327" name="Line 153"/>
          <p:cNvSpPr>
            <a:spLocks noChangeShapeType="1"/>
          </p:cNvSpPr>
          <p:nvPr/>
        </p:nvSpPr>
        <p:spPr bwMode="auto">
          <a:xfrm flipV="1">
            <a:off x="3935412" y="2136775"/>
            <a:ext cx="0" cy="9525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363" name="Line 165"/>
          <p:cNvSpPr>
            <a:spLocks noChangeShapeType="1"/>
          </p:cNvSpPr>
          <p:nvPr/>
        </p:nvSpPr>
        <p:spPr bwMode="auto">
          <a:xfrm flipV="1">
            <a:off x="10318751" y="5724606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364" name="Line 166"/>
          <p:cNvSpPr>
            <a:spLocks noChangeShapeType="1"/>
          </p:cNvSpPr>
          <p:nvPr/>
        </p:nvSpPr>
        <p:spPr bwMode="auto">
          <a:xfrm flipV="1">
            <a:off x="10318751" y="5591256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365" name="Line 167"/>
          <p:cNvSpPr>
            <a:spLocks noChangeShapeType="1"/>
          </p:cNvSpPr>
          <p:nvPr/>
        </p:nvSpPr>
        <p:spPr bwMode="auto">
          <a:xfrm flipV="1">
            <a:off x="10318751" y="5457906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366" name="Line 168"/>
          <p:cNvSpPr>
            <a:spLocks noChangeShapeType="1"/>
          </p:cNvSpPr>
          <p:nvPr/>
        </p:nvSpPr>
        <p:spPr bwMode="auto">
          <a:xfrm flipV="1">
            <a:off x="10318751" y="5324475"/>
            <a:ext cx="0" cy="9525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367" name="Line 169"/>
          <p:cNvSpPr>
            <a:spLocks noChangeShapeType="1"/>
          </p:cNvSpPr>
          <p:nvPr/>
        </p:nvSpPr>
        <p:spPr bwMode="auto">
          <a:xfrm flipV="1">
            <a:off x="10318751" y="5191125"/>
            <a:ext cx="0" cy="9525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1440" name="Line 170"/>
          <p:cNvSpPr>
            <a:spLocks noChangeShapeType="1"/>
          </p:cNvSpPr>
          <p:nvPr/>
        </p:nvSpPr>
        <p:spPr bwMode="auto">
          <a:xfrm flipV="1">
            <a:off x="10318751" y="5059444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1441" name="Line 171"/>
          <p:cNvSpPr>
            <a:spLocks noChangeShapeType="1"/>
          </p:cNvSpPr>
          <p:nvPr/>
        </p:nvSpPr>
        <p:spPr bwMode="auto">
          <a:xfrm flipV="1">
            <a:off x="10318751" y="4926094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1442" name="Line 172"/>
          <p:cNvSpPr>
            <a:spLocks noChangeShapeType="1"/>
          </p:cNvSpPr>
          <p:nvPr/>
        </p:nvSpPr>
        <p:spPr bwMode="auto">
          <a:xfrm flipV="1">
            <a:off x="10318751" y="4792744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1443" name="Line 173"/>
          <p:cNvSpPr>
            <a:spLocks noChangeShapeType="1"/>
          </p:cNvSpPr>
          <p:nvPr/>
        </p:nvSpPr>
        <p:spPr bwMode="auto">
          <a:xfrm flipV="1">
            <a:off x="10318751" y="4659313"/>
            <a:ext cx="0" cy="9525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1444" name="Line 174"/>
          <p:cNvSpPr>
            <a:spLocks noChangeShapeType="1"/>
          </p:cNvSpPr>
          <p:nvPr/>
        </p:nvSpPr>
        <p:spPr bwMode="auto">
          <a:xfrm flipV="1">
            <a:off x="10318751" y="4525963"/>
            <a:ext cx="0" cy="9525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1445" name="Line 175"/>
          <p:cNvSpPr>
            <a:spLocks noChangeShapeType="1"/>
          </p:cNvSpPr>
          <p:nvPr/>
        </p:nvSpPr>
        <p:spPr bwMode="auto">
          <a:xfrm flipV="1">
            <a:off x="10318751" y="4394281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1446" name="Line 176"/>
          <p:cNvSpPr>
            <a:spLocks noChangeShapeType="1"/>
          </p:cNvSpPr>
          <p:nvPr/>
        </p:nvSpPr>
        <p:spPr bwMode="auto">
          <a:xfrm flipV="1">
            <a:off x="10318751" y="4260931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1447" name="Line 177"/>
          <p:cNvSpPr>
            <a:spLocks noChangeShapeType="1"/>
          </p:cNvSpPr>
          <p:nvPr/>
        </p:nvSpPr>
        <p:spPr bwMode="auto">
          <a:xfrm flipV="1">
            <a:off x="10318751" y="4127508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1448" name="Line 178"/>
          <p:cNvSpPr>
            <a:spLocks noChangeShapeType="1"/>
          </p:cNvSpPr>
          <p:nvPr/>
        </p:nvSpPr>
        <p:spPr bwMode="auto">
          <a:xfrm flipV="1">
            <a:off x="10318751" y="3994150"/>
            <a:ext cx="0" cy="9525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1449" name="Line 179"/>
          <p:cNvSpPr>
            <a:spLocks noChangeShapeType="1"/>
          </p:cNvSpPr>
          <p:nvPr/>
        </p:nvSpPr>
        <p:spPr bwMode="auto">
          <a:xfrm flipV="1">
            <a:off x="10318751" y="3860800"/>
            <a:ext cx="0" cy="9525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1450" name="Line 180"/>
          <p:cNvSpPr>
            <a:spLocks noChangeShapeType="1"/>
          </p:cNvSpPr>
          <p:nvPr/>
        </p:nvSpPr>
        <p:spPr bwMode="auto">
          <a:xfrm flipV="1">
            <a:off x="10318751" y="3729041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1468" name="Line 181"/>
          <p:cNvSpPr>
            <a:spLocks noChangeShapeType="1"/>
          </p:cNvSpPr>
          <p:nvPr/>
        </p:nvSpPr>
        <p:spPr bwMode="auto">
          <a:xfrm flipV="1">
            <a:off x="10318751" y="3595697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1469" name="Line 182"/>
          <p:cNvSpPr>
            <a:spLocks noChangeShapeType="1"/>
          </p:cNvSpPr>
          <p:nvPr/>
        </p:nvSpPr>
        <p:spPr bwMode="auto">
          <a:xfrm flipV="1">
            <a:off x="10318751" y="3467100"/>
            <a:ext cx="0" cy="8890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1470" name="Line 183"/>
          <p:cNvSpPr>
            <a:spLocks noChangeShapeType="1"/>
          </p:cNvSpPr>
          <p:nvPr/>
        </p:nvSpPr>
        <p:spPr bwMode="auto">
          <a:xfrm flipV="1">
            <a:off x="10318751" y="3335338"/>
            <a:ext cx="0" cy="8890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1471" name="Line 184"/>
          <p:cNvSpPr>
            <a:spLocks noChangeShapeType="1"/>
          </p:cNvSpPr>
          <p:nvPr/>
        </p:nvSpPr>
        <p:spPr bwMode="auto">
          <a:xfrm flipV="1">
            <a:off x="10318751" y="3201988"/>
            <a:ext cx="0" cy="8890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393" name="Freeform 204"/>
          <p:cNvSpPr>
            <a:spLocks/>
          </p:cNvSpPr>
          <p:nvPr/>
        </p:nvSpPr>
        <p:spPr bwMode="auto">
          <a:xfrm>
            <a:off x="2171701" y="1449395"/>
            <a:ext cx="8147051" cy="4202113"/>
          </a:xfrm>
          <a:custGeom>
            <a:avLst/>
            <a:gdLst>
              <a:gd name="T0" fmla="*/ 12 w 1470"/>
              <a:gd name="T1" fmla="*/ 260 h 758"/>
              <a:gd name="T2" fmla="*/ 24 w 1470"/>
              <a:gd name="T3" fmla="*/ 218 h 758"/>
              <a:gd name="T4" fmla="*/ 32 w 1470"/>
              <a:gd name="T5" fmla="*/ 183 h 758"/>
              <a:gd name="T6" fmla="*/ 38 w 1470"/>
              <a:gd name="T7" fmla="*/ 157 h 758"/>
              <a:gd name="T8" fmla="*/ 44 w 1470"/>
              <a:gd name="T9" fmla="*/ 82 h 758"/>
              <a:gd name="T10" fmla="*/ 49 w 1470"/>
              <a:gd name="T11" fmla="*/ 36 h 758"/>
              <a:gd name="T12" fmla="*/ 54 w 1470"/>
              <a:gd name="T13" fmla="*/ 10 h 758"/>
              <a:gd name="T14" fmla="*/ 60 w 1470"/>
              <a:gd name="T15" fmla="*/ 0 h 758"/>
              <a:gd name="T16" fmla="*/ 65 w 1470"/>
              <a:gd name="T17" fmla="*/ 11 h 758"/>
              <a:gd name="T18" fmla="*/ 70 w 1470"/>
              <a:gd name="T19" fmla="*/ 11 h 758"/>
              <a:gd name="T20" fmla="*/ 75 w 1470"/>
              <a:gd name="T21" fmla="*/ 26 h 758"/>
              <a:gd name="T22" fmla="*/ 81 w 1470"/>
              <a:gd name="T23" fmla="*/ 41 h 758"/>
              <a:gd name="T24" fmla="*/ 86 w 1470"/>
              <a:gd name="T25" fmla="*/ 60 h 758"/>
              <a:gd name="T26" fmla="*/ 92 w 1470"/>
              <a:gd name="T27" fmla="*/ 87 h 758"/>
              <a:gd name="T28" fmla="*/ 98 w 1470"/>
              <a:gd name="T29" fmla="*/ 104 h 758"/>
              <a:gd name="T30" fmla="*/ 104 w 1470"/>
              <a:gd name="T31" fmla="*/ 129 h 758"/>
              <a:gd name="T32" fmla="*/ 110 w 1470"/>
              <a:gd name="T33" fmla="*/ 148 h 758"/>
              <a:gd name="T34" fmla="*/ 117 w 1470"/>
              <a:gd name="T35" fmla="*/ 171 h 758"/>
              <a:gd name="T36" fmla="*/ 124 w 1470"/>
              <a:gd name="T37" fmla="*/ 189 h 758"/>
              <a:gd name="T38" fmla="*/ 131 w 1470"/>
              <a:gd name="T39" fmla="*/ 206 h 758"/>
              <a:gd name="T40" fmla="*/ 138 w 1470"/>
              <a:gd name="T41" fmla="*/ 219 h 758"/>
              <a:gd name="T42" fmla="*/ 146 w 1470"/>
              <a:gd name="T43" fmla="*/ 231 h 758"/>
              <a:gd name="T44" fmla="*/ 153 w 1470"/>
              <a:gd name="T45" fmla="*/ 243 h 758"/>
              <a:gd name="T46" fmla="*/ 160 w 1470"/>
              <a:gd name="T47" fmla="*/ 251 h 758"/>
              <a:gd name="T48" fmla="*/ 168 w 1470"/>
              <a:gd name="T49" fmla="*/ 256 h 758"/>
              <a:gd name="T50" fmla="*/ 176 w 1470"/>
              <a:gd name="T51" fmla="*/ 264 h 758"/>
              <a:gd name="T52" fmla="*/ 184 w 1470"/>
              <a:gd name="T53" fmla="*/ 271 h 758"/>
              <a:gd name="T54" fmla="*/ 192 w 1470"/>
              <a:gd name="T55" fmla="*/ 279 h 758"/>
              <a:gd name="T56" fmla="*/ 200 w 1470"/>
              <a:gd name="T57" fmla="*/ 288 h 758"/>
              <a:gd name="T58" fmla="*/ 208 w 1470"/>
              <a:gd name="T59" fmla="*/ 299 h 758"/>
              <a:gd name="T60" fmla="*/ 217 w 1470"/>
              <a:gd name="T61" fmla="*/ 311 h 758"/>
              <a:gd name="T62" fmla="*/ 225 w 1470"/>
              <a:gd name="T63" fmla="*/ 323 h 758"/>
              <a:gd name="T64" fmla="*/ 234 w 1470"/>
              <a:gd name="T65" fmla="*/ 340 h 758"/>
              <a:gd name="T66" fmla="*/ 243 w 1470"/>
              <a:gd name="T67" fmla="*/ 358 h 758"/>
              <a:gd name="T68" fmla="*/ 253 w 1470"/>
              <a:gd name="T69" fmla="*/ 377 h 758"/>
              <a:gd name="T70" fmla="*/ 263 w 1470"/>
              <a:gd name="T71" fmla="*/ 397 h 758"/>
              <a:gd name="T72" fmla="*/ 274 w 1470"/>
              <a:gd name="T73" fmla="*/ 422 h 758"/>
              <a:gd name="T74" fmla="*/ 285 w 1470"/>
              <a:gd name="T75" fmla="*/ 446 h 758"/>
              <a:gd name="T76" fmla="*/ 297 w 1470"/>
              <a:gd name="T77" fmla="*/ 474 h 758"/>
              <a:gd name="T78" fmla="*/ 311 w 1470"/>
              <a:gd name="T79" fmla="*/ 503 h 758"/>
              <a:gd name="T80" fmla="*/ 325 w 1470"/>
              <a:gd name="T81" fmla="*/ 533 h 758"/>
              <a:gd name="T82" fmla="*/ 342 w 1470"/>
              <a:gd name="T83" fmla="*/ 565 h 758"/>
              <a:gd name="T84" fmla="*/ 361 w 1470"/>
              <a:gd name="T85" fmla="*/ 597 h 758"/>
              <a:gd name="T86" fmla="*/ 383 w 1470"/>
              <a:gd name="T87" fmla="*/ 630 h 758"/>
              <a:gd name="T88" fmla="*/ 411 w 1470"/>
              <a:gd name="T89" fmla="*/ 662 h 758"/>
              <a:gd name="T90" fmla="*/ 447 w 1470"/>
              <a:gd name="T91" fmla="*/ 693 h 758"/>
              <a:gd name="T92" fmla="*/ 499 w 1470"/>
              <a:gd name="T93" fmla="*/ 714 h 758"/>
              <a:gd name="T94" fmla="*/ 583 w 1470"/>
              <a:gd name="T95" fmla="*/ 730 h 758"/>
              <a:gd name="T96" fmla="*/ 764 w 1470"/>
              <a:gd name="T97" fmla="*/ 745 h 758"/>
              <a:gd name="T98" fmla="*/ 1470 w 1470"/>
              <a:gd name="T99" fmla="*/ 758 h 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470" h="758">
                <a:moveTo>
                  <a:pt x="0" y="293"/>
                </a:moveTo>
                <a:lnTo>
                  <a:pt x="12" y="260"/>
                </a:lnTo>
                <a:lnTo>
                  <a:pt x="19" y="233"/>
                </a:lnTo>
                <a:lnTo>
                  <a:pt x="24" y="218"/>
                </a:lnTo>
                <a:lnTo>
                  <a:pt x="28" y="199"/>
                </a:lnTo>
                <a:lnTo>
                  <a:pt x="32" y="183"/>
                </a:lnTo>
                <a:lnTo>
                  <a:pt x="35" y="169"/>
                </a:lnTo>
                <a:lnTo>
                  <a:pt x="38" y="157"/>
                </a:lnTo>
                <a:lnTo>
                  <a:pt x="41" y="115"/>
                </a:lnTo>
                <a:lnTo>
                  <a:pt x="44" y="82"/>
                </a:lnTo>
                <a:lnTo>
                  <a:pt x="46" y="55"/>
                </a:lnTo>
                <a:lnTo>
                  <a:pt x="49" y="36"/>
                </a:lnTo>
                <a:lnTo>
                  <a:pt x="52" y="20"/>
                </a:lnTo>
                <a:lnTo>
                  <a:pt x="54" y="10"/>
                </a:lnTo>
                <a:lnTo>
                  <a:pt x="57" y="6"/>
                </a:lnTo>
                <a:lnTo>
                  <a:pt x="60" y="0"/>
                </a:lnTo>
                <a:lnTo>
                  <a:pt x="62" y="6"/>
                </a:lnTo>
                <a:lnTo>
                  <a:pt x="65" y="11"/>
                </a:lnTo>
                <a:lnTo>
                  <a:pt x="67" y="11"/>
                </a:lnTo>
                <a:lnTo>
                  <a:pt x="70" y="11"/>
                </a:lnTo>
                <a:lnTo>
                  <a:pt x="73" y="21"/>
                </a:lnTo>
                <a:lnTo>
                  <a:pt x="75" y="26"/>
                </a:lnTo>
                <a:lnTo>
                  <a:pt x="78" y="35"/>
                </a:lnTo>
                <a:lnTo>
                  <a:pt x="81" y="41"/>
                </a:lnTo>
                <a:lnTo>
                  <a:pt x="84" y="50"/>
                </a:lnTo>
                <a:lnTo>
                  <a:pt x="86" y="60"/>
                </a:lnTo>
                <a:lnTo>
                  <a:pt x="89" y="73"/>
                </a:lnTo>
                <a:lnTo>
                  <a:pt x="92" y="87"/>
                </a:lnTo>
                <a:lnTo>
                  <a:pt x="95" y="96"/>
                </a:lnTo>
                <a:lnTo>
                  <a:pt x="98" y="104"/>
                </a:lnTo>
                <a:lnTo>
                  <a:pt x="101" y="118"/>
                </a:lnTo>
                <a:lnTo>
                  <a:pt x="104" y="129"/>
                </a:lnTo>
                <a:lnTo>
                  <a:pt x="107" y="137"/>
                </a:lnTo>
                <a:lnTo>
                  <a:pt x="110" y="148"/>
                </a:lnTo>
                <a:lnTo>
                  <a:pt x="114" y="164"/>
                </a:lnTo>
                <a:lnTo>
                  <a:pt x="117" y="171"/>
                </a:lnTo>
                <a:lnTo>
                  <a:pt x="120" y="182"/>
                </a:lnTo>
                <a:lnTo>
                  <a:pt x="124" y="189"/>
                </a:lnTo>
                <a:lnTo>
                  <a:pt x="127" y="200"/>
                </a:lnTo>
                <a:lnTo>
                  <a:pt x="131" y="206"/>
                </a:lnTo>
                <a:lnTo>
                  <a:pt x="134" y="216"/>
                </a:lnTo>
                <a:lnTo>
                  <a:pt x="138" y="219"/>
                </a:lnTo>
                <a:lnTo>
                  <a:pt x="142" y="225"/>
                </a:lnTo>
                <a:lnTo>
                  <a:pt x="146" y="231"/>
                </a:lnTo>
                <a:lnTo>
                  <a:pt x="149" y="237"/>
                </a:lnTo>
                <a:lnTo>
                  <a:pt x="153" y="243"/>
                </a:lnTo>
                <a:lnTo>
                  <a:pt x="157" y="245"/>
                </a:lnTo>
                <a:lnTo>
                  <a:pt x="160" y="251"/>
                </a:lnTo>
                <a:lnTo>
                  <a:pt x="164" y="254"/>
                </a:lnTo>
                <a:lnTo>
                  <a:pt x="168" y="256"/>
                </a:lnTo>
                <a:lnTo>
                  <a:pt x="172" y="259"/>
                </a:lnTo>
                <a:lnTo>
                  <a:pt x="176" y="264"/>
                </a:lnTo>
                <a:lnTo>
                  <a:pt x="180" y="266"/>
                </a:lnTo>
                <a:lnTo>
                  <a:pt x="184" y="271"/>
                </a:lnTo>
                <a:lnTo>
                  <a:pt x="188" y="276"/>
                </a:lnTo>
                <a:lnTo>
                  <a:pt x="192" y="279"/>
                </a:lnTo>
                <a:lnTo>
                  <a:pt x="196" y="285"/>
                </a:lnTo>
                <a:lnTo>
                  <a:pt x="200" y="288"/>
                </a:lnTo>
                <a:lnTo>
                  <a:pt x="204" y="295"/>
                </a:lnTo>
                <a:lnTo>
                  <a:pt x="208" y="299"/>
                </a:lnTo>
                <a:lnTo>
                  <a:pt x="212" y="305"/>
                </a:lnTo>
                <a:lnTo>
                  <a:pt x="217" y="311"/>
                </a:lnTo>
                <a:lnTo>
                  <a:pt x="221" y="317"/>
                </a:lnTo>
                <a:lnTo>
                  <a:pt x="225" y="323"/>
                </a:lnTo>
                <a:lnTo>
                  <a:pt x="230" y="332"/>
                </a:lnTo>
                <a:lnTo>
                  <a:pt x="234" y="340"/>
                </a:lnTo>
                <a:lnTo>
                  <a:pt x="239" y="348"/>
                </a:lnTo>
                <a:lnTo>
                  <a:pt x="243" y="358"/>
                </a:lnTo>
                <a:lnTo>
                  <a:pt x="248" y="367"/>
                </a:lnTo>
                <a:lnTo>
                  <a:pt x="253" y="377"/>
                </a:lnTo>
                <a:lnTo>
                  <a:pt x="258" y="387"/>
                </a:lnTo>
                <a:lnTo>
                  <a:pt x="263" y="397"/>
                </a:lnTo>
                <a:lnTo>
                  <a:pt x="268" y="410"/>
                </a:lnTo>
                <a:lnTo>
                  <a:pt x="274" y="422"/>
                </a:lnTo>
                <a:lnTo>
                  <a:pt x="279" y="434"/>
                </a:lnTo>
                <a:lnTo>
                  <a:pt x="285" y="446"/>
                </a:lnTo>
                <a:lnTo>
                  <a:pt x="291" y="459"/>
                </a:lnTo>
                <a:lnTo>
                  <a:pt x="297" y="474"/>
                </a:lnTo>
                <a:lnTo>
                  <a:pt x="304" y="489"/>
                </a:lnTo>
                <a:lnTo>
                  <a:pt x="311" y="503"/>
                </a:lnTo>
                <a:lnTo>
                  <a:pt x="318" y="519"/>
                </a:lnTo>
                <a:lnTo>
                  <a:pt x="325" y="533"/>
                </a:lnTo>
                <a:lnTo>
                  <a:pt x="333" y="549"/>
                </a:lnTo>
                <a:lnTo>
                  <a:pt x="342" y="565"/>
                </a:lnTo>
                <a:lnTo>
                  <a:pt x="351" y="581"/>
                </a:lnTo>
                <a:lnTo>
                  <a:pt x="361" y="597"/>
                </a:lnTo>
                <a:lnTo>
                  <a:pt x="371" y="614"/>
                </a:lnTo>
                <a:lnTo>
                  <a:pt x="383" y="630"/>
                </a:lnTo>
                <a:lnTo>
                  <a:pt x="396" y="646"/>
                </a:lnTo>
                <a:lnTo>
                  <a:pt x="411" y="662"/>
                </a:lnTo>
                <a:lnTo>
                  <a:pt x="428" y="678"/>
                </a:lnTo>
                <a:lnTo>
                  <a:pt x="447" y="693"/>
                </a:lnTo>
                <a:lnTo>
                  <a:pt x="470" y="706"/>
                </a:lnTo>
                <a:lnTo>
                  <a:pt x="499" y="714"/>
                </a:lnTo>
                <a:lnTo>
                  <a:pt x="534" y="722"/>
                </a:lnTo>
                <a:lnTo>
                  <a:pt x="583" y="730"/>
                </a:lnTo>
                <a:lnTo>
                  <a:pt x="654" y="737"/>
                </a:lnTo>
                <a:lnTo>
                  <a:pt x="764" y="745"/>
                </a:lnTo>
                <a:lnTo>
                  <a:pt x="967" y="751"/>
                </a:lnTo>
                <a:lnTo>
                  <a:pt x="1470" y="758"/>
                </a:lnTo>
              </a:path>
            </a:pathLst>
          </a:custGeom>
          <a:noFill/>
          <a:ln w="55563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394" name="Rectangle 205"/>
          <p:cNvSpPr>
            <a:spLocks noChangeArrowheads="1"/>
          </p:cNvSpPr>
          <p:nvPr/>
        </p:nvSpPr>
        <p:spPr bwMode="auto">
          <a:xfrm>
            <a:off x="2632130" y="752478"/>
            <a:ext cx="20470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20th Percentile = $25k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27" name="Rectangle 207"/>
          <p:cNvSpPr>
            <a:spLocks noChangeArrowheads="1"/>
          </p:cNvSpPr>
          <p:nvPr/>
        </p:nvSpPr>
        <p:spPr bwMode="auto">
          <a:xfrm>
            <a:off x="3163887" y="1162131"/>
            <a:ext cx="135133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Median = $60k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31" name="Rectangle 208"/>
          <p:cNvSpPr>
            <a:spLocks noChangeArrowheads="1"/>
          </p:cNvSpPr>
          <p:nvPr/>
        </p:nvSpPr>
        <p:spPr bwMode="auto">
          <a:xfrm>
            <a:off x="3408417" y="1578056"/>
            <a:ext cx="20470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60th Percentile = $74k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1888" name="Rectangle 209"/>
          <p:cNvSpPr>
            <a:spLocks noChangeArrowheads="1"/>
          </p:cNvSpPr>
          <p:nvPr/>
        </p:nvSpPr>
        <p:spPr bwMode="auto">
          <a:xfrm>
            <a:off x="3971049" y="2096375"/>
            <a:ext cx="213032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80th Percentile = $111k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1910" name="Rectangle 210"/>
          <p:cNvSpPr>
            <a:spLocks noChangeArrowheads="1"/>
          </p:cNvSpPr>
          <p:nvPr/>
        </p:nvSpPr>
        <p:spPr bwMode="auto">
          <a:xfrm>
            <a:off x="8084479" y="3050464"/>
            <a:ext cx="21608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99th Percentile = $512k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1912" name="Line 211"/>
          <p:cNvSpPr>
            <a:spLocks noChangeShapeType="1"/>
          </p:cNvSpPr>
          <p:nvPr/>
        </p:nvSpPr>
        <p:spPr bwMode="auto">
          <a:xfrm flipV="1">
            <a:off x="2028825" y="712788"/>
            <a:ext cx="0" cy="51054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1913" name="Rectangle 212"/>
          <p:cNvSpPr>
            <a:spLocks noChangeArrowheads="1"/>
          </p:cNvSpPr>
          <p:nvPr/>
        </p:nvSpPr>
        <p:spPr bwMode="auto">
          <a:xfrm rot="16200000">
            <a:off x="1443315" y="3050829"/>
            <a:ext cx="7694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Density</a:t>
            </a:r>
          </a:p>
        </p:txBody>
      </p:sp>
      <p:sp>
        <p:nvSpPr>
          <p:cNvPr id="1914" name="Line 213"/>
          <p:cNvSpPr>
            <a:spLocks noChangeShapeType="1"/>
          </p:cNvSpPr>
          <p:nvPr/>
        </p:nvSpPr>
        <p:spPr bwMode="auto">
          <a:xfrm>
            <a:off x="2028827" y="5818188"/>
            <a:ext cx="843438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1915" name="Line 214"/>
          <p:cNvSpPr>
            <a:spLocks noChangeShapeType="1"/>
          </p:cNvSpPr>
          <p:nvPr/>
        </p:nvSpPr>
        <p:spPr bwMode="auto">
          <a:xfrm>
            <a:off x="2171700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1916" name="Rectangle 215"/>
          <p:cNvSpPr>
            <a:spLocks noChangeArrowheads="1"/>
          </p:cNvSpPr>
          <p:nvPr/>
        </p:nvSpPr>
        <p:spPr bwMode="auto">
          <a:xfrm>
            <a:off x="2111375" y="5956381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0</a:t>
            </a:r>
          </a:p>
        </p:txBody>
      </p:sp>
      <p:sp>
        <p:nvSpPr>
          <p:cNvPr id="1917" name="Line 216"/>
          <p:cNvSpPr>
            <a:spLocks noChangeShapeType="1"/>
          </p:cNvSpPr>
          <p:nvPr/>
        </p:nvSpPr>
        <p:spPr bwMode="auto">
          <a:xfrm>
            <a:off x="3762375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1918" name="Rectangle 217"/>
          <p:cNvSpPr>
            <a:spLocks noChangeArrowheads="1"/>
          </p:cNvSpPr>
          <p:nvPr/>
        </p:nvSpPr>
        <p:spPr bwMode="auto">
          <a:xfrm>
            <a:off x="3379841" y="5956381"/>
            <a:ext cx="7694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100000</a:t>
            </a:r>
          </a:p>
        </p:txBody>
      </p:sp>
      <p:sp>
        <p:nvSpPr>
          <p:cNvPr id="1919" name="Line 218"/>
          <p:cNvSpPr>
            <a:spLocks noChangeShapeType="1"/>
          </p:cNvSpPr>
          <p:nvPr/>
        </p:nvSpPr>
        <p:spPr bwMode="auto">
          <a:xfrm>
            <a:off x="5353051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29" name="Rectangle 219"/>
          <p:cNvSpPr>
            <a:spLocks noChangeArrowheads="1"/>
          </p:cNvSpPr>
          <p:nvPr/>
        </p:nvSpPr>
        <p:spPr bwMode="auto">
          <a:xfrm>
            <a:off x="4970517" y="5956381"/>
            <a:ext cx="7694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200000</a:t>
            </a:r>
          </a:p>
        </p:txBody>
      </p:sp>
      <p:sp>
        <p:nvSpPr>
          <p:cNvPr id="234" name="Line 220"/>
          <p:cNvSpPr>
            <a:spLocks noChangeShapeType="1"/>
          </p:cNvSpPr>
          <p:nvPr/>
        </p:nvSpPr>
        <p:spPr bwMode="auto">
          <a:xfrm>
            <a:off x="6943725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36" name="Rectangle 221"/>
          <p:cNvSpPr>
            <a:spLocks noChangeArrowheads="1"/>
          </p:cNvSpPr>
          <p:nvPr/>
        </p:nvSpPr>
        <p:spPr bwMode="auto">
          <a:xfrm>
            <a:off x="6561192" y="5956381"/>
            <a:ext cx="7694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300000</a:t>
            </a:r>
          </a:p>
        </p:txBody>
      </p:sp>
      <p:sp>
        <p:nvSpPr>
          <p:cNvPr id="237" name="Line 222"/>
          <p:cNvSpPr>
            <a:spLocks noChangeShapeType="1"/>
          </p:cNvSpPr>
          <p:nvPr/>
        </p:nvSpPr>
        <p:spPr bwMode="auto">
          <a:xfrm>
            <a:off x="8534400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39" name="Rectangle 223"/>
          <p:cNvSpPr>
            <a:spLocks noChangeArrowheads="1"/>
          </p:cNvSpPr>
          <p:nvPr/>
        </p:nvSpPr>
        <p:spPr bwMode="auto">
          <a:xfrm>
            <a:off x="8151866" y="5956381"/>
            <a:ext cx="7694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400000</a:t>
            </a:r>
          </a:p>
        </p:txBody>
      </p:sp>
      <p:sp>
        <p:nvSpPr>
          <p:cNvPr id="240" name="Line 224"/>
          <p:cNvSpPr>
            <a:spLocks noChangeShapeType="1"/>
          </p:cNvSpPr>
          <p:nvPr/>
        </p:nvSpPr>
        <p:spPr bwMode="auto">
          <a:xfrm>
            <a:off x="10125075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081" name="Rectangle 225"/>
          <p:cNvSpPr>
            <a:spLocks noChangeArrowheads="1"/>
          </p:cNvSpPr>
          <p:nvPr/>
        </p:nvSpPr>
        <p:spPr bwMode="auto">
          <a:xfrm>
            <a:off x="9742541" y="5956381"/>
            <a:ext cx="7694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500000</a:t>
            </a:r>
          </a:p>
        </p:txBody>
      </p:sp>
      <p:sp>
        <p:nvSpPr>
          <p:cNvPr id="2082" name="Rectangle 226"/>
          <p:cNvSpPr>
            <a:spLocks noChangeArrowheads="1"/>
          </p:cNvSpPr>
          <p:nvPr/>
        </p:nvSpPr>
        <p:spPr bwMode="auto">
          <a:xfrm>
            <a:off x="2976562" y="6250069"/>
            <a:ext cx="64938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Parents' Annual Household Income when Child is Age 15-19 ($)</a:t>
            </a:r>
          </a:p>
        </p:txBody>
      </p:sp>
      <p:sp>
        <p:nvSpPr>
          <p:cNvPr id="2086" name="Rectangle 227"/>
          <p:cNvSpPr>
            <a:spLocks noChangeArrowheads="1"/>
          </p:cNvSpPr>
          <p:nvPr/>
        </p:nvSpPr>
        <p:spPr bwMode="auto">
          <a:xfrm>
            <a:off x="6200774" y="303218"/>
            <a:ext cx="8976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500" b="0" i="0" u="none" strike="noStrike" kern="1200" cap="none" spc="0" normalizeH="0" baseline="0" noProof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 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429" name="TextBox 92"/>
          <p:cNvSpPr txBox="1"/>
          <p:nvPr/>
        </p:nvSpPr>
        <p:spPr>
          <a:xfrm>
            <a:off x="1524134" y="76281"/>
            <a:ext cx="9143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Parent Household Income Distribution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Parents with Children in 1980 Birth Cohort</a:t>
            </a:r>
          </a:p>
        </p:txBody>
      </p:sp>
    </p:spTree>
    <p:extLst>
      <p:ext uri="{BB962C8B-B14F-4D97-AF65-F5344CB8AC3E}">
        <p14:creationId xmlns:p14="http://schemas.microsoft.com/office/powerpoint/2010/main" val="3923613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1524000" y="103188"/>
            <a:ext cx="9144050" cy="665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28" name="Rectangle 5"/>
          <p:cNvSpPr>
            <a:spLocks noChangeArrowheads="1"/>
          </p:cNvSpPr>
          <p:nvPr/>
        </p:nvSpPr>
        <p:spPr bwMode="auto">
          <a:xfrm>
            <a:off x="1519224" y="98427"/>
            <a:ext cx="9153577" cy="666132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67968" y="292608"/>
            <a:ext cx="9656064" cy="6492240"/>
            <a:chOff x="1523987" y="107952"/>
            <a:chExt cx="9139289" cy="6140448"/>
          </a:xfrm>
        </p:grpSpPr>
        <p:sp>
          <p:nvSpPr>
            <p:cNvPr id="929" name="Rectangle 6"/>
            <p:cNvSpPr>
              <a:spLocks noChangeArrowheads="1"/>
            </p:cNvSpPr>
            <p:nvPr/>
          </p:nvSpPr>
          <p:spPr bwMode="auto">
            <a:xfrm>
              <a:off x="1523987" y="107952"/>
              <a:ext cx="9139289" cy="6140448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30" name="Rectangle 7"/>
            <p:cNvSpPr>
              <a:spLocks noChangeArrowheads="1"/>
            </p:cNvSpPr>
            <p:nvPr/>
          </p:nvSpPr>
          <p:spPr bwMode="auto">
            <a:xfrm>
              <a:off x="2393941" y="712806"/>
              <a:ext cx="8069308" cy="4351451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31" name="Line 8"/>
            <p:cNvSpPr>
              <a:spLocks noChangeShapeType="1"/>
            </p:cNvSpPr>
            <p:nvPr/>
          </p:nvSpPr>
          <p:spPr bwMode="auto">
            <a:xfrm>
              <a:off x="2393941" y="4919790"/>
              <a:ext cx="806930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32" name="Line 9"/>
            <p:cNvSpPr>
              <a:spLocks noChangeShapeType="1"/>
            </p:cNvSpPr>
            <p:nvPr/>
          </p:nvSpPr>
          <p:spPr bwMode="auto">
            <a:xfrm>
              <a:off x="2393941" y="4105382"/>
              <a:ext cx="806930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33" name="Line 10"/>
            <p:cNvSpPr>
              <a:spLocks noChangeShapeType="1"/>
            </p:cNvSpPr>
            <p:nvPr/>
          </p:nvSpPr>
          <p:spPr bwMode="auto">
            <a:xfrm>
              <a:off x="2393941" y="3295736"/>
              <a:ext cx="806930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34" name="Line 11"/>
            <p:cNvSpPr>
              <a:spLocks noChangeShapeType="1"/>
            </p:cNvSpPr>
            <p:nvPr/>
          </p:nvSpPr>
          <p:spPr bwMode="auto">
            <a:xfrm>
              <a:off x="2393941" y="2481327"/>
              <a:ext cx="806930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35" name="Line 12"/>
            <p:cNvSpPr>
              <a:spLocks noChangeShapeType="1"/>
            </p:cNvSpPr>
            <p:nvPr/>
          </p:nvSpPr>
          <p:spPr bwMode="auto">
            <a:xfrm>
              <a:off x="2393941" y="1671681"/>
              <a:ext cx="806930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36" name="Line 13"/>
            <p:cNvSpPr>
              <a:spLocks noChangeShapeType="1"/>
            </p:cNvSpPr>
            <p:nvPr/>
          </p:nvSpPr>
          <p:spPr bwMode="auto">
            <a:xfrm>
              <a:off x="2393941" y="857272"/>
              <a:ext cx="806930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37" name="Freeform 14"/>
            <p:cNvSpPr>
              <a:spLocks/>
            </p:cNvSpPr>
            <p:nvPr/>
          </p:nvSpPr>
          <p:spPr bwMode="auto">
            <a:xfrm>
              <a:off x="2543167" y="1079528"/>
              <a:ext cx="7697831" cy="2538479"/>
            </a:xfrm>
            <a:custGeom>
              <a:avLst/>
              <a:gdLst>
                <a:gd name="T0" fmla="*/ 14 w 1389"/>
                <a:gd name="T1" fmla="*/ 456 h 458"/>
                <a:gd name="T2" fmla="*/ 42 w 1389"/>
                <a:gd name="T3" fmla="*/ 440 h 458"/>
                <a:gd name="T4" fmla="*/ 70 w 1389"/>
                <a:gd name="T5" fmla="*/ 428 h 458"/>
                <a:gd name="T6" fmla="*/ 98 w 1389"/>
                <a:gd name="T7" fmla="*/ 418 h 458"/>
                <a:gd name="T8" fmla="*/ 126 w 1389"/>
                <a:gd name="T9" fmla="*/ 412 h 458"/>
                <a:gd name="T10" fmla="*/ 154 w 1389"/>
                <a:gd name="T11" fmla="*/ 403 h 458"/>
                <a:gd name="T12" fmla="*/ 182 w 1389"/>
                <a:gd name="T13" fmla="*/ 395 h 458"/>
                <a:gd name="T14" fmla="*/ 210 w 1389"/>
                <a:gd name="T15" fmla="*/ 387 h 458"/>
                <a:gd name="T16" fmla="*/ 238 w 1389"/>
                <a:gd name="T17" fmla="*/ 382 h 458"/>
                <a:gd name="T18" fmla="*/ 266 w 1389"/>
                <a:gd name="T19" fmla="*/ 371 h 458"/>
                <a:gd name="T20" fmla="*/ 294 w 1389"/>
                <a:gd name="T21" fmla="*/ 363 h 458"/>
                <a:gd name="T22" fmla="*/ 322 w 1389"/>
                <a:gd name="T23" fmla="*/ 354 h 458"/>
                <a:gd name="T24" fmla="*/ 350 w 1389"/>
                <a:gd name="T25" fmla="*/ 345 h 458"/>
                <a:gd name="T26" fmla="*/ 378 w 1389"/>
                <a:gd name="T27" fmla="*/ 340 h 458"/>
                <a:gd name="T28" fmla="*/ 406 w 1389"/>
                <a:gd name="T29" fmla="*/ 329 h 458"/>
                <a:gd name="T30" fmla="*/ 435 w 1389"/>
                <a:gd name="T31" fmla="*/ 322 h 458"/>
                <a:gd name="T32" fmla="*/ 463 w 1389"/>
                <a:gd name="T33" fmla="*/ 312 h 458"/>
                <a:gd name="T34" fmla="*/ 491 w 1389"/>
                <a:gd name="T35" fmla="*/ 307 h 458"/>
                <a:gd name="T36" fmla="*/ 519 w 1389"/>
                <a:gd name="T37" fmla="*/ 294 h 458"/>
                <a:gd name="T38" fmla="*/ 547 w 1389"/>
                <a:gd name="T39" fmla="*/ 288 h 458"/>
                <a:gd name="T40" fmla="*/ 575 w 1389"/>
                <a:gd name="T41" fmla="*/ 282 h 458"/>
                <a:gd name="T42" fmla="*/ 603 w 1389"/>
                <a:gd name="T43" fmla="*/ 274 h 458"/>
                <a:gd name="T44" fmla="*/ 631 w 1389"/>
                <a:gd name="T45" fmla="*/ 266 h 458"/>
                <a:gd name="T46" fmla="*/ 659 w 1389"/>
                <a:gd name="T47" fmla="*/ 261 h 458"/>
                <a:gd name="T48" fmla="*/ 687 w 1389"/>
                <a:gd name="T49" fmla="*/ 252 h 458"/>
                <a:gd name="T50" fmla="*/ 715 w 1389"/>
                <a:gd name="T51" fmla="*/ 245 h 458"/>
                <a:gd name="T52" fmla="*/ 743 w 1389"/>
                <a:gd name="T53" fmla="*/ 237 h 458"/>
                <a:gd name="T54" fmla="*/ 771 w 1389"/>
                <a:gd name="T55" fmla="*/ 229 h 458"/>
                <a:gd name="T56" fmla="*/ 799 w 1389"/>
                <a:gd name="T57" fmla="*/ 221 h 458"/>
                <a:gd name="T58" fmla="*/ 827 w 1389"/>
                <a:gd name="T59" fmla="*/ 211 h 458"/>
                <a:gd name="T60" fmla="*/ 855 w 1389"/>
                <a:gd name="T61" fmla="*/ 203 h 458"/>
                <a:gd name="T62" fmla="*/ 883 w 1389"/>
                <a:gd name="T63" fmla="*/ 194 h 458"/>
                <a:gd name="T64" fmla="*/ 912 w 1389"/>
                <a:gd name="T65" fmla="*/ 184 h 458"/>
                <a:gd name="T66" fmla="*/ 940 w 1389"/>
                <a:gd name="T67" fmla="*/ 175 h 458"/>
                <a:gd name="T68" fmla="*/ 968 w 1389"/>
                <a:gd name="T69" fmla="*/ 164 h 458"/>
                <a:gd name="T70" fmla="*/ 996 w 1389"/>
                <a:gd name="T71" fmla="*/ 153 h 458"/>
                <a:gd name="T72" fmla="*/ 1024 w 1389"/>
                <a:gd name="T73" fmla="*/ 144 h 458"/>
                <a:gd name="T74" fmla="*/ 1052 w 1389"/>
                <a:gd name="T75" fmla="*/ 133 h 458"/>
                <a:gd name="T76" fmla="*/ 1080 w 1389"/>
                <a:gd name="T77" fmla="*/ 121 h 458"/>
                <a:gd name="T78" fmla="*/ 1108 w 1389"/>
                <a:gd name="T79" fmla="*/ 108 h 458"/>
                <a:gd name="T80" fmla="*/ 1136 w 1389"/>
                <a:gd name="T81" fmla="*/ 98 h 458"/>
                <a:gd name="T82" fmla="*/ 1164 w 1389"/>
                <a:gd name="T83" fmla="*/ 87 h 458"/>
                <a:gd name="T84" fmla="*/ 1192 w 1389"/>
                <a:gd name="T85" fmla="*/ 76 h 458"/>
                <a:gd name="T86" fmla="*/ 1220 w 1389"/>
                <a:gd name="T87" fmla="*/ 63 h 458"/>
                <a:gd name="T88" fmla="*/ 1248 w 1389"/>
                <a:gd name="T89" fmla="*/ 50 h 458"/>
                <a:gd name="T90" fmla="*/ 1276 w 1389"/>
                <a:gd name="T91" fmla="*/ 38 h 458"/>
                <a:gd name="T92" fmla="*/ 1304 w 1389"/>
                <a:gd name="T93" fmla="*/ 28 h 458"/>
                <a:gd name="T94" fmla="*/ 1332 w 1389"/>
                <a:gd name="T95" fmla="*/ 19 h 458"/>
                <a:gd name="T96" fmla="*/ 1360 w 1389"/>
                <a:gd name="T97" fmla="*/ 10 h 458"/>
                <a:gd name="T98" fmla="*/ 1389 w 1389"/>
                <a:gd name="T99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89" h="458">
                  <a:moveTo>
                    <a:pt x="0" y="458"/>
                  </a:moveTo>
                  <a:lnTo>
                    <a:pt x="14" y="456"/>
                  </a:lnTo>
                  <a:lnTo>
                    <a:pt x="28" y="449"/>
                  </a:lnTo>
                  <a:lnTo>
                    <a:pt x="42" y="440"/>
                  </a:lnTo>
                  <a:lnTo>
                    <a:pt x="56" y="433"/>
                  </a:lnTo>
                  <a:lnTo>
                    <a:pt x="70" y="428"/>
                  </a:lnTo>
                  <a:lnTo>
                    <a:pt x="84" y="424"/>
                  </a:lnTo>
                  <a:lnTo>
                    <a:pt x="98" y="418"/>
                  </a:lnTo>
                  <a:lnTo>
                    <a:pt x="112" y="416"/>
                  </a:lnTo>
                  <a:lnTo>
                    <a:pt x="126" y="412"/>
                  </a:lnTo>
                  <a:lnTo>
                    <a:pt x="140" y="405"/>
                  </a:lnTo>
                  <a:lnTo>
                    <a:pt x="154" y="403"/>
                  </a:lnTo>
                  <a:lnTo>
                    <a:pt x="168" y="399"/>
                  </a:lnTo>
                  <a:lnTo>
                    <a:pt x="182" y="395"/>
                  </a:lnTo>
                  <a:lnTo>
                    <a:pt x="196" y="391"/>
                  </a:lnTo>
                  <a:lnTo>
                    <a:pt x="210" y="387"/>
                  </a:lnTo>
                  <a:lnTo>
                    <a:pt x="224" y="383"/>
                  </a:lnTo>
                  <a:lnTo>
                    <a:pt x="238" y="382"/>
                  </a:lnTo>
                  <a:lnTo>
                    <a:pt x="252" y="373"/>
                  </a:lnTo>
                  <a:lnTo>
                    <a:pt x="266" y="371"/>
                  </a:lnTo>
                  <a:lnTo>
                    <a:pt x="280" y="369"/>
                  </a:lnTo>
                  <a:lnTo>
                    <a:pt x="294" y="363"/>
                  </a:lnTo>
                  <a:lnTo>
                    <a:pt x="308" y="358"/>
                  </a:lnTo>
                  <a:lnTo>
                    <a:pt x="322" y="354"/>
                  </a:lnTo>
                  <a:lnTo>
                    <a:pt x="336" y="349"/>
                  </a:lnTo>
                  <a:lnTo>
                    <a:pt x="350" y="345"/>
                  </a:lnTo>
                  <a:lnTo>
                    <a:pt x="364" y="340"/>
                  </a:lnTo>
                  <a:lnTo>
                    <a:pt x="378" y="340"/>
                  </a:lnTo>
                  <a:lnTo>
                    <a:pt x="392" y="334"/>
                  </a:lnTo>
                  <a:lnTo>
                    <a:pt x="406" y="329"/>
                  </a:lnTo>
                  <a:lnTo>
                    <a:pt x="420" y="326"/>
                  </a:lnTo>
                  <a:lnTo>
                    <a:pt x="435" y="322"/>
                  </a:lnTo>
                  <a:lnTo>
                    <a:pt x="449" y="317"/>
                  </a:lnTo>
                  <a:lnTo>
                    <a:pt x="463" y="312"/>
                  </a:lnTo>
                  <a:lnTo>
                    <a:pt x="477" y="308"/>
                  </a:lnTo>
                  <a:lnTo>
                    <a:pt x="491" y="307"/>
                  </a:lnTo>
                  <a:lnTo>
                    <a:pt x="505" y="301"/>
                  </a:lnTo>
                  <a:lnTo>
                    <a:pt x="519" y="294"/>
                  </a:lnTo>
                  <a:lnTo>
                    <a:pt x="533" y="293"/>
                  </a:lnTo>
                  <a:lnTo>
                    <a:pt x="547" y="288"/>
                  </a:lnTo>
                  <a:lnTo>
                    <a:pt x="561" y="283"/>
                  </a:lnTo>
                  <a:lnTo>
                    <a:pt x="575" y="282"/>
                  </a:lnTo>
                  <a:lnTo>
                    <a:pt x="589" y="280"/>
                  </a:lnTo>
                  <a:lnTo>
                    <a:pt x="603" y="274"/>
                  </a:lnTo>
                  <a:lnTo>
                    <a:pt x="617" y="270"/>
                  </a:lnTo>
                  <a:lnTo>
                    <a:pt x="631" y="266"/>
                  </a:lnTo>
                  <a:lnTo>
                    <a:pt x="645" y="262"/>
                  </a:lnTo>
                  <a:lnTo>
                    <a:pt x="659" y="261"/>
                  </a:lnTo>
                  <a:lnTo>
                    <a:pt x="673" y="256"/>
                  </a:lnTo>
                  <a:lnTo>
                    <a:pt x="687" y="252"/>
                  </a:lnTo>
                  <a:lnTo>
                    <a:pt x="701" y="249"/>
                  </a:lnTo>
                  <a:lnTo>
                    <a:pt x="715" y="245"/>
                  </a:lnTo>
                  <a:lnTo>
                    <a:pt x="729" y="240"/>
                  </a:lnTo>
                  <a:lnTo>
                    <a:pt x="743" y="237"/>
                  </a:lnTo>
                  <a:lnTo>
                    <a:pt x="757" y="231"/>
                  </a:lnTo>
                  <a:lnTo>
                    <a:pt x="771" y="229"/>
                  </a:lnTo>
                  <a:lnTo>
                    <a:pt x="785" y="224"/>
                  </a:lnTo>
                  <a:lnTo>
                    <a:pt x="799" y="221"/>
                  </a:lnTo>
                  <a:lnTo>
                    <a:pt x="813" y="216"/>
                  </a:lnTo>
                  <a:lnTo>
                    <a:pt x="827" y="211"/>
                  </a:lnTo>
                  <a:lnTo>
                    <a:pt x="841" y="208"/>
                  </a:lnTo>
                  <a:lnTo>
                    <a:pt x="855" y="203"/>
                  </a:lnTo>
                  <a:lnTo>
                    <a:pt x="869" y="199"/>
                  </a:lnTo>
                  <a:lnTo>
                    <a:pt x="883" y="194"/>
                  </a:lnTo>
                  <a:lnTo>
                    <a:pt x="897" y="188"/>
                  </a:lnTo>
                  <a:lnTo>
                    <a:pt x="912" y="184"/>
                  </a:lnTo>
                  <a:lnTo>
                    <a:pt x="926" y="180"/>
                  </a:lnTo>
                  <a:lnTo>
                    <a:pt x="940" y="175"/>
                  </a:lnTo>
                  <a:lnTo>
                    <a:pt x="954" y="170"/>
                  </a:lnTo>
                  <a:lnTo>
                    <a:pt x="968" y="164"/>
                  </a:lnTo>
                  <a:lnTo>
                    <a:pt x="982" y="158"/>
                  </a:lnTo>
                  <a:lnTo>
                    <a:pt x="996" y="153"/>
                  </a:lnTo>
                  <a:lnTo>
                    <a:pt x="1010" y="148"/>
                  </a:lnTo>
                  <a:lnTo>
                    <a:pt x="1024" y="144"/>
                  </a:lnTo>
                  <a:lnTo>
                    <a:pt x="1038" y="138"/>
                  </a:lnTo>
                  <a:lnTo>
                    <a:pt x="1052" y="133"/>
                  </a:lnTo>
                  <a:lnTo>
                    <a:pt x="1066" y="126"/>
                  </a:lnTo>
                  <a:lnTo>
                    <a:pt x="1080" y="121"/>
                  </a:lnTo>
                  <a:lnTo>
                    <a:pt x="1094" y="114"/>
                  </a:lnTo>
                  <a:lnTo>
                    <a:pt x="1108" y="108"/>
                  </a:lnTo>
                  <a:lnTo>
                    <a:pt x="1122" y="103"/>
                  </a:lnTo>
                  <a:lnTo>
                    <a:pt x="1136" y="98"/>
                  </a:lnTo>
                  <a:lnTo>
                    <a:pt x="1150" y="93"/>
                  </a:lnTo>
                  <a:lnTo>
                    <a:pt x="1164" y="87"/>
                  </a:lnTo>
                  <a:lnTo>
                    <a:pt x="1178" y="81"/>
                  </a:lnTo>
                  <a:lnTo>
                    <a:pt x="1192" y="76"/>
                  </a:lnTo>
                  <a:lnTo>
                    <a:pt x="1206" y="69"/>
                  </a:lnTo>
                  <a:lnTo>
                    <a:pt x="1220" y="63"/>
                  </a:lnTo>
                  <a:lnTo>
                    <a:pt x="1234" y="58"/>
                  </a:lnTo>
                  <a:lnTo>
                    <a:pt x="1248" y="50"/>
                  </a:lnTo>
                  <a:lnTo>
                    <a:pt x="1262" y="44"/>
                  </a:lnTo>
                  <a:lnTo>
                    <a:pt x="1276" y="38"/>
                  </a:lnTo>
                  <a:lnTo>
                    <a:pt x="1290" y="34"/>
                  </a:lnTo>
                  <a:lnTo>
                    <a:pt x="1304" y="28"/>
                  </a:lnTo>
                  <a:lnTo>
                    <a:pt x="1318" y="22"/>
                  </a:lnTo>
                  <a:lnTo>
                    <a:pt x="1332" y="19"/>
                  </a:lnTo>
                  <a:lnTo>
                    <a:pt x="1346" y="15"/>
                  </a:lnTo>
                  <a:lnTo>
                    <a:pt x="1360" y="10"/>
                  </a:lnTo>
                  <a:lnTo>
                    <a:pt x="1375" y="4"/>
                  </a:lnTo>
                  <a:lnTo>
                    <a:pt x="1389" y="0"/>
                  </a:lnTo>
                </a:path>
              </a:pathLst>
            </a:cu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38" name="Oval 15"/>
            <p:cNvSpPr>
              <a:spLocks noChangeArrowheads="1"/>
            </p:cNvSpPr>
            <p:nvPr/>
          </p:nvSpPr>
          <p:spPr bwMode="auto">
            <a:xfrm>
              <a:off x="2509830" y="3584668"/>
              <a:ext cx="66675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39" name="Oval 16"/>
            <p:cNvSpPr>
              <a:spLocks noChangeArrowheads="1"/>
            </p:cNvSpPr>
            <p:nvPr/>
          </p:nvSpPr>
          <p:spPr bwMode="auto">
            <a:xfrm>
              <a:off x="2587618" y="3573555"/>
              <a:ext cx="66675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40" name="Oval 17"/>
            <p:cNvSpPr>
              <a:spLocks noChangeArrowheads="1"/>
            </p:cNvSpPr>
            <p:nvPr/>
          </p:nvSpPr>
          <p:spPr bwMode="auto">
            <a:xfrm>
              <a:off x="2665406" y="3533867"/>
              <a:ext cx="66675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41" name="Oval 18"/>
            <p:cNvSpPr>
              <a:spLocks noChangeArrowheads="1"/>
            </p:cNvSpPr>
            <p:nvPr/>
          </p:nvSpPr>
          <p:spPr bwMode="auto">
            <a:xfrm>
              <a:off x="2743193" y="3484653"/>
              <a:ext cx="66675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42" name="Oval 19"/>
            <p:cNvSpPr>
              <a:spLocks noChangeArrowheads="1"/>
            </p:cNvSpPr>
            <p:nvPr/>
          </p:nvSpPr>
          <p:spPr bwMode="auto">
            <a:xfrm>
              <a:off x="2820981" y="3444964"/>
              <a:ext cx="66675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43" name="Oval 20"/>
            <p:cNvSpPr>
              <a:spLocks noChangeArrowheads="1"/>
            </p:cNvSpPr>
            <p:nvPr/>
          </p:nvSpPr>
          <p:spPr bwMode="auto">
            <a:xfrm>
              <a:off x="2898769" y="3417976"/>
              <a:ext cx="66675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44" name="Oval 21"/>
            <p:cNvSpPr>
              <a:spLocks noChangeArrowheads="1"/>
            </p:cNvSpPr>
            <p:nvPr/>
          </p:nvSpPr>
          <p:spPr bwMode="auto">
            <a:xfrm>
              <a:off x="2976557" y="3395751"/>
              <a:ext cx="66675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45" name="Oval 22"/>
            <p:cNvSpPr>
              <a:spLocks noChangeArrowheads="1"/>
            </p:cNvSpPr>
            <p:nvPr/>
          </p:nvSpPr>
          <p:spPr bwMode="auto">
            <a:xfrm>
              <a:off x="3052758" y="3362412"/>
              <a:ext cx="66675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46" name="Oval 23"/>
            <p:cNvSpPr>
              <a:spLocks noChangeArrowheads="1"/>
            </p:cNvSpPr>
            <p:nvPr/>
          </p:nvSpPr>
          <p:spPr bwMode="auto">
            <a:xfrm>
              <a:off x="3130546" y="3351299"/>
              <a:ext cx="66675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47" name="Oval 24"/>
            <p:cNvSpPr>
              <a:spLocks noChangeArrowheads="1"/>
            </p:cNvSpPr>
            <p:nvPr/>
          </p:nvSpPr>
          <p:spPr bwMode="auto">
            <a:xfrm>
              <a:off x="3208334" y="3329074"/>
              <a:ext cx="66675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48" name="Oval 25"/>
            <p:cNvSpPr>
              <a:spLocks noChangeArrowheads="1"/>
            </p:cNvSpPr>
            <p:nvPr/>
          </p:nvSpPr>
          <p:spPr bwMode="auto">
            <a:xfrm>
              <a:off x="3286122" y="3290973"/>
              <a:ext cx="66675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49" name="Oval 26"/>
            <p:cNvSpPr>
              <a:spLocks noChangeArrowheads="1"/>
            </p:cNvSpPr>
            <p:nvPr/>
          </p:nvSpPr>
          <p:spPr bwMode="auto">
            <a:xfrm>
              <a:off x="3363909" y="3279860"/>
              <a:ext cx="66675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50" name="Oval 27"/>
            <p:cNvSpPr>
              <a:spLocks noChangeArrowheads="1"/>
            </p:cNvSpPr>
            <p:nvPr/>
          </p:nvSpPr>
          <p:spPr bwMode="auto">
            <a:xfrm>
              <a:off x="3441697" y="3257635"/>
              <a:ext cx="66675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51" name="Oval 28"/>
            <p:cNvSpPr>
              <a:spLocks noChangeArrowheads="1"/>
            </p:cNvSpPr>
            <p:nvPr/>
          </p:nvSpPr>
          <p:spPr bwMode="auto">
            <a:xfrm>
              <a:off x="3519485" y="3235409"/>
              <a:ext cx="66675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52" name="Oval 29"/>
            <p:cNvSpPr>
              <a:spLocks noChangeArrowheads="1"/>
            </p:cNvSpPr>
            <p:nvPr/>
          </p:nvSpPr>
          <p:spPr bwMode="auto">
            <a:xfrm>
              <a:off x="3597273" y="3213183"/>
              <a:ext cx="65088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53" name="Oval 30"/>
            <p:cNvSpPr>
              <a:spLocks noChangeArrowheads="1"/>
            </p:cNvSpPr>
            <p:nvPr/>
          </p:nvSpPr>
          <p:spPr bwMode="auto">
            <a:xfrm>
              <a:off x="3673474" y="3190958"/>
              <a:ext cx="66675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54" name="Oval 31"/>
            <p:cNvSpPr>
              <a:spLocks noChangeArrowheads="1"/>
            </p:cNvSpPr>
            <p:nvPr/>
          </p:nvSpPr>
          <p:spPr bwMode="auto">
            <a:xfrm>
              <a:off x="3751262" y="3168732"/>
              <a:ext cx="66675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55" name="Oval 32"/>
            <p:cNvSpPr>
              <a:spLocks noChangeArrowheads="1"/>
            </p:cNvSpPr>
            <p:nvPr/>
          </p:nvSpPr>
          <p:spPr bwMode="auto">
            <a:xfrm>
              <a:off x="3829050" y="3162382"/>
              <a:ext cx="66675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56" name="Oval 33"/>
            <p:cNvSpPr>
              <a:spLocks noChangeArrowheads="1"/>
            </p:cNvSpPr>
            <p:nvPr/>
          </p:nvSpPr>
          <p:spPr bwMode="auto">
            <a:xfrm>
              <a:off x="3906838" y="3113168"/>
              <a:ext cx="66675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57" name="Oval 34"/>
            <p:cNvSpPr>
              <a:spLocks noChangeArrowheads="1"/>
            </p:cNvSpPr>
            <p:nvPr/>
          </p:nvSpPr>
          <p:spPr bwMode="auto">
            <a:xfrm>
              <a:off x="3984626" y="3102055"/>
              <a:ext cx="66675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58" name="Oval 35"/>
            <p:cNvSpPr>
              <a:spLocks noChangeArrowheads="1"/>
            </p:cNvSpPr>
            <p:nvPr/>
          </p:nvSpPr>
          <p:spPr bwMode="auto">
            <a:xfrm>
              <a:off x="4062413" y="3090943"/>
              <a:ext cx="66675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59" name="Oval 36"/>
            <p:cNvSpPr>
              <a:spLocks noChangeArrowheads="1"/>
            </p:cNvSpPr>
            <p:nvPr/>
          </p:nvSpPr>
          <p:spPr bwMode="auto">
            <a:xfrm>
              <a:off x="4140201" y="3057604"/>
              <a:ext cx="66675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60" name="Oval 37"/>
            <p:cNvSpPr>
              <a:spLocks noChangeArrowheads="1"/>
            </p:cNvSpPr>
            <p:nvPr/>
          </p:nvSpPr>
          <p:spPr bwMode="auto">
            <a:xfrm>
              <a:off x="4217989" y="3030616"/>
              <a:ext cx="65088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61" name="Oval 38"/>
            <p:cNvSpPr>
              <a:spLocks noChangeArrowheads="1"/>
            </p:cNvSpPr>
            <p:nvPr/>
          </p:nvSpPr>
          <p:spPr bwMode="auto">
            <a:xfrm>
              <a:off x="4294190" y="3008391"/>
              <a:ext cx="66675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62" name="Oval 39"/>
            <p:cNvSpPr>
              <a:spLocks noChangeArrowheads="1"/>
            </p:cNvSpPr>
            <p:nvPr/>
          </p:nvSpPr>
          <p:spPr bwMode="auto">
            <a:xfrm>
              <a:off x="4371978" y="2979815"/>
              <a:ext cx="66675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63" name="Oval 40"/>
            <p:cNvSpPr>
              <a:spLocks noChangeArrowheads="1"/>
            </p:cNvSpPr>
            <p:nvPr/>
          </p:nvSpPr>
          <p:spPr bwMode="auto">
            <a:xfrm>
              <a:off x="4449766" y="2957589"/>
              <a:ext cx="66675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64" name="Oval 41"/>
            <p:cNvSpPr>
              <a:spLocks noChangeArrowheads="1"/>
            </p:cNvSpPr>
            <p:nvPr/>
          </p:nvSpPr>
          <p:spPr bwMode="auto">
            <a:xfrm>
              <a:off x="4527554" y="2930601"/>
              <a:ext cx="66675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65" name="Oval 42"/>
            <p:cNvSpPr>
              <a:spLocks noChangeArrowheads="1"/>
            </p:cNvSpPr>
            <p:nvPr/>
          </p:nvSpPr>
          <p:spPr bwMode="auto">
            <a:xfrm>
              <a:off x="4605342" y="2930601"/>
              <a:ext cx="66675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66" name="Oval 43"/>
            <p:cNvSpPr>
              <a:spLocks noChangeArrowheads="1"/>
            </p:cNvSpPr>
            <p:nvPr/>
          </p:nvSpPr>
          <p:spPr bwMode="auto">
            <a:xfrm>
              <a:off x="4683129" y="2897263"/>
              <a:ext cx="66675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67" name="Oval 44"/>
            <p:cNvSpPr>
              <a:spLocks noChangeArrowheads="1"/>
            </p:cNvSpPr>
            <p:nvPr/>
          </p:nvSpPr>
          <p:spPr bwMode="auto">
            <a:xfrm>
              <a:off x="4760917" y="2868687"/>
              <a:ext cx="66675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68" name="Oval 45"/>
            <p:cNvSpPr>
              <a:spLocks noChangeArrowheads="1"/>
            </p:cNvSpPr>
            <p:nvPr/>
          </p:nvSpPr>
          <p:spPr bwMode="auto">
            <a:xfrm>
              <a:off x="4838705" y="2852811"/>
              <a:ext cx="65088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69" name="Oval 46"/>
            <p:cNvSpPr>
              <a:spLocks noChangeArrowheads="1"/>
            </p:cNvSpPr>
            <p:nvPr/>
          </p:nvSpPr>
          <p:spPr bwMode="auto">
            <a:xfrm>
              <a:off x="4921256" y="2830586"/>
              <a:ext cx="66675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70" name="Oval 47"/>
            <p:cNvSpPr>
              <a:spLocks noChangeArrowheads="1"/>
            </p:cNvSpPr>
            <p:nvPr/>
          </p:nvSpPr>
          <p:spPr bwMode="auto">
            <a:xfrm>
              <a:off x="4999044" y="2802010"/>
              <a:ext cx="66675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71" name="Oval 48"/>
            <p:cNvSpPr>
              <a:spLocks noChangeArrowheads="1"/>
            </p:cNvSpPr>
            <p:nvPr/>
          </p:nvSpPr>
          <p:spPr bwMode="auto">
            <a:xfrm>
              <a:off x="5076832" y="2775022"/>
              <a:ext cx="66675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72" name="Oval 49"/>
            <p:cNvSpPr>
              <a:spLocks noChangeArrowheads="1"/>
            </p:cNvSpPr>
            <p:nvPr/>
          </p:nvSpPr>
          <p:spPr bwMode="auto">
            <a:xfrm>
              <a:off x="5154620" y="2752796"/>
              <a:ext cx="65088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73" name="Oval 50"/>
            <p:cNvSpPr>
              <a:spLocks noChangeArrowheads="1"/>
            </p:cNvSpPr>
            <p:nvPr/>
          </p:nvSpPr>
          <p:spPr bwMode="auto">
            <a:xfrm>
              <a:off x="5230820" y="2748034"/>
              <a:ext cx="66675" cy="6508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74" name="Oval 51"/>
            <p:cNvSpPr>
              <a:spLocks noChangeArrowheads="1"/>
            </p:cNvSpPr>
            <p:nvPr/>
          </p:nvSpPr>
          <p:spPr bwMode="auto">
            <a:xfrm>
              <a:off x="5308608" y="2714695"/>
              <a:ext cx="66675" cy="6508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75" name="Oval 52"/>
            <p:cNvSpPr>
              <a:spLocks noChangeArrowheads="1"/>
            </p:cNvSpPr>
            <p:nvPr/>
          </p:nvSpPr>
          <p:spPr bwMode="auto">
            <a:xfrm>
              <a:off x="5386396" y="2675007"/>
              <a:ext cx="66675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76" name="Oval 53"/>
            <p:cNvSpPr>
              <a:spLocks noChangeArrowheads="1"/>
            </p:cNvSpPr>
            <p:nvPr/>
          </p:nvSpPr>
          <p:spPr bwMode="auto">
            <a:xfrm>
              <a:off x="5464184" y="2670244"/>
              <a:ext cx="66675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77" name="Oval 54"/>
            <p:cNvSpPr>
              <a:spLocks noChangeArrowheads="1"/>
            </p:cNvSpPr>
            <p:nvPr/>
          </p:nvSpPr>
          <p:spPr bwMode="auto">
            <a:xfrm>
              <a:off x="5541972" y="2641668"/>
              <a:ext cx="66675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78" name="Oval 55"/>
            <p:cNvSpPr>
              <a:spLocks noChangeArrowheads="1"/>
            </p:cNvSpPr>
            <p:nvPr/>
          </p:nvSpPr>
          <p:spPr bwMode="auto">
            <a:xfrm>
              <a:off x="5619760" y="2614680"/>
              <a:ext cx="66675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79" name="Oval 56"/>
            <p:cNvSpPr>
              <a:spLocks noChangeArrowheads="1"/>
            </p:cNvSpPr>
            <p:nvPr/>
          </p:nvSpPr>
          <p:spPr bwMode="auto">
            <a:xfrm>
              <a:off x="5697548" y="2608330"/>
              <a:ext cx="66675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80" name="Oval 57"/>
            <p:cNvSpPr>
              <a:spLocks noChangeArrowheads="1"/>
            </p:cNvSpPr>
            <p:nvPr/>
          </p:nvSpPr>
          <p:spPr bwMode="auto">
            <a:xfrm>
              <a:off x="5775336" y="2597217"/>
              <a:ext cx="65088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81" name="Oval 58"/>
            <p:cNvSpPr>
              <a:spLocks noChangeArrowheads="1"/>
            </p:cNvSpPr>
            <p:nvPr/>
          </p:nvSpPr>
          <p:spPr bwMode="auto">
            <a:xfrm>
              <a:off x="5851536" y="2563879"/>
              <a:ext cx="66675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82" name="Oval 59"/>
            <p:cNvSpPr>
              <a:spLocks noChangeArrowheads="1"/>
            </p:cNvSpPr>
            <p:nvPr/>
          </p:nvSpPr>
          <p:spPr bwMode="auto">
            <a:xfrm>
              <a:off x="5929324" y="2541653"/>
              <a:ext cx="66675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83" name="Oval 60"/>
            <p:cNvSpPr>
              <a:spLocks noChangeArrowheads="1"/>
            </p:cNvSpPr>
            <p:nvPr/>
          </p:nvSpPr>
          <p:spPr bwMode="auto">
            <a:xfrm>
              <a:off x="6007112" y="2519428"/>
              <a:ext cx="66675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84" name="Oval 61"/>
            <p:cNvSpPr>
              <a:spLocks noChangeArrowheads="1"/>
            </p:cNvSpPr>
            <p:nvPr/>
          </p:nvSpPr>
          <p:spPr bwMode="auto">
            <a:xfrm>
              <a:off x="6084900" y="2497202"/>
              <a:ext cx="66675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85" name="Oval 62"/>
            <p:cNvSpPr>
              <a:spLocks noChangeArrowheads="1"/>
            </p:cNvSpPr>
            <p:nvPr/>
          </p:nvSpPr>
          <p:spPr bwMode="auto">
            <a:xfrm>
              <a:off x="6162688" y="2492440"/>
              <a:ext cx="66675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86" name="Oval 63"/>
            <p:cNvSpPr>
              <a:spLocks noChangeArrowheads="1"/>
            </p:cNvSpPr>
            <p:nvPr/>
          </p:nvSpPr>
          <p:spPr bwMode="auto">
            <a:xfrm>
              <a:off x="6240476" y="2463864"/>
              <a:ext cx="66675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87" name="Oval 64"/>
            <p:cNvSpPr>
              <a:spLocks noChangeArrowheads="1"/>
            </p:cNvSpPr>
            <p:nvPr/>
          </p:nvSpPr>
          <p:spPr bwMode="auto">
            <a:xfrm>
              <a:off x="6318264" y="2441638"/>
              <a:ext cx="66675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88" name="Oval 65"/>
            <p:cNvSpPr>
              <a:spLocks noChangeArrowheads="1"/>
            </p:cNvSpPr>
            <p:nvPr/>
          </p:nvSpPr>
          <p:spPr bwMode="auto">
            <a:xfrm>
              <a:off x="6396052" y="2425763"/>
              <a:ext cx="65088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89" name="Oval 66"/>
            <p:cNvSpPr>
              <a:spLocks noChangeArrowheads="1"/>
            </p:cNvSpPr>
            <p:nvPr/>
          </p:nvSpPr>
          <p:spPr bwMode="auto">
            <a:xfrm>
              <a:off x="6472252" y="2403537"/>
              <a:ext cx="66675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90" name="Oval 67"/>
            <p:cNvSpPr>
              <a:spLocks noChangeArrowheads="1"/>
            </p:cNvSpPr>
            <p:nvPr/>
          </p:nvSpPr>
          <p:spPr bwMode="auto">
            <a:xfrm>
              <a:off x="6550040" y="2376549"/>
              <a:ext cx="66675" cy="6508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91" name="Oval 68"/>
            <p:cNvSpPr>
              <a:spLocks noChangeArrowheads="1"/>
            </p:cNvSpPr>
            <p:nvPr/>
          </p:nvSpPr>
          <p:spPr bwMode="auto">
            <a:xfrm>
              <a:off x="6627828" y="2359086"/>
              <a:ext cx="66675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92" name="Oval 69"/>
            <p:cNvSpPr>
              <a:spLocks noChangeArrowheads="1"/>
            </p:cNvSpPr>
            <p:nvPr/>
          </p:nvSpPr>
          <p:spPr bwMode="auto">
            <a:xfrm>
              <a:off x="6705616" y="2325748"/>
              <a:ext cx="66675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93" name="Oval 70"/>
            <p:cNvSpPr>
              <a:spLocks noChangeArrowheads="1"/>
            </p:cNvSpPr>
            <p:nvPr/>
          </p:nvSpPr>
          <p:spPr bwMode="auto">
            <a:xfrm>
              <a:off x="6783404" y="2314635"/>
              <a:ext cx="66675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94" name="Oval 71"/>
            <p:cNvSpPr>
              <a:spLocks noChangeArrowheads="1"/>
            </p:cNvSpPr>
            <p:nvPr/>
          </p:nvSpPr>
          <p:spPr bwMode="auto">
            <a:xfrm>
              <a:off x="6861192" y="2287647"/>
              <a:ext cx="66675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95" name="Oval 72"/>
            <p:cNvSpPr>
              <a:spLocks noChangeArrowheads="1"/>
            </p:cNvSpPr>
            <p:nvPr/>
          </p:nvSpPr>
          <p:spPr bwMode="auto">
            <a:xfrm>
              <a:off x="6938980" y="2270184"/>
              <a:ext cx="66675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96" name="Oval 73"/>
            <p:cNvSpPr>
              <a:spLocks noChangeArrowheads="1"/>
            </p:cNvSpPr>
            <p:nvPr/>
          </p:nvSpPr>
          <p:spPr bwMode="auto">
            <a:xfrm>
              <a:off x="7015180" y="2243196"/>
              <a:ext cx="66675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97" name="Oval 74"/>
            <p:cNvSpPr>
              <a:spLocks noChangeArrowheads="1"/>
            </p:cNvSpPr>
            <p:nvPr/>
          </p:nvSpPr>
          <p:spPr bwMode="auto">
            <a:xfrm>
              <a:off x="7092968" y="2214620"/>
              <a:ext cx="66675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98" name="Oval 75"/>
            <p:cNvSpPr>
              <a:spLocks noChangeArrowheads="1"/>
            </p:cNvSpPr>
            <p:nvPr/>
          </p:nvSpPr>
          <p:spPr bwMode="auto">
            <a:xfrm>
              <a:off x="7170756" y="2198744"/>
              <a:ext cx="66675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99" name="Oval 76"/>
            <p:cNvSpPr>
              <a:spLocks noChangeArrowheads="1"/>
            </p:cNvSpPr>
            <p:nvPr/>
          </p:nvSpPr>
          <p:spPr bwMode="auto">
            <a:xfrm>
              <a:off x="7248544" y="2170169"/>
              <a:ext cx="66675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00" name="Oval 77"/>
            <p:cNvSpPr>
              <a:spLocks noChangeArrowheads="1"/>
            </p:cNvSpPr>
            <p:nvPr/>
          </p:nvSpPr>
          <p:spPr bwMode="auto">
            <a:xfrm>
              <a:off x="7326332" y="2147943"/>
              <a:ext cx="66675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01" name="Oval 78"/>
            <p:cNvSpPr>
              <a:spLocks noChangeArrowheads="1"/>
            </p:cNvSpPr>
            <p:nvPr/>
          </p:nvSpPr>
          <p:spPr bwMode="auto">
            <a:xfrm>
              <a:off x="7404120" y="2120955"/>
              <a:ext cx="66675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02" name="Oval 79"/>
            <p:cNvSpPr>
              <a:spLocks noChangeArrowheads="1"/>
            </p:cNvSpPr>
            <p:nvPr/>
          </p:nvSpPr>
          <p:spPr bwMode="auto">
            <a:xfrm>
              <a:off x="7481908" y="2087616"/>
              <a:ext cx="66675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03" name="Oval 80"/>
            <p:cNvSpPr>
              <a:spLocks noChangeArrowheads="1"/>
            </p:cNvSpPr>
            <p:nvPr/>
          </p:nvSpPr>
          <p:spPr bwMode="auto">
            <a:xfrm>
              <a:off x="7564458" y="2065391"/>
              <a:ext cx="66675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04" name="Oval 81"/>
            <p:cNvSpPr>
              <a:spLocks noChangeArrowheads="1"/>
            </p:cNvSpPr>
            <p:nvPr/>
          </p:nvSpPr>
          <p:spPr bwMode="auto">
            <a:xfrm>
              <a:off x="7642246" y="2043165"/>
              <a:ext cx="66675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05" name="Oval 82"/>
            <p:cNvSpPr>
              <a:spLocks noChangeArrowheads="1"/>
            </p:cNvSpPr>
            <p:nvPr/>
          </p:nvSpPr>
          <p:spPr bwMode="auto">
            <a:xfrm>
              <a:off x="7720034" y="2016177"/>
              <a:ext cx="66675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06" name="Oval 83"/>
            <p:cNvSpPr>
              <a:spLocks noChangeArrowheads="1"/>
            </p:cNvSpPr>
            <p:nvPr/>
          </p:nvSpPr>
          <p:spPr bwMode="auto">
            <a:xfrm>
              <a:off x="7797822" y="1987601"/>
              <a:ext cx="66675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07" name="Oval 84"/>
            <p:cNvSpPr>
              <a:spLocks noChangeArrowheads="1"/>
            </p:cNvSpPr>
            <p:nvPr/>
          </p:nvSpPr>
          <p:spPr bwMode="auto">
            <a:xfrm>
              <a:off x="7875610" y="1954263"/>
              <a:ext cx="65088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08" name="Oval 85"/>
            <p:cNvSpPr>
              <a:spLocks noChangeArrowheads="1"/>
            </p:cNvSpPr>
            <p:nvPr/>
          </p:nvSpPr>
          <p:spPr bwMode="auto">
            <a:xfrm>
              <a:off x="7951811" y="1920925"/>
              <a:ext cx="66675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09" name="Oval 86"/>
            <p:cNvSpPr>
              <a:spLocks noChangeArrowheads="1"/>
            </p:cNvSpPr>
            <p:nvPr/>
          </p:nvSpPr>
          <p:spPr bwMode="auto">
            <a:xfrm>
              <a:off x="8029598" y="1893936"/>
              <a:ext cx="66675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10" name="Oval 87"/>
            <p:cNvSpPr>
              <a:spLocks noChangeArrowheads="1"/>
            </p:cNvSpPr>
            <p:nvPr/>
          </p:nvSpPr>
          <p:spPr bwMode="auto">
            <a:xfrm>
              <a:off x="8107386" y="1865361"/>
              <a:ext cx="66675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11" name="Oval 88"/>
            <p:cNvSpPr>
              <a:spLocks noChangeArrowheads="1"/>
            </p:cNvSpPr>
            <p:nvPr/>
          </p:nvSpPr>
          <p:spPr bwMode="auto">
            <a:xfrm>
              <a:off x="8185174" y="1843135"/>
              <a:ext cx="66675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12" name="Oval 89"/>
            <p:cNvSpPr>
              <a:spLocks noChangeArrowheads="1"/>
            </p:cNvSpPr>
            <p:nvPr/>
          </p:nvSpPr>
          <p:spPr bwMode="auto">
            <a:xfrm>
              <a:off x="8262962" y="1809797"/>
              <a:ext cx="66675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13" name="Oval 90"/>
            <p:cNvSpPr>
              <a:spLocks noChangeArrowheads="1"/>
            </p:cNvSpPr>
            <p:nvPr/>
          </p:nvSpPr>
          <p:spPr bwMode="auto">
            <a:xfrm>
              <a:off x="8340750" y="1782808"/>
              <a:ext cx="66675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14" name="Oval 91"/>
            <p:cNvSpPr>
              <a:spLocks noChangeArrowheads="1"/>
            </p:cNvSpPr>
            <p:nvPr/>
          </p:nvSpPr>
          <p:spPr bwMode="auto">
            <a:xfrm>
              <a:off x="8418538" y="1744708"/>
              <a:ext cx="66675" cy="6508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15" name="Oval 92"/>
            <p:cNvSpPr>
              <a:spLocks noChangeArrowheads="1"/>
            </p:cNvSpPr>
            <p:nvPr/>
          </p:nvSpPr>
          <p:spPr bwMode="auto">
            <a:xfrm>
              <a:off x="8496326" y="1716132"/>
              <a:ext cx="65088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16" name="Oval 93"/>
            <p:cNvSpPr>
              <a:spLocks noChangeArrowheads="1"/>
            </p:cNvSpPr>
            <p:nvPr/>
          </p:nvSpPr>
          <p:spPr bwMode="auto">
            <a:xfrm>
              <a:off x="8572527" y="1678031"/>
              <a:ext cx="66675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17" name="Oval 94"/>
            <p:cNvSpPr>
              <a:spLocks noChangeArrowheads="1"/>
            </p:cNvSpPr>
            <p:nvPr/>
          </p:nvSpPr>
          <p:spPr bwMode="auto">
            <a:xfrm>
              <a:off x="8650315" y="1644692"/>
              <a:ext cx="66675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18" name="Oval 95"/>
            <p:cNvSpPr>
              <a:spLocks noChangeArrowheads="1"/>
            </p:cNvSpPr>
            <p:nvPr/>
          </p:nvSpPr>
          <p:spPr bwMode="auto">
            <a:xfrm>
              <a:off x="8728102" y="1616117"/>
              <a:ext cx="66675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19" name="Oval 96"/>
            <p:cNvSpPr>
              <a:spLocks noChangeArrowheads="1"/>
            </p:cNvSpPr>
            <p:nvPr/>
          </p:nvSpPr>
          <p:spPr bwMode="auto">
            <a:xfrm>
              <a:off x="8805890" y="1589128"/>
              <a:ext cx="66675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20" name="Oval 97"/>
            <p:cNvSpPr>
              <a:spLocks noChangeArrowheads="1"/>
            </p:cNvSpPr>
            <p:nvPr/>
          </p:nvSpPr>
          <p:spPr bwMode="auto">
            <a:xfrm>
              <a:off x="8883678" y="1560553"/>
              <a:ext cx="66675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21" name="Oval 98"/>
            <p:cNvSpPr>
              <a:spLocks noChangeArrowheads="1"/>
            </p:cNvSpPr>
            <p:nvPr/>
          </p:nvSpPr>
          <p:spPr bwMode="auto">
            <a:xfrm>
              <a:off x="8961466" y="1527214"/>
              <a:ext cx="66675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22" name="Oval 99"/>
            <p:cNvSpPr>
              <a:spLocks noChangeArrowheads="1"/>
            </p:cNvSpPr>
            <p:nvPr/>
          </p:nvSpPr>
          <p:spPr bwMode="auto">
            <a:xfrm>
              <a:off x="9039254" y="1493876"/>
              <a:ext cx="66675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23" name="Oval 100"/>
            <p:cNvSpPr>
              <a:spLocks noChangeArrowheads="1"/>
            </p:cNvSpPr>
            <p:nvPr/>
          </p:nvSpPr>
          <p:spPr bwMode="auto">
            <a:xfrm>
              <a:off x="9117042" y="1466888"/>
              <a:ext cx="65088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24" name="Oval 101"/>
            <p:cNvSpPr>
              <a:spLocks noChangeArrowheads="1"/>
            </p:cNvSpPr>
            <p:nvPr/>
          </p:nvSpPr>
          <p:spPr bwMode="auto">
            <a:xfrm>
              <a:off x="9193243" y="1428787"/>
              <a:ext cx="66675" cy="6508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25" name="Oval 102"/>
            <p:cNvSpPr>
              <a:spLocks noChangeArrowheads="1"/>
            </p:cNvSpPr>
            <p:nvPr/>
          </p:nvSpPr>
          <p:spPr bwMode="auto">
            <a:xfrm>
              <a:off x="9271031" y="1395448"/>
              <a:ext cx="66675" cy="6508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26" name="Oval 103"/>
            <p:cNvSpPr>
              <a:spLocks noChangeArrowheads="1"/>
            </p:cNvSpPr>
            <p:nvPr/>
          </p:nvSpPr>
          <p:spPr bwMode="auto">
            <a:xfrm>
              <a:off x="9348818" y="1366873"/>
              <a:ext cx="66675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27" name="Oval 104"/>
            <p:cNvSpPr>
              <a:spLocks noChangeArrowheads="1"/>
            </p:cNvSpPr>
            <p:nvPr/>
          </p:nvSpPr>
          <p:spPr bwMode="auto">
            <a:xfrm>
              <a:off x="9426606" y="1322421"/>
              <a:ext cx="66675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28" name="Oval 105"/>
            <p:cNvSpPr>
              <a:spLocks noChangeArrowheads="1"/>
            </p:cNvSpPr>
            <p:nvPr/>
          </p:nvSpPr>
          <p:spPr bwMode="auto">
            <a:xfrm>
              <a:off x="9504394" y="1289083"/>
              <a:ext cx="66675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29" name="Oval 106"/>
            <p:cNvSpPr>
              <a:spLocks noChangeArrowheads="1"/>
            </p:cNvSpPr>
            <p:nvPr/>
          </p:nvSpPr>
          <p:spPr bwMode="auto">
            <a:xfrm>
              <a:off x="9582182" y="1255745"/>
              <a:ext cx="66675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30" name="Oval 107"/>
            <p:cNvSpPr>
              <a:spLocks noChangeArrowheads="1"/>
            </p:cNvSpPr>
            <p:nvPr/>
          </p:nvSpPr>
          <p:spPr bwMode="auto">
            <a:xfrm>
              <a:off x="9659970" y="1233519"/>
              <a:ext cx="66675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31" name="Oval 108"/>
            <p:cNvSpPr>
              <a:spLocks noChangeArrowheads="1"/>
            </p:cNvSpPr>
            <p:nvPr/>
          </p:nvSpPr>
          <p:spPr bwMode="auto">
            <a:xfrm>
              <a:off x="9737758" y="1200181"/>
              <a:ext cx="65088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32" name="Oval 109"/>
            <p:cNvSpPr>
              <a:spLocks noChangeArrowheads="1"/>
            </p:cNvSpPr>
            <p:nvPr/>
          </p:nvSpPr>
          <p:spPr bwMode="auto">
            <a:xfrm>
              <a:off x="9813959" y="1166842"/>
              <a:ext cx="66675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33" name="Oval 110"/>
            <p:cNvSpPr>
              <a:spLocks noChangeArrowheads="1"/>
            </p:cNvSpPr>
            <p:nvPr/>
          </p:nvSpPr>
          <p:spPr bwMode="auto">
            <a:xfrm>
              <a:off x="9891747" y="1150967"/>
              <a:ext cx="66675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34" name="Oval 111"/>
            <p:cNvSpPr>
              <a:spLocks noChangeArrowheads="1"/>
            </p:cNvSpPr>
            <p:nvPr/>
          </p:nvSpPr>
          <p:spPr bwMode="auto">
            <a:xfrm>
              <a:off x="9969535" y="1128741"/>
              <a:ext cx="66675" cy="6667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35" name="Oval 112"/>
            <p:cNvSpPr>
              <a:spLocks noChangeArrowheads="1"/>
            </p:cNvSpPr>
            <p:nvPr/>
          </p:nvSpPr>
          <p:spPr bwMode="auto">
            <a:xfrm>
              <a:off x="10047322" y="1101753"/>
              <a:ext cx="66675" cy="6508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36" name="Oval 113"/>
            <p:cNvSpPr>
              <a:spLocks noChangeArrowheads="1"/>
            </p:cNvSpPr>
            <p:nvPr/>
          </p:nvSpPr>
          <p:spPr bwMode="auto">
            <a:xfrm>
              <a:off x="10129873" y="1068415"/>
              <a:ext cx="66675" cy="6508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37" name="Oval 114"/>
            <p:cNvSpPr>
              <a:spLocks noChangeArrowheads="1"/>
            </p:cNvSpPr>
            <p:nvPr/>
          </p:nvSpPr>
          <p:spPr bwMode="auto">
            <a:xfrm>
              <a:off x="10207661" y="1046189"/>
              <a:ext cx="66675" cy="6508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89" name="Line 318"/>
            <p:cNvSpPr>
              <a:spLocks noChangeShapeType="1"/>
            </p:cNvSpPr>
            <p:nvPr/>
          </p:nvSpPr>
          <p:spPr bwMode="auto">
            <a:xfrm flipV="1">
              <a:off x="2393954" y="712788"/>
              <a:ext cx="0" cy="43513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90" name="Line 319"/>
            <p:cNvSpPr>
              <a:spLocks noChangeShapeType="1"/>
            </p:cNvSpPr>
            <p:nvPr/>
          </p:nvSpPr>
          <p:spPr bwMode="auto">
            <a:xfrm flipH="1">
              <a:off x="2305054" y="4919663"/>
              <a:ext cx="8890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91" name="Rectangle 320"/>
            <p:cNvSpPr>
              <a:spLocks noChangeArrowheads="1"/>
            </p:cNvSpPr>
            <p:nvPr/>
          </p:nvSpPr>
          <p:spPr bwMode="auto">
            <a:xfrm rot="16200000">
              <a:off x="2084391" y="4716862"/>
              <a:ext cx="134937" cy="29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0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92" name="Line 321"/>
            <p:cNvSpPr>
              <a:spLocks noChangeShapeType="1"/>
            </p:cNvSpPr>
            <p:nvPr/>
          </p:nvSpPr>
          <p:spPr bwMode="auto">
            <a:xfrm flipH="1">
              <a:off x="2305054" y="4105276"/>
              <a:ext cx="8890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93" name="Rectangle 322"/>
            <p:cNvSpPr>
              <a:spLocks noChangeArrowheads="1"/>
            </p:cNvSpPr>
            <p:nvPr/>
          </p:nvSpPr>
          <p:spPr bwMode="auto">
            <a:xfrm rot="16200000">
              <a:off x="2016129" y="3900886"/>
              <a:ext cx="269874" cy="29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20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94" name="Line 323"/>
            <p:cNvSpPr>
              <a:spLocks noChangeShapeType="1"/>
            </p:cNvSpPr>
            <p:nvPr/>
          </p:nvSpPr>
          <p:spPr bwMode="auto">
            <a:xfrm flipH="1">
              <a:off x="2305054" y="3295650"/>
              <a:ext cx="8890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95" name="Rectangle 324"/>
            <p:cNvSpPr>
              <a:spLocks noChangeArrowheads="1"/>
            </p:cNvSpPr>
            <p:nvPr/>
          </p:nvSpPr>
          <p:spPr bwMode="auto">
            <a:xfrm rot="16200000">
              <a:off x="2016129" y="3092849"/>
              <a:ext cx="269874" cy="29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40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96" name="Line 325"/>
            <p:cNvSpPr>
              <a:spLocks noChangeShapeType="1"/>
            </p:cNvSpPr>
            <p:nvPr/>
          </p:nvSpPr>
          <p:spPr bwMode="auto">
            <a:xfrm flipH="1">
              <a:off x="2305054" y="2481263"/>
              <a:ext cx="8890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97" name="Rectangle 326"/>
            <p:cNvSpPr>
              <a:spLocks noChangeArrowheads="1"/>
            </p:cNvSpPr>
            <p:nvPr/>
          </p:nvSpPr>
          <p:spPr bwMode="auto">
            <a:xfrm rot="16200000">
              <a:off x="2016129" y="2276874"/>
              <a:ext cx="269874" cy="29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60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98" name="Line 327"/>
            <p:cNvSpPr>
              <a:spLocks noChangeShapeType="1"/>
            </p:cNvSpPr>
            <p:nvPr/>
          </p:nvSpPr>
          <p:spPr bwMode="auto">
            <a:xfrm flipH="1">
              <a:off x="2305054" y="1671638"/>
              <a:ext cx="8890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99" name="Rectangle 328"/>
            <p:cNvSpPr>
              <a:spLocks noChangeArrowheads="1"/>
            </p:cNvSpPr>
            <p:nvPr/>
          </p:nvSpPr>
          <p:spPr bwMode="auto">
            <a:xfrm rot="16200000">
              <a:off x="2016129" y="1467248"/>
              <a:ext cx="269874" cy="29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80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00" name="Line 329"/>
            <p:cNvSpPr>
              <a:spLocks noChangeShapeType="1"/>
            </p:cNvSpPr>
            <p:nvPr/>
          </p:nvSpPr>
          <p:spPr bwMode="auto">
            <a:xfrm flipH="1">
              <a:off x="2305054" y="857250"/>
              <a:ext cx="8890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01" name="Rectangle 330"/>
            <p:cNvSpPr>
              <a:spLocks noChangeArrowheads="1"/>
            </p:cNvSpPr>
            <p:nvPr/>
          </p:nvSpPr>
          <p:spPr bwMode="auto">
            <a:xfrm rot="16200000">
              <a:off x="1948661" y="646511"/>
              <a:ext cx="404810" cy="29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100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02" name="Rectangle 331"/>
            <p:cNvSpPr>
              <a:spLocks noChangeArrowheads="1"/>
            </p:cNvSpPr>
            <p:nvPr/>
          </p:nvSpPr>
          <p:spPr bwMode="auto">
            <a:xfrm rot="16200000">
              <a:off x="573764" y="2626123"/>
              <a:ext cx="2387924" cy="29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Percentage in College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03" name="Line 332"/>
            <p:cNvSpPr>
              <a:spLocks noChangeShapeType="1"/>
            </p:cNvSpPr>
            <p:nvPr/>
          </p:nvSpPr>
          <p:spPr bwMode="auto">
            <a:xfrm>
              <a:off x="2393954" y="5064126"/>
              <a:ext cx="806930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04" name="Line 333"/>
            <p:cNvSpPr>
              <a:spLocks noChangeShapeType="1"/>
            </p:cNvSpPr>
            <p:nvPr/>
          </p:nvSpPr>
          <p:spPr bwMode="auto">
            <a:xfrm>
              <a:off x="2543180" y="5064126"/>
              <a:ext cx="0" cy="936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05" name="Rectangle 334"/>
            <p:cNvSpPr>
              <a:spLocks noChangeArrowheads="1"/>
            </p:cNvSpPr>
            <p:nvPr/>
          </p:nvSpPr>
          <p:spPr bwMode="auto">
            <a:xfrm>
              <a:off x="2482855" y="5202238"/>
              <a:ext cx="135033" cy="29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0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06" name="Line 335"/>
            <p:cNvSpPr>
              <a:spLocks noChangeShapeType="1"/>
            </p:cNvSpPr>
            <p:nvPr/>
          </p:nvSpPr>
          <p:spPr bwMode="auto">
            <a:xfrm>
              <a:off x="4095764" y="5064126"/>
              <a:ext cx="0" cy="936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07" name="Rectangle 336"/>
            <p:cNvSpPr>
              <a:spLocks noChangeArrowheads="1"/>
            </p:cNvSpPr>
            <p:nvPr/>
          </p:nvSpPr>
          <p:spPr bwMode="auto">
            <a:xfrm>
              <a:off x="3967175" y="5202238"/>
              <a:ext cx="270064" cy="29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20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08" name="Line 337"/>
            <p:cNvSpPr>
              <a:spLocks noChangeShapeType="1"/>
            </p:cNvSpPr>
            <p:nvPr/>
          </p:nvSpPr>
          <p:spPr bwMode="auto">
            <a:xfrm>
              <a:off x="5653110" y="5064126"/>
              <a:ext cx="0" cy="936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09" name="Rectangle 338"/>
            <p:cNvSpPr>
              <a:spLocks noChangeArrowheads="1"/>
            </p:cNvSpPr>
            <p:nvPr/>
          </p:nvSpPr>
          <p:spPr bwMode="auto">
            <a:xfrm>
              <a:off x="5524521" y="5202238"/>
              <a:ext cx="270064" cy="29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40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10" name="Line 339"/>
            <p:cNvSpPr>
              <a:spLocks noChangeShapeType="1"/>
            </p:cNvSpPr>
            <p:nvPr/>
          </p:nvSpPr>
          <p:spPr bwMode="auto">
            <a:xfrm>
              <a:off x="7204106" y="5064126"/>
              <a:ext cx="0" cy="936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11" name="Rectangle 340"/>
            <p:cNvSpPr>
              <a:spLocks noChangeArrowheads="1"/>
            </p:cNvSpPr>
            <p:nvPr/>
          </p:nvSpPr>
          <p:spPr bwMode="auto">
            <a:xfrm>
              <a:off x="7077105" y="5202238"/>
              <a:ext cx="270064" cy="29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60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12" name="Line 341"/>
            <p:cNvSpPr>
              <a:spLocks noChangeShapeType="1"/>
            </p:cNvSpPr>
            <p:nvPr/>
          </p:nvSpPr>
          <p:spPr bwMode="auto">
            <a:xfrm>
              <a:off x="8761452" y="5064126"/>
              <a:ext cx="0" cy="936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13" name="Rectangle 342"/>
            <p:cNvSpPr>
              <a:spLocks noChangeArrowheads="1"/>
            </p:cNvSpPr>
            <p:nvPr/>
          </p:nvSpPr>
          <p:spPr bwMode="auto">
            <a:xfrm>
              <a:off x="8634451" y="5202238"/>
              <a:ext cx="270064" cy="29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80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14" name="Line 343"/>
            <p:cNvSpPr>
              <a:spLocks noChangeShapeType="1"/>
            </p:cNvSpPr>
            <p:nvPr/>
          </p:nvSpPr>
          <p:spPr bwMode="auto">
            <a:xfrm>
              <a:off x="10318798" y="5064126"/>
              <a:ext cx="0" cy="936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15" name="Rectangle 344"/>
            <p:cNvSpPr>
              <a:spLocks noChangeArrowheads="1"/>
            </p:cNvSpPr>
            <p:nvPr/>
          </p:nvSpPr>
          <p:spPr bwMode="auto">
            <a:xfrm>
              <a:off x="10129884" y="5202238"/>
              <a:ext cx="405096" cy="29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100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16" name="Rectangle 345"/>
            <p:cNvSpPr>
              <a:spLocks noChangeArrowheads="1"/>
            </p:cNvSpPr>
            <p:nvPr/>
          </p:nvSpPr>
          <p:spPr bwMode="auto">
            <a:xfrm>
              <a:off x="5786460" y="5521992"/>
              <a:ext cx="1348803" cy="29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Parent Rank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27" name="Rectangle 356"/>
            <p:cNvSpPr>
              <a:spLocks noChangeArrowheads="1"/>
            </p:cNvSpPr>
            <p:nvPr/>
          </p:nvSpPr>
          <p:spPr bwMode="auto">
            <a:xfrm>
              <a:off x="6384951" y="303213"/>
              <a:ext cx="90488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500" b="0" i="0" u="none" strike="noStrike" kern="1200" cap="none" spc="0" normalizeH="0" baseline="0" noProof="0">
                  <a:ln>
                    <a:noFill/>
                  </a:ln>
                  <a:solidFill>
                    <a:srgbClr val="1E2D53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44" name="TextBox 92"/>
          <p:cNvSpPr txBox="1"/>
          <p:nvPr/>
        </p:nvSpPr>
        <p:spPr>
          <a:xfrm>
            <a:off x="1524134" y="133290"/>
            <a:ext cx="9143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College Attendance Rates vs. Parent Income Percentile</a:t>
            </a:r>
          </a:p>
        </p:txBody>
      </p:sp>
    </p:spTree>
    <p:extLst>
      <p:ext uri="{BB962C8B-B14F-4D97-AF65-F5344CB8AC3E}">
        <p14:creationId xmlns:p14="http://schemas.microsoft.com/office/powerpoint/2010/main" val="380877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519237" y="98425"/>
            <a:ext cx="9153526" cy="6661150"/>
            <a:chOff x="-3" y="62"/>
            <a:chExt cx="5766" cy="4196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-3" y="62"/>
              <a:ext cx="5766" cy="41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0" y="68"/>
              <a:ext cx="5757" cy="4187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548" y="449"/>
              <a:ext cx="5083" cy="32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548" y="3571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548" y="2813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548" y="2055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548" y="1298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548" y="540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642" y="3455"/>
              <a:ext cx="541" cy="116"/>
            </a:xfrm>
            <a:prstGeom prst="rect">
              <a:avLst/>
            </a:prstGeom>
            <a:solidFill>
              <a:srgbClr val="C00000"/>
            </a:solidFill>
            <a:ln w="0">
              <a:solidFill>
                <a:srgbClr val="C1053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1728" y="3368"/>
              <a:ext cx="545" cy="203"/>
            </a:xfrm>
            <a:prstGeom prst="rect">
              <a:avLst/>
            </a:prstGeom>
            <a:solidFill>
              <a:srgbClr val="C00000"/>
            </a:solidFill>
            <a:ln w="0">
              <a:solidFill>
                <a:srgbClr val="C1053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2817" y="3263"/>
              <a:ext cx="545" cy="308"/>
            </a:xfrm>
            <a:prstGeom prst="rect">
              <a:avLst/>
            </a:prstGeom>
            <a:solidFill>
              <a:srgbClr val="C00000"/>
            </a:solidFill>
            <a:ln w="0">
              <a:solidFill>
                <a:srgbClr val="C1053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3906" y="3071"/>
              <a:ext cx="545" cy="500"/>
            </a:xfrm>
            <a:prstGeom prst="rect">
              <a:avLst/>
            </a:prstGeom>
            <a:solidFill>
              <a:srgbClr val="C00000"/>
            </a:solidFill>
            <a:ln w="0">
              <a:solidFill>
                <a:srgbClr val="C1053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4995" y="910"/>
              <a:ext cx="545" cy="2661"/>
            </a:xfrm>
            <a:prstGeom prst="rect">
              <a:avLst/>
            </a:prstGeom>
            <a:solidFill>
              <a:srgbClr val="C00000"/>
            </a:solidFill>
            <a:ln w="0">
              <a:solidFill>
                <a:srgbClr val="C1053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785" y="3288"/>
              <a:ext cx="2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3.0%</a:t>
              </a:r>
              <a:endPara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1871" y="3201"/>
              <a:ext cx="2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5.3%</a:t>
              </a:r>
              <a:endPara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2960" y="3096"/>
              <a:ext cx="2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8.1%</a:t>
              </a:r>
              <a:endPara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4018" y="2900"/>
              <a:ext cx="32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13.2%</a:t>
              </a:r>
              <a:endPara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5107" y="739"/>
              <a:ext cx="32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70.3%</a:t>
              </a:r>
              <a:endPara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 flipV="1">
              <a:off x="548" y="449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H="1">
              <a:off x="492" y="3571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 rot="16200000">
              <a:off x="355" y="3447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 flipH="1">
              <a:off x="492" y="2813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 rot="16200000">
              <a:off x="314" y="2689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20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auto">
            <a:xfrm flipH="1">
              <a:off x="492" y="2055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 rot="16200000">
              <a:off x="314" y="1932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40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 flipH="1">
              <a:off x="492" y="1298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 rot="16200000">
              <a:off x="314" y="1174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60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 flipH="1">
              <a:off x="492" y="540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 rot="16200000">
              <a:off x="314" y="415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80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 rot="16200000">
              <a:off x="-446" y="1911"/>
              <a:ext cx="127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Percent of Students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auto">
            <a:xfrm>
              <a:off x="548" y="3665"/>
              <a:ext cx="508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auto">
            <a:xfrm>
              <a:off x="915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876" y="3752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2" name="Line 40"/>
            <p:cNvSpPr>
              <a:spLocks noChangeShapeType="1"/>
            </p:cNvSpPr>
            <p:nvPr/>
          </p:nvSpPr>
          <p:spPr bwMode="auto">
            <a:xfrm>
              <a:off x="200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1962" y="3752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2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4" name="Line 42"/>
            <p:cNvSpPr>
              <a:spLocks noChangeShapeType="1"/>
            </p:cNvSpPr>
            <p:nvPr/>
          </p:nvSpPr>
          <p:spPr bwMode="auto">
            <a:xfrm>
              <a:off x="3089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3051" y="3752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3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auto">
            <a:xfrm>
              <a:off x="4179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4140" y="3752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4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8" name="Line 46"/>
            <p:cNvSpPr>
              <a:spLocks noChangeShapeType="1"/>
            </p:cNvSpPr>
            <p:nvPr/>
          </p:nvSpPr>
          <p:spPr bwMode="auto">
            <a:xfrm>
              <a:off x="5268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5229" y="3752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5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2342" y="3937"/>
              <a:ext cx="147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Parent Income Quintile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1" name="Rectangle 49"/>
            <p:cNvSpPr>
              <a:spLocks noChangeArrowheads="1"/>
            </p:cNvSpPr>
            <p:nvPr/>
          </p:nvSpPr>
          <p:spPr bwMode="auto">
            <a:xfrm>
              <a:off x="3062" y="191"/>
              <a:ext cx="57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500" b="0" i="0" u="none" strike="noStrike" kern="1200" cap="none" spc="0" normalizeH="0" baseline="0" noProof="0">
                  <a:ln>
                    <a:noFill/>
                  </a:ln>
                  <a:solidFill>
                    <a:srgbClr val="1E2D53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54" name="TextBox 92"/>
          <p:cNvSpPr txBox="1"/>
          <p:nvPr/>
        </p:nvSpPr>
        <p:spPr>
          <a:xfrm>
            <a:off x="1524134" y="1"/>
            <a:ext cx="9143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Parent Income Distribution at Harvard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Classes of 2002-2004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1" y="228600"/>
            <a:ext cx="706085" cy="83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034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519237" y="98425"/>
            <a:ext cx="9153526" cy="6661150"/>
            <a:chOff x="-3" y="62"/>
            <a:chExt cx="5766" cy="4196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-3" y="62"/>
              <a:ext cx="5766" cy="41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0" y="68"/>
              <a:ext cx="5757" cy="4187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548" y="449"/>
              <a:ext cx="5083" cy="32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548" y="3571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548" y="2813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548" y="2055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548" y="1298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548" y="540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642" y="3455"/>
              <a:ext cx="541" cy="116"/>
            </a:xfrm>
            <a:prstGeom prst="rect">
              <a:avLst/>
            </a:prstGeom>
            <a:solidFill>
              <a:srgbClr val="C00000"/>
            </a:solidFill>
            <a:ln w="0">
              <a:solidFill>
                <a:srgbClr val="C1053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1728" y="3368"/>
              <a:ext cx="545" cy="203"/>
            </a:xfrm>
            <a:prstGeom prst="rect">
              <a:avLst/>
            </a:prstGeom>
            <a:solidFill>
              <a:srgbClr val="C00000"/>
            </a:solidFill>
            <a:ln w="0">
              <a:solidFill>
                <a:srgbClr val="C1053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2817" y="3263"/>
              <a:ext cx="545" cy="308"/>
            </a:xfrm>
            <a:prstGeom prst="rect">
              <a:avLst/>
            </a:prstGeom>
            <a:solidFill>
              <a:srgbClr val="C00000"/>
            </a:solidFill>
            <a:ln w="0">
              <a:solidFill>
                <a:srgbClr val="C1053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3906" y="3071"/>
              <a:ext cx="545" cy="500"/>
            </a:xfrm>
            <a:prstGeom prst="rect">
              <a:avLst/>
            </a:prstGeom>
            <a:solidFill>
              <a:srgbClr val="C00000"/>
            </a:solidFill>
            <a:ln w="0">
              <a:solidFill>
                <a:srgbClr val="C1053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4995" y="910"/>
              <a:ext cx="545" cy="2661"/>
            </a:xfrm>
            <a:prstGeom prst="rect">
              <a:avLst/>
            </a:prstGeom>
            <a:solidFill>
              <a:srgbClr val="C00000"/>
            </a:solidFill>
            <a:ln w="0">
              <a:solidFill>
                <a:srgbClr val="C1053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4995" y="2988"/>
              <a:ext cx="545" cy="583"/>
            </a:xfrm>
            <a:prstGeom prst="rect">
              <a:avLst/>
            </a:prstGeom>
            <a:solidFill>
              <a:srgbClr val="FFA697"/>
            </a:solidFill>
            <a:ln w="0">
              <a:solidFill>
                <a:srgbClr val="BFA19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785" y="3288"/>
              <a:ext cx="2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3.0%</a:t>
              </a:r>
              <a:endPara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1871" y="3201"/>
              <a:ext cx="2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5.3%</a:t>
              </a:r>
              <a:endPara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2960" y="3096"/>
              <a:ext cx="2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8.1%</a:t>
              </a:r>
              <a:endPara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4018" y="2900"/>
              <a:ext cx="32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13.2%</a:t>
              </a:r>
              <a:endPara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5107" y="739"/>
              <a:ext cx="32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70.3%</a:t>
              </a:r>
              <a:endPara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 flipV="1">
              <a:off x="548" y="449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H="1">
              <a:off x="492" y="3571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 rot="16200000">
              <a:off x="355" y="3447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 flipH="1">
              <a:off x="492" y="2813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 rot="16200000">
              <a:off x="314" y="2689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20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auto">
            <a:xfrm flipH="1">
              <a:off x="492" y="2055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 rot="16200000">
              <a:off x="314" y="1932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40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 flipH="1">
              <a:off x="492" y="1298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 rot="16200000">
              <a:off x="314" y="1174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60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 flipH="1">
              <a:off x="492" y="540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 rot="16200000">
              <a:off x="314" y="415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80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 rot="16200000">
              <a:off x="-446" y="1911"/>
              <a:ext cx="127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Percent of Students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auto">
            <a:xfrm>
              <a:off x="548" y="3665"/>
              <a:ext cx="508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auto">
            <a:xfrm>
              <a:off x="915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876" y="3752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2" name="Line 40"/>
            <p:cNvSpPr>
              <a:spLocks noChangeShapeType="1"/>
            </p:cNvSpPr>
            <p:nvPr/>
          </p:nvSpPr>
          <p:spPr bwMode="auto">
            <a:xfrm>
              <a:off x="200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1962" y="3752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2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4" name="Line 42"/>
            <p:cNvSpPr>
              <a:spLocks noChangeShapeType="1"/>
            </p:cNvSpPr>
            <p:nvPr/>
          </p:nvSpPr>
          <p:spPr bwMode="auto">
            <a:xfrm>
              <a:off x="3089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3051" y="3752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3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auto">
            <a:xfrm>
              <a:off x="4179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4140" y="3752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4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8" name="Line 46"/>
            <p:cNvSpPr>
              <a:spLocks noChangeShapeType="1"/>
            </p:cNvSpPr>
            <p:nvPr/>
          </p:nvSpPr>
          <p:spPr bwMode="auto">
            <a:xfrm>
              <a:off x="5268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5229" y="3752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5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2342" y="3937"/>
              <a:ext cx="147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Parent Income Quintile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1" name="Rectangle 49"/>
            <p:cNvSpPr>
              <a:spLocks noChangeArrowheads="1"/>
            </p:cNvSpPr>
            <p:nvPr/>
          </p:nvSpPr>
          <p:spPr bwMode="auto">
            <a:xfrm>
              <a:off x="3062" y="191"/>
              <a:ext cx="57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500" b="0" i="0" u="none" strike="noStrike" kern="1200" cap="none" spc="0" normalizeH="0" baseline="0" noProof="0">
                  <a:ln>
                    <a:noFill/>
                  </a:ln>
                  <a:solidFill>
                    <a:srgbClr val="1E2D53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52" name="Rectangle 24"/>
          <p:cNvSpPr>
            <a:spLocks noChangeArrowheads="1"/>
          </p:cNvSpPr>
          <p:nvPr/>
        </p:nvSpPr>
        <p:spPr bwMode="auto">
          <a:xfrm>
            <a:off x="8526066" y="3521393"/>
            <a:ext cx="62305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Top 1%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15.4%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9031288" y="4056064"/>
            <a:ext cx="417512" cy="687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Box 92"/>
          <p:cNvSpPr txBox="1"/>
          <p:nvPr/>
        </p:nvSpPr>
        <p:spPr>
          <a:xfrm>
            <a:off x="1524134" y="1"/>
            <a:ext cx="9143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Parent Income Distribution at Harvard</a:t>
            </a:r>
          </a:p>
          <a:p>
            <a:pPr lvl="0"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E2D53"/>
                </a:solidFill>
                <a:latin typeface="Arial"/>
                <a:cs typeface="Arial"/>
              </a:rPr>
              <a:t>Classes of 2002-2004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1" y="228600"/>
            <a:ext cx="706085" cy="83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996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519237" y="98425"/>
            <a:ext cx="9153526" cy="6661150"/>
            <a:chOff x="-3" y="62"/>
            <a:chExt cx="5766" cy="4196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-3" y="62"/>
              <a:ext cx="5766" cy="41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0" y="68"/>
              <a:ext cx="5757" cy="4187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548" y="449"/>
              <a:ext cx="5083" cy="32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548" y="3571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548" y="2813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548" y="2055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548" y="1298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548" y="540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642" y="3455"/>
              <a:ext cx="541" cy="116"/>
            </a:xfrm>
            <a:prstGeom prst="rect">
              <a:avLst/>
            </a:prstGeom>
            <a:solidFill>
              <a:srgbClr val="C00000"/>
            </a:solidFill>
            <a:ln w="0">
              <a:solidFill>
                <a:srgbClr val="C1053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1728" y="3368"/>
              <a:ext cx="545" cy="203"/>
            </a:xfrm>
            <a:prstGeom prst="rect">
              <a:avLst/>
            </a:prstGeom>
            <a:solidFill>
              <a:srgbClr val="C00000"/>
            </a:solidFill>
            <a:ln w="0">
              <a:solidFill>
                <a:srgbClr val="C1053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2817" y="3263"/>
              <a:ext cx="545" cy="308"/>
            </a:xfrm>
            <a:prstGeom prst="rect">
              <a:avLst/>
            </a:prstGeom>
            <a:solidFill>
              <a:srgbClr val="C00000"/>
            </a:solidFill>
            <a:ln w="0">
              <a:solidFill>
                <a:srgbClr val="C1053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3906" y="3071"/>
              <a:ext cx="545" cy="500"/>
            </a:xfrm>
            <a:prstGeom prst="rect">
              <a:avLst/>
            </a:prstGeom>
            <a:solidFill>
              <a:srgbClr val="C00000"/>
            </a:solidFill>
            <a:ln w="0">
              <a:solidFill>
                <a:srgbClr val="C1053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4995" y="910"/>
              <a:ext cx="545" cy="2661"/>
            </a:xfrm>
            <a:prstGeom prst="rect">
              <a:avLst/>
            </a:prstGeom>
            <a:solidFill>
              <a:srgbClr val="C00000"/>
            </a:solidFill>
            <a:ln w="0">
              <a:solidFill>
                <a:srgbClr val="C1053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4995" y="2988"/>
              <a:ext cx="545" cy="583"/>
            </a:xfrm>
            <a:prstGeom prst="rect">
              <a:avLst/>
            </a:prstGeom>
            <a:solidFill>
              <a:srgbClr val="FFA697"/>
            </a:solidFill>
            <a:ln w="0">
              <a:solidFill>
                <a:srgbClr val="BFA19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785" y="3288"/>
              <a:ext cx="2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3.0%</a:t>
              </a:r>
              <a:endPara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1871" y="3201"/>
              <a:ext cx="2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5.3%</a:t>
              </a:r>
              <a:endPara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2960" y="3096"/>
              <a:ext cx="2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8.1%</a:t>
              </a:r>
              <a:endPara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4018" y="2900"/>
              <a:ext cx="32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13.2%</a:t>
              </a:r>
              <a:endPara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5107" y="739"/>
              <a:ext cx="32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70.3%</a:t>
              </a:r>
              <a:endPara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 flipV="1">
              <a:off x="548" y="449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H="1">
              <a:off x="492" y="3571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 rot="16200000">
              <a:off x="355" y="3447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 flipH="1">
              <a:off x="492" y="2813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 rot="16200000">
              <a:off x="314" y="2689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20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auto">
            <a:xfrm flipH="1">
              <a:off x="492" y="2055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 rot="16200000">
              <a:off x="314" y="1932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40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 flipH="1">
              <a:off x="492" y="1298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 rot="16200000">
              <a:off x="314" y="1174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60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 flipH="1">
              <a:off x="492" y="540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 rot="16200000">
              <a:off x="314" y="415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80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 rot="16200000">
              <a:off x="-446" y="1911"/>
              <a:ext cx="127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Percent of Students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auto">
            <a:xfrm>
              <a:off x="548" y="3665"/>
              <a:ext cx="508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auto">
            <a:xfrm>
              <a:off x="915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876" y="3752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2" name="Line 40"/>
            <p:cNvSpPr>
              <a:spLocks noChangeShapeType="1"/>
            </p:cNvSpPr>
            <p:nvPr/>
          </p:nvSpPr>
          <p:spPr bwMode="auto">
            <a:xfrm>
              <a:off x="200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1962" y="3752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2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4" name="Line 42"/>
            <p:cNvSpPr>
              <a:spLocks noChangeShapeType="1"/>
            </p:cNvSpPr>
            <p:nvPr/>
          </p:nvSpPr>
          <p:spPr bwMode="auto">
            <a:xfrm>
              <a:off x="3089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3051" y="3752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3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auto">
            <a:xfrm>
              <a:off x="4179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4140" y="3752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4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8" name="Line 46"/>
            <p:cNvSpPr>
              <a:spLocks noChangeShapeType="1"/>
            </p:cNvSpPr>
            <p:nvPr/>
          </p:nvSpPr>
          <p:spPr bwMode="auto">
            <a:xfrm>
              <a:off x="5268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5229" y="3752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5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2342" y="3937"/>
              <a:ext cx="147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Parent Income Quintile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1" name="Rectangle 49"/>
            <p:cNvSpPr>
              <a:spLocks noChangeArrowheads="1"/>
            </p:cNvSpPr>
            <p:nvPr/>
          </p:nvSpPr>
          <p:spPr bwMode="auto">
            <a:xfrm>
              <a:off x="3062" y="191"/>
              <a:ext cx="57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500" b="0" i="0" u="none" strike="noStrike" kern="1200" cap="none" spc="0" normalizeH="0" baseline="0" noProof="0">
                  <a:ln>
                    <a:noFill/>
                  </a:ln>
                  <a:solidFill>
                    <a:srgbClr val="1E2D53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52" name="Rectangle 24"/>
          <p:cNvSpPr>
            <a:spLocks noChangeArrowheads="1"/>
          </p:cNvSpPr>
          <p:nvPr/>
        </p:nvSpPr>
        <p:spPr bwMode="auto">
          <a:xfrm>
            <a:off x="8526066" y="3521393"/>
            <a:ext cx="62305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Top 1%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15.4%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9031288" y="4056064"/>
            <a:ext cx="417512" cy="687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Box 92"/>
          <p:cNvSpPr txBox="1"/>
          <p:nvPr/>
        </p:nvSpPr>
        <p:spPr>
          <a:xfrm>
            <a:off x="1524134" y="1"/>
            <a:ext cx="9143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Parent Income Distribution at Harvard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Classes of 2002-2004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1" y="228600"/>
            <a:ext cx="706085" cy="833438"/>
          </a:xfrm>
          <a:prstGeom prst="rect">
            <a:avLst/>
          </a:prstGeom>
        </p:spPr>
      </p:pic>
      <p:sp>
        <p:nvSpPr>
          <p:cNvPr id="56" name="Right Arrow 58">
            <a:extLst>
              <a:ext uri="{FF2B5EF4-FFF2-40B4-BE49-F238E27FC236}">
                <a16:creationId xmlns:a16="http://schemas.microsoft.com/office/drawing/2014/main" id="{D014A8E2-3550-4B47-8C48-EEFA88B75C8D}"/>
              </a:ext>
            </a:extLst>
          </p:cNvPr>
          <p:cNvSpPr/>
          <p:nvPr/>
        </p:nvSpPr>
        <p:spPr>
          <a:xfrm>
            <a:off x="2743200" y="2405350"/>
            <a:ext cx="670718" cy="486568"/>
          </a:xfrm>
          <a:prstGeom prst="rightArrow">
            <a:avLst/>
          </a:prstGeom>
          <a:gradFill rotWithShape="1">
            <a:gsLst>
              <a:gs pos="0">
                <a:srgbClr val="BBE0E3">
                  <a:tint val="100000"/>
                  <a:shade val="100000"/>
                  <a:satMod val="130000"/>
                </a:srgbClr>
              </a:gs>
              <a:gs pos="100000">
                <a:srgbClr val="BBE0E3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7" name="TextBox 146">
            <a:extLst>
              <a:ext uri="{FF2B5EF4-FFF2-40B4-BE49-F238E27FC236}">
                <a16:creationId xmlns:a16="http://schemas.microsoft.com/office/drawing/2014/main" id="{9F3D5F00-7C81-464C-B3B6-53CB548A3ED6}"/>
              </a:ext>
            </a:extLst>
          </p:cNvPr>
          <p:cNvSpPr txBox="1"/>
          <p:nvPr/>
        </p:nvSpPr>
        <p:spPr>
          <a:xfrm>
            <a:off x="3489256" y="2401670"/>
            <a:ext cx="5807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98713" algn="l"/>
              </a:tabLst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Probability of attending Harvard is 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9035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103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9035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times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higher for children from the top 1% compared to the bottom 20%</a:t>
            </a:r>
          </a:p>
        </p:txBody>
      </p:sp>
    </p:spTree>
    <p:extLst>
      <p:ext uri="{BB962C8B-B14F-4D97-AF65-F5344CB8AC3E}">
        <p14:creationId xmlns:p14="http://schemas.microsoft.com/office/powerpoint/2010/main" val="3143695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1524000" y="201615"/>
            <a:ext cx="9144000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6" tIns="45718" rIns="9138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519240" y="196852"/>
            <a:ext cx="9153525" cy="666115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6" tIns="45718" rIns="9138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6" name="AutoShape 3"/>
          <p:cNvSpPr>
            <a:spLocks noChangeAspect="1" noChangeArrowheads="1" noTextEdit="1"/>
          </p:cNvSpPr>
          <p:nvPr/>
        </p:nvSpPr>
        <p:spPr bwMode="auto">
          <a:xfrm>
            <a:off x="1524000" y="201615"/>
            <a:ext cx="9144000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6" tIns="45718" rIns="9138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1519240" y="196852"/>
            <a:ext cx="9153525" cy="666115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6" tIns="45718" rIns="9138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1524037" y="206413"/>
            <a:ext cx="9139239" cy="6646863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386" tIns="45718" rIns="9138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1524000" y="201615"/>
            <a:ext cx="9144000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6" tIns="45718" rIns="9138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19240" y="196852"/>
            <a:ext cx="9153525" cy="666115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6" tIns="45718" rIns="9138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1377" name="AutoShape 3"/>
          <p:cNvSpPr>
            <a:spLocks noChangeAspect="1" noChangeArrowheads="1" noTextEdit="1"/>
          </p:cNvSpPr>
          <p:nvPr/>
        </p:nvSpPr>
        <p:spPr bwMode="auto">
          <a:xfrm>
            <a:off x="1523999" y="201615"/>
            <a:ext cx="9144000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6" tIns="45718" rIns="9138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1378" name="Rectangle 5"/>
          <p:cNvSpPr>
            <a:spLocks noChangeArrowheads="1"/>
          </p:cNvSpPr>
          <p:nvPr/>
        </p:nvSpPr>
        <p:spPr bwMode="auto">
          <a:xfrm>
            <a:off x="1519240" y="196852"/>
            <a:ext cx="9153525" cy="666115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6" tIns="45718" rIns="9138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1379" name="Rectangle 6"/>
          <p:cNvSpPr>
            <a:spLocks noChangeArrowheads="1"/>
          </p:cNvSpPr>
          <p:nvPr/>
        </p:nvSpPr>
        <p:spPr bwMode="auto">
          <a:xfrm>
            <a:off x="1524034" y="206413"/>
            <a:ext cx="9139239" cy="6646863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386" tIns="45718" rIns="9138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1415" name="Rectangle 54"/>
          <p:cNvSpPr>
            <a:spLocks noChangeArrowheads="1"/>
          </p:cNvSpPr>
          <p:nvPr/>
        </p:nvSpPr>
        <p:spPr bwMode="auto">
          <a:xfrm>
            <a:off x="7526339" y="401653"/>
            <a:ext cx="89768" cy="38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500" b="0" i="0" u="none" strike="noStrike" kern="1200" cap="none" spc="0" normalizeH="0" baseline="0" noProof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 </a:t>
            </a:r>
            <a:endParaRPr kumimoji="0" lang="en-US" altLang="en-US" sz="1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1412" name="Rectangle 55"/>
          <p:cNvSpPr>
            <a:spLocks noChangeArrowheads="1"/>
          </p:cNvSpPr>
          <p:nvPr/>
        </p:nvSpPr>
        <p:spPr bwMode="auto">
          <a:xfrm>
            <a:off x="7526339" y="401653"/>
            <a:ext cx="89768" cy="38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500" b="0" i="0" u="none" strike="noStrike" kern="1200" cap="none" spc="0" normalizeH="0" baseline="0" noProof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 </a:t>
            </a: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1524000" y="201615"/>
            <a:ext cx="9144000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6" tIns="45718" rIns="9138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519240" y="196852"/>
            <a:ext cx="9153525" cy="666115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6" tIns="45718" rIns="9138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grpSp>
        <p:nvGrpSpPr>
          <p:cNvPr id="1440" name="Group 89"/>
          <p:cNvGrpSpPr>
            <a:grpSpLocks noChangeAspect="1"/>
          </p:cNvGrpSpPr>
          <p:nvPr/>
        </p:nvGrpSpPr>
        <p:grpSpPr bwMode="auto">
          <a:xfrm>
            <a:off x="1519240" y="196852"/>
            <a:ext cx="9153525" cy="6661151"/>
            <a:chOff x="-3" y="62"/>
            <a:chExt cx="5766" cy="4196"/>
          </a:xfrm>
        </p:grpSpPr>
        <p:sp>
          <p:nvSpPr>
            <p:cNvPr id="1441" name="AutoShape 88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1442" name="Rectangle 90"/>
            <p:cNvSpPr>
              <a:spLocks noChangeArrowheads="1"/>
            </p:cNvSpPr>
            <p:nvPr/>
          </p:nvSpPr>
          <p:spPr bwMode="auto">
            <a:xfrm>
              <a:off x="-3" y="62"/>
              <a:ext cx="5766" cy="41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1443" name="Rectangle 91"/>
            <p:cNvSpPr>
              <a:spLocks noChangeArrowheads="1"/>
            </p:cNvSpPr>
            <p:nvPr/>
          </p:nvSpPr>
          <p:spPr bwMode="auto">
            <a:xfrm>
              <a:off x="0" y="68"/>
              <a:ext cx="5757" cy="4187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1444" name="Rectangle 92"/>
            <p:cNvSpPr>
              <a:spLocks noChangeArrowheads="1"/>
            </p:cNvSpPr>
            <p:nvPr/>
          </p:nvSpPr>
          <p:spPr bwMode="auto">
            <a:xfrm>
              <a:off x="1330" y="767"/>
              <a:ext cx="4301" cy="3362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1445" name="Line 93"/>
            <p:cNvSpPr>
              <a:spLocks noChangeShapeType="1"/>
            </p:cNvSpPr>
            <p:nvPr/>
          </p:nvSpPr>
          <p:spPr bwMode="auto">
            <a:xfrm flipV="1">
              <a:off x="1330" y="767"/>
              <a:ext cx="0" cy="3362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1451" name="Rectangle 99"/>
            <p:cNvSpPr>
              <a:spLocks noChangeArrowheads="1"/>
            </p:cNvSpPr>
            <p:nvPr/>
          </p:nvSpPr>
          <p:spPr bwMode="auto">
            <a:xfrm>
              <a:off x="1330" y="3735"/>
              <a:ext cx="192" cy="206"/>
            </a:xfrm>
            <a:prstGeom prst="rect">
              <a:avLst/>
            </a:prstGeom>
            <a:solidFill>
              <a:srgbClr val="8B0F12"/>
            </a:solidFill>
            <a:ln w="0">
              <a:solidFill>
                <a:srgbClr val="8B0F12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1452" name="Rectangle 100"/>
            <p:cNvSpPr>
              <a:spLocks noChangeArrowheads="1"/>
            </p:cNvSpPr>
            <p:nvPr/>
          </p:nvSpPr>
          <p:spPr bwMode="auto">
            <a:xfrm>
              <a:off x="1522" y="3735"/>
              <a:ext cx="325" cy="206"/>
            </a:xfrm>
            <a:prstGeom prst="rect">
              <a:avLst/>
            </a:prstGeom>
            <a:solidFill>
              <a:srgbClr val="DA181D"/>
            </a:solidFill>
            <a:ln w="0">
              <a:solidFill>
                <a:srgbClr val="DA181D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1453" name="Rectangle 101"/>
            <p:cNvSpPr>
              <a:spLocks noChangeArrowheads="1"/>
            </p:cNvSpPr>
            <p:nvPr/>
          </p:nvSpPr>
          <p:spPr bwMode="auto">
            <a:xfrm>
              <a:off x="1847" y="3735"/>
              <a:ext cx="429" cy="206"/>
            </a:xfrm>
            <a:prstGeom prst="rect">
              <a:avLst/>
            </a:prstGeom>
            <a:solidFill>
              <a:srgbClr val="E37E00"/>
            </a:solidFill>
            <a:ln w="0">
              <a:solidFill>
                <a:srgbClr val="E37E00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1454" name="Rectangle 102"/>
            <p:cNvSpPr>
              <a:spLocks noChangeArrowheads="1"/>
            </p:cNvSpPr>
            <p:nvPr/>
          </p:nvSpPr>
          <p:spPr bwMode="auto">
            <a:xfrm>
              <a:off x="2276" y="3735"/>
              <a:ext cx="670" cy="206"/>
            </a:xfrm>
            <a:prstGeom prst="rect">
              <a:avLst/>
            </a:prstGeom>
            <a:solidFill>
              <a:srgbClr val="ECA652"/>
            </a:solidFill>
            <a:ln w="0">
              <a:solidFill>
                <a:srgbClr val="ECA652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1455" name="Rectangle 103"/>
            <p:cNvSpPr>
              <a:spLocks noChangeArrowheads="1"/>
            </p:cNvSpPr>
            <p:nvPr/>
          </p:nvSpPr>
          <p:spPr bwMode="auto">
            <a:xfrm>
              <a:off x="2946" y="3735"/>
              <a:ext cx="2165" cy="206"/>
            </a:xfrm>
            <a:prstGeom prst="rect">
              <a:avLst/>
            </a:prstGeom>
            <a:solidFill>
              <a:srgbClr val="FBE36B"/>
            </a:solidFill>
            <a:ln w="0">
              <a:solidFill>
                <a:srgbClr val="FBE36B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1456" name="Rectangle 104"/>
            <p:cNvSpPr>
              <a:spLocks noChangeArrowheads="1"/>
            </p:cNvSpPr>
            <p:nvPr/>
          </p:nvSpPr>
          <p:spPr bwMode="auto">
            <a:xfrm>
              <a:off x="5111" y="3735"/>
              <a:ext cx="373" cy="206"/>
            </a:xfrm>
            <a:prstGeom prst="rect">
              <a:avLst/>
            </a:prstGeom>
            <a:pattFill prst="ltUpDiag">
              <a:fgClr>
                <a:srgbClr val="90353B"/>
              </a:fgClr>
              <a:bgClr>
                <a:srgbClr val="FBE36B"/>
              </a:bgClr>
            </a:pattFill>
            <a:ln w="0">
              <a:solidFill>
                <a:srgbClr val="F8D006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1457" name="Rectangle 105"/>
            <p:cNvSpPr>
              <a:spLocks noChangeArrowheads="1"/>
            </p:cNvSpPr>
            <p:nvPr/>
          </p:nvSpPr>
          <p:spPr bwMode="auto">
            <a:xfrm>
              <a:off x="1330" y="3386"/>
              <a:ext cx="175" cy="209"/>
            </a:xfrm>
            <a:prstGeom prst="rect">
              <a:avLst/>
            </a:prstGeom>
            <a:solidFill>
              <a:srgbClr val="8B0F12"/>
            </a:solidFill>
            <a:ln w="0">
              <a:solidFill>
                <a:srgbClr val="8B0F12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1458" name="Rectangle 106"/>
            <p:cNvSpPr>
              <a:spLocks noChangeArrowheads="1"/>
            </p:cNvSpPr>
            <p:nvPr/>
          </p:nvSpPr>
          <p:spPr bwMode="auto">
            <a:xfrm>
              <a:off x="1505" y="3386"/>
              <a:ext cx="247" cy="209"/>
            </a:xfrm>
            <a:prstGeom prst="rect">
              <a:avLst/>
            </a:prstGeom>
            <a:solidFill>
              <a:srgbClr val="DA181D"/>
            </a:solidFill>
            <a:ln w="0">
              <a:solidFill>
                <a:srgbClr val="DA181D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1459" name="Rectangle 107"/>
            <p:cNvSpPr>
              <a:spLocks noChangeArrowheads="1"/>
            </p:cNvSpPr>
            <p:nvPr/>
          </p:nvSpPr>
          <p:spPr bwMode="auto">
            <a:xfrm>
              <a:off x="1752" y="3386"/>
              <a:ext cx="395" cy="209"/>
            </a:xfrm>
            <a:prstGeom prst="rect">
              <a:avLst/>
            </a:prstGeom>
            <a:solidFill>
              <a:srgbClr val="E37E00"/>
            </a:solidFill>
            <a:ln w="0">
              <a:solidFill>
                <a:srgbClr val="E37E00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1460" name="Rectangle 108"/>
            <p:cNvSpPr>
              <a:spLocks noChangeArrowheads="1"/>
            </p:cNvSpPr>
            <p:nvPr/>
          </p:nvSpPr>
          <p:spPr bwMode="auto">
            <a:xfrm>
              <a:off x="2147" y="3386"/>
              <a:ext cx="405" cy="209"/>
            </a:xfrm>
            <a:prstGeom prst="rect">
              <a:avLst/>
            </a:prstGeom>
            <a:solidFill>
              <a:srgbClr val="ECA652"/>
            </a:solidFill>
            <a:ln w="0">
              <a:solidFill>
                <a:srgbClr val="ECA652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1461" name="Rectangle 109"/>
            <p:cNvSpPr>
              <a:spLocks noChangeArrowheads="1"/>
            </p:cNvSpPr>
            <p:nvPr/>
          </p:nvSpPr>
          <p:spPr bwMode="auto">
            <a:xfrm>
              <a:off x="2552" y="3386"/>
              <a:ext cx="2234" cy="209"/>
            </a:xfrm>
            <a:prstGeom prst="rect">
              <a:avLst/>
            </a:prstGeom>
            <a:solidFill>
              <a:srgbClr val="FBE36B"/>
            </a:solidFill>
            <a:ln w="0">
              <a:solidFill>
                <a:srgbClr val="FBE36B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1462" name="Rectangle 110"/>
            <p:cNvSpPr>
              <a:spLocks noChangeArrowheads="1"/>
            </p:cNvSpPr>
            <p:nvPr/>
          </p:nvSpPr>
          <p:spPr bwMode="auto">
            <a:xfrm>
              <a:off x="4786" y="3386"/>
              <a:ext cx="698" cy="209"/>
            </a:xfrm>
            <a:prstGeom prst="rect">
              <a:avLst/>
            </a:prstGeom>
            <a:pattFill prst="ltUpDiag">
              <a:fgClr>
                <a:srgbClr val="90353B"/>
              </a:fgClr>
              <a:bgClr>
                <a:srgbClr val="FBE36B"/>
              </a:bgClr>
            </a:pattFill>
            <a:ln w="0">
              <a:solidFill>
                <a:srgbClr val="F8D006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1463" name="Rectangle 111"/>
            <p:cNvSpPr>
              <a:spLocks noChangeArrowheads="1"/>
            </p:cNvSpPr>
            <p:nvPr/>
          </p:nvSpPr>
          <p:spPr bwMode="auto">
            <a:xfrm>
              <a:off x="1330" y="3040"/>
              <a:ext cx="199" cy="206"/>
            </a:xfrm>
            <a:prstGeom prst="rect">
              <a:avLst/>
            </a:prstGeom>
            <a:solidFill>
              <a:srgbClr val="8B0F12"/>
            </a:solidFill>
            <a:ln w="0">
              <a:solidFill>
                <a:srgbClr val="8B0F12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1464" name="Rectangle 112"/>
            <p:cNvSpPr>
              <a:spLocks noChangeArrowheads="1"/>
            </p:cNvSpPr>
            <p:nvPr/>
          </p:nvSpPr>
          <p:spPr bwMode="auto">
            <a:xfrm>
              <a:off x="1529" y="3040"/>
              <a:ext cx="339" cy="206"/>
            </a:xfrm>
            <a:prstGeom prst="rect">
              <a:avLst/>
            </a:prstGeom>
            <a:solidFill>
              <a:srgbClr val="DA181D"/>
            </a:solidFill>
            <a:ln w="0">
              <a:solidFill>
                <a:srgbClr val="DA181D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1465" name="Rectangle 113"/>
            <p:cNvSpPr>
              <a:spLocks noChangeArrowheads="1"/>
            </p:cNvSpPr>
            <p:nvPr/>
          </p:nvSpPr>
          <p:spPr bwMode="auto">
            <a:xfrm>
              <a:off x="1868" y="3040"/>
              <a:ext cx="436" cy="206"/>
            </a:xfrm>
            <a:prstGeom prst="rect">
              <a:avLst/>
            </a:prstGeom>
            <a:solidFill>
              <a:srgbClr val="E37E00"/>
            </a:solidFill>
            <a:ln w="0">
              <a:solidFill>
                <a:srgbClr val="E37E00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1466" name="Rectangle 114"/>
            <p:cNvSpPr>
              <a:spLocks noChangeArrowheads="1"/>
            </p:cNvSpPr>
            <p:nvPr/>
          </p:nvSpPr>
          <p:spPr bwMode="auto">
            <a:xfrm>
              <a:off x="2304" y="3040"/>
              <a:ext cx="820" cy="206"/>
            </a:xfrm>
            <a:prstGeom prst="rect">
              <a:avLst/>
            </a:prstGeom>
            <a:solidFill>
              <a:srgbClr val="ECA652"/>
            </a:solidFill>
            <a:ln w="0">
              <a:solidFill>
                <a:srgbClr val="ECA652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1467" name="Rectangle 115"/>
            <p:cNvSpPr>
              <a:spLocks noChangeArrowheads="1"/>
            </p:cNvSpPr>
            <p:nvPr/>
          </p:nvSpPr>
          <p:spPr bwMode="auto">
            <a:xfrm>
              <a:off x="3124" y="3040"/>
              <a:ext cx="2179" cy="206"/>
            </a:xfrm>
            <a:prstGeom prst="rect">
              <a:avLst/>
            </a:prstGeom>
            <a:solidFill>
              <a:srgbClr val="FBE36B"/>
            </a:solidFill>
            <a:ln w="0">
              <a:solidFill>
                <a:srgbClr val="FBE36B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1468" name="Rectangle 116"/>
            <p:cNvSpPr>
              <a:spLocks noChangeArrowheads="1"/>
            </p:cNvSpPr>
            <p:nvPr/>
          </p:nvSpPr>
          <p:spPr bwMode="auto">
            <a:xfrm>
              <a:off x="5303" y="3040"/>
              <a:ext cx="181" cy="206"/>
            </a:xfrm>
            <a:prstGeom prst="rect">
              <a:avLst/>
            </a:prstGeom>
            <a:pattFill prst="ltUpDiag">
              <a:fgClr>
                <a:srgbClr val="90353B"/>
              </a:fgClr>
              <a:bgClr>
                <a:srgbClr val="FBE36B"/>
              </a:bgClr>
            </a:pattFill>
            <a:ln w="0">
              <a:solidFill>
                <a:srgbClr val="F8D006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1469" name="Rectangle 117"/>
            <p:cNvSpPr>
              <a:spLocks noChangeArrowheads="1"/>
            </p:cNvSpPr>
            <p:nvPr/>
          </p:nvSpPr>
          <p:spPr bwMode="auto">
            <a:xfrm>
              <a:off x="1330" y="2691"/>
              <a:ext cx="209" cy="209"/>
            </a:xfrm>
            <a:prstGeom prst="rect">
              <a:avLst/>
            </a:prstGeom>
            <a:solidFill>
              <a:srgbClr val="8B0F12"/>
            </a:solidFill>
            <a:ln w="0">
              <a:solidFill>
                <a:srgbClr val="8B0F12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1470" name="Rectangle 118"/>
            <p:cNvSpPr>
              <a:spLocks noChangeArrowheads="1"/>
            </p:cNvSpPr>
            <p:nvPr/>
          </p:nvSpPr>
          <p:spPr bwMode="auto">
            <a:xfrm>
              <a:off x="1539" y="2691"/>
              <a:ext cx="283" cy="209"/>
            </a:xfrm>
            <a:prstGeom prst="rect">
              <a:avLst/>
            </a:prstGeom>
            <a:solidFill>
              <a:srgbClr val="DA181D"/>
            </a:solidFill>
            <a:ln w="0">
              <a:solidFill>
                <a:srgbClr val="DA181D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1471" name="Rectangle 119"/>
            <p:cNvSpPr>
              <a:spLocks noChangeArrowheads="1"/>
            </p:cNvSpPr>
            <p:nvPr/>
          </p:nvSpPr>
          <p:spPr bwMode="auto">
            <a:xfrm>
              <a:off x="1822" y="2691"/>
              <a:ext cx="409" cy="209"/>
            </a:xfrm>
            <a:prstGeom prst="rect">
              <a:avLst/>
            </a:prstGeom>
            <a:solidFill>
              <a:srgbClr val="E37E00"/>
            </a:solidFill>
            <a:ln w="0">
              <a:solidFill>
                <a:srgbClr val="E37E00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1472" name="Rectangle 120"/>
            <p:cNvSpPr>
              <a:spLocks noChangeArrowheads="1"/>
            </p:cNvSpPr>
            <p:nvPr/>
          </p:nvSpPr>
          <p:spPr bwMode="auto">
            <a:xfrm>
              <a:off x="2231" y="2691"/>
              <a:ext cx="666" cy="209"/>
            </a:xfrm>
            <a:prstGeom prst="rect">
              <a:avLst/>
            </a:prstGeom>
            <a:solidFill>
              <a:srgbClr val="ECA652"/>
            </a:solidFill>
            <a:ln w="0">
              <a:solidFill>
                <a:srgbClr val="ECA652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1473" name="Rectangle 121"/>
            <p:cNvSpPr>
              <a:spLocks noChangeArrowheads="1"/>
            </p:cNvSpPr>
            <p:nvPr/>
          </p:nvSpPr>
          <p:spPr bwMode="auto">
            <a:xfrm>
              <a:off x="2897" y="2691"/>
              <a:ext cx="2294" cy="209"/>
            </a:xfrm>
            <a:prstGeom prst="rect">
              <a:avLst/>
            </a:prstGeom>
            <a:solidFill>
              <a:srgbClr val="FBE36B"/>
            </a:solidFill>
            <a:ln w="0">
              <a:solidFill>
                <a:srgbClr val="FBE36B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1474" name="Rectangle 122"/>
            <p:cNvSpPr>
              <a:spLocks noChangeArrowheads="1"/>
            </p:cNvSpPr>
            <p:nvPr/>
          </p:nvSpPr>
          <p:spPr bwMode="auto">
            <a:xfrm>
              <a:off x="5191" y="2691"/>
              <a:ext cx="293" cy="209"/>
            </a:xfrm>
            <a:prstGeom prst="rect">
              <a:avLst/>
            </a:prstGeom>
            <a:pattFill prst="ltUpDiag">
              <a:fgClr>
                <a:srgbClr val="90353B"/>
              </a:fgClr>
              <a:bgClr>
                <a:srgbClr val="FBE36B"/>
              </a:bgClr>
            </a:pattFill>
            <a:ln w="0">
              <a:solidFill>
                <a:srgbClr val="F8D006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1475" name="Rectangle 123"/>
            <p:cNvSpPr>
              <a:spLocks noChangeArrowheads="1"/>
            </p:cNvSpPr>
            <p:nvPr/>
          </p:nvSpPr>
          <p:spPr bwMode="auto">
            <a:xfrm>
              <a:off x="1330" y="2345"/>
              <a:ext cx="84" cy="206"/>
            </a:xfrm>
            <a:prstGeom prst="rect">
              <a:avLst/>
            </a:prstGeom>
            <a:solidFill>
              <a:srgbClr val="8B0F12"/>
            </a:solidFill>
            <a:ln w="0">
              <a:solidFill>
                <a:srgbClr val="8B0F12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1476" name="Rectangle 124"/>
            <p:cNvSpPr>
              <a:spLocks noChangeArrowheads="1"/>
            </p:cNvSpPr>
            <p:nvPr/>
          </p:nvSpPr>
          <p:spPr bwMode="auto">
            <a:xfrm>
              <a:off x="1414" y="2345"/>
              <a:ext cx="171" cy="206"/>
            </a:xfrm>
            <a:prstGeom prst="rect">
              <a:avLst/>
            </a:prstGeom>
            <a:solidFill>
              <a:srgbClr val="DA181D"/>
            </a:solidFill>
            <a:ln w="0">
              <a:solidFill>
                <a:srgbClr val="DA181D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1477" name="Rectangle 125"/>
            <p:cNvSpPr>
              <a:spLocks noChangeArrowheads="1"/>
            </p:cNvSpPr>
            <p:nvPr/>
          </p:nvSpPr>
          <p:spPr bwMode="auto">
            <a:xfrm>
              <a:off x="1585" y="2345"/>
              <a:ext cx="258" cy="206"/>
            </a:xfrm>
            <a:prstGeom prst="rect">
              <a:avLst/>
            </a:prstGeom>
            <a:solidFill>
              <a:srgbClr val="E37E00"/>
            </a:solidFill>
            <a:ln w="0">
              <a:solidFill>
                <a:srgbClr val="E37E00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1478" name="Rectangle 126"/>
            <p:cNvSpPr>
              <a:spLocks noChangeArrowheads="1"/>
            </p:cNvSpPr>
            <p:nvPr/>
          </p:nvSpPr>
          <p:spPr bwMode="auto">
            <a:xfrm>
              <a:off x="1843" y="2345"/>
              <a:ext cx="451" cy="206"/>
            </a:xfrm>
            <a:prstGeom prst="rect">
              <a:avLst/>
            </a:prstGeom>
            <a:solidFill>
              <a:srgbClr val="ECA652"/>
            </a:solidFill>
            <a:ln w="0">
              <a:solidFill>
                <a:srgbClr val="ECA652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1479" name="Rectangle 127"/>
            <p:cNvSpPr>
              <a:spLocks noChangeArrowheads="1"/>
            </p:cNvSpPr>
            <p:nvPr/>
          </p:nvSpPr>
          <p:spPr bwMode="auto">
            <a:xfrm>
              <a:off x="2294" y="2345"/>
              <a:ext cx="2356" cy="206"/>
            </a:xfrm>
            <a:prstGeom prst="rect">
              <a:avLst/>
            </a:prstGeom>
            <a:solidFill>
              <a:srgbClr val="FBE36B"/>
            </a:solidFill>
            <a:ln w="0">
              <a:solidFill>
                <a:srgbClr val="FBE36B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1480" name="Rectangle 128"/>
            <p:cNvSpPr>
              <a:spLocks noChangeArrowheads="1"/>
            </p:cNvSpPr>
            <p:nvPr/>
          </p:nvSpPr>
          <p:spPr bwMode="auto">
            <a:xfrm>
              <a:off x="4650" y="2345"/>
              <a:ext cx="834" cy="206"/>
            </a:xfrm>
            <a:prstGeom prst="rect">
              <a:avLst/>
            </a:prstGeom>
            <a:pattFill prst="ltUpDiag">
              <a:fgClr>
                <a:srgbClr val="90353B"/>
              </a:fgClr>
              <a:bgClr>
                <a:srgbClr val="FBE36B"/>
              </a:bgClr>
            </a:pattFill>
            <a:ln w="0">
              <a:solidFill>
                <a:srgbClr val="F8D006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1481" name="Rectangle 129"/>
            <p:cNvSpPr>
              <a:spLocks noChangeArrowheads="1"/>
            </p:cNvSpPr>
            <p:nvPr/>
          </p:nvSpPr>
          <p:spPr bwMode="auto">
            <a:xfrm>
              <a:off x="1330" y="1996"/>
              <a:ext cx="150" cy="209"/>
            </a:xfrm>
            <a:prstGeom prst="rect">
              <a:avLst/>
            </a:prstGeom>
            <a:solidFill>
              <a:srgbClr val="8B0F12"/>
            </a:solidFill>
            <a:ln w="0">
              <a:solidFill>
                <a:srgbClr val="8B0F12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1482" name="Rectangle 130"/>
            <p:cNvSpPr>
              <a:spLocks noChangeArrowheads="1"/>
            </p:cNvSpPr>
            <p:nvPr/>
          </p:nvSpPr>
          <p:spPr bwMode="auto">
            <a:xfrm>
              <a:off x="1480" y="1996"/>
              <a:ext cx="199" cy="209"/>
            </a:xfrm>
            <a:prstGeom prst="rect">
              <a:avLst/>
            </a:prstGeom>
            <a:solidFill>
              <a:srgbClr val="DA181D"/>
            </a:solidFill>
            <a:ln w="0">
              <a:solidFill>
                <a:srgbClr val="DA181D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1483" name="Rectangle 131"/>
            <p:cNvSpPr>
              <a:spLocks noChangeArrowheads="1"/>
            </p:cNvSpPr>
            <p:nvPr/>
          </p:nvSpPr>
          <p:spPr bwMode="auto">
            <a:xfrm>
              <a:off x="1679" y="1996"/>
              <a:ext cx="286" cy="209"/>
            </a:xfrm>
            <a:prstGeom prst="rect">
              <a:avLst/>
            </a:prstGeom>
            <a:solidFill>
              <a:srgbClr val="E37E00"/>
            </a:solidFill>
            <a:ln w="0">
              <a:solidFill>
                <a:srgbClr val="E37E00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1484" name="Rectangle 132"/>
            <p:cNvSpPr>
              <a:spLocks noChangeArrowheads="1"/>
            </p:cNvSpPr>
            <p:nvPr/>
          </p:nvSpPr>
          <p:spPr bwMode="auto">
            <a:xfrm>
              <a:off x="1965" y="1996"/>
              <a:ext cx="479" cy="209"/>
            </a:xfrm>
            <a:prstGeom prst="rect">
              <a:avLst/>
            </a:prstGeom>
            <a:solidFill>
              <a:srgbClr val="ECA652"/>
            </a:solidFill>
            <a:ln w="0">
              <a:solidFill>
                <a:srgbClr val="ECA652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1485" name="Rectangle 133"/>
            <p:cNvSpPr>
              <a:spLocks noChangeArrowheads="1"/>
            </p:cNvSpPr>
            <p:nvPr/>
          </p:nvSpPr>
          <p:spPr bwMode="auto">
            <a:xfrm>
              <a:off x="2444" y="1996"/>
              <a:ext cx="2307" cy="209"/>
            </a:xfrm>
            <a:prstGeom prst="rect">
              <a:avLst/>
            </a:prstGeom>
            <a:solidFill>
              <a:srgbClr val="FBE36B"/>
            </a:solidFill>
            <a:ln w="0">
              <a:solidFill>
                <a:srgbClr val="FBE36B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1486" name="Rectangle 134"/>
            <p:cNvSpPr>
              <a:spLocks noChangeArrowheads="1"/>
            </p:cNvSpPr>
            <p:nvPr/>
          </p:nvSpPr>
          <p:spPr bwMode="auto">
            <a:xfrm>
              <a:off x="4751" y="1996"/>
              <a:ext cx="733" cy="209"/>
            </a:xfrm>
            <a:prstGeom prst="rect">
              <a:avLst/>
            </a:prstGeom>
            <a:pattFill prst="ltUpDiag">
              <a:fgClr>
                <a:srgbClr val="90353B"/>
              </a:fgClr>
              <a:bgClr>
                <a:srgbClr val="FBE36B"/>
              </a:bgClr>
            </a:pattFill>
            <a:ln w="0">
              <a:solidFill>
                <a:srgbClr val="F8D006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1487" name="Rectangle 135"/>
            <p:cNvSpPr>
              <a:spLocks noChangeArrowheads="1"/>
            </p:cNvSpPr>
            <p:nvPr/>
          </p:nvSpPr>
          <p:spPr bwMode="auto">
            <a:xfrm>
              <a:off x="1330" y="1650"/>
              <a:ext cx="126" cy="210"/>
            </a:xfrm>
            <a:prstGeom prst="rect">
              <a:avLst/>
            </a:prstGeom>
            <a:solidFill>
              <a:srgbClr val="8B0F12"/>
            </a:solidFill>
            <a:ln w="0">
              <a:solidFill>
                <a:srgbClr val="8B0F12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1488" name="Rectangle 136"/>
            <p:cNvSpPr>
              <a:spLocks noChangeArrowheads="1"/>
            </p:cNvSpPr>
            <p:nvPr/>
          </p:nvSpPr>
          <p:spPr bwMode="auto">
            <a:xfrm>
              <a:off x="1456" y="1650"/>
              <a:ext cx="220" cy="210"/>
            </a:xfrm>
            <a:prstGeom prst="rect">
              <a:avLst/>
            </a:prstGeom>
            <a:solidFill>
              <a:srgbClr val="DA181D"/>
            </a:solidFill>
            <a:ln w="0">
              <a:solidFill>
                <a:srgbClr val="DA181D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1489" name="Rectangle 137"/>
            <p:cNvSpPr>
              <a:spLocks noChangeArrowheads="1"/>
            </p:cNvSpPr>
            <p:nvPr/>
          </p:nvSpPr>
          <p:spPr bwMode="auto">
            <a:xfrm>
              <a:off x="1676" y="1650"/>
              <a:ext cx="338" cy="210"/>
            </a:xfrm>
            <a:prstGeom prst="rect">
              <a:avLst/>
            </a:prstGeom>
            <a:solidFill>
              <a:srgbClr val="E37E00"/>
            </a:solidFill>
            <a:ln w="0">
              <a:solidFill>
                <a:srgbClr val="E37E00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1490" name="Rectangle 138"/>
            <p:cNvSpPr>
              <a:spLocks noChangeArrowheads="1"/>
            </p:cNvSpPr>
            <p:nvPr/>
          </p:nvSpPr>
          <p:spPr bwMode="auto">
            <a:xfrm>
              <a:off x="2014" y="1650"/>
              <a:ext cx="552" cy="210"/>
            </a:xfrm>
            <a:prstGeom prst="rect">
              <a:avLst/>
            </a:prstGeom>
            <a:solidFill>
              <a:srgbClr val="ECA652"/>
            </a:solidFill>
            <a:ln w="0">
              <a:solidFill>
                <a:srgbClr val="ECA652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1491" name="Rectangle 139"/>
            <p:cNvSpPr>
              <a:spLocks noChangeArrowheads="1"/>
            </p:cNvSpPr>
            <p:nvPr/>
          </p:nvSpPr>
          <p:spPr bwMode="auto">
            <a:xfrm>
              <a:off x="2566" y="1650"/>
              <a:ext cx="2279" cy="210"/>
            </a:xfrm>
            <a:prstGeom prst="rect">
              <a:avLst/>
            </a:prstGeom>
            <a:solidFill>
              <a:srgbClr val="FBE36B"/>
            </a:solidFill>
            <a:ln w="0">
              <a:solidFill>
                <a:srgbClr val="FBE36B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1492" name="Rectangle 140"/>
            <p:cNvSpPr>
              <a:spLocks noChangeArrowheads="1"/>
            </p:cNvSpPr>
            <p:nvPr/>
          </p:nvSpPr>
          <p:spPr bwMode="auto">
            <a:xfrm>
              <a:off x="4845" y="1650"/>
              <a:ext cx="639" cy="210"/>
            </a:xfrm>
            <a:prstGeom prst="rect">
              <a:avLst/>
            </a:prstGeom>
            <a:pattFill prst="ltUpDiag">
              <a:fgClr>
                <a:srgbClr val="90353B"/>
              </a:fgClr>
              <a:bgClr>
                <a:srgbClr val="FBE36B"/>
              </a:bgClr>
            </a:pattFill>
            <a:ln w="0">
              <a:solidFill>
                <a:srgbClr val="F8D006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1493" name="Rectangle 141"/>
            <p:cNvSpPr>
              <a:spLocks noChangeArrowheads="1"/>
            </p:cNvSpPr>
            <p:nvPr/>
          </p:nvSpPr>
          <p:spPr bwMode="auto">
            <a:xfrm>
              <a:off x="1330" y="1305"/>
              <a:ext cx="147" cy="206"/>
            </a:xfrm>
            <a:prstGeom prst="rect">
              <a:avLst/>
            </a:prstGeom>
            <a:solidFill>
              <a:srgbClr val="8B0F12"/>
            </a:solidFill>
            <a:ln w="0">
              <a:solidFill>
                <a:srgbClr val="8B0F12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1494" name="Rectangle 142"/>
            <p:cNvSpPr>
              <a:spLocks noChangeArrowheads="1"/>
            </p:cNvSpPr>
            <p:nvPr/>
          </p:nvSpPr>
          <p:spPr bwMode="auto">
            <a:xfrm>
              <a:off x="1477" y="1305"/>
              <a:ext cx="241" cy="206"/>
            </a:xfrm>
            <a:prstGeom prst="rect">
              <a:avLst/>
            </a:prstGeom>
            <a:solidFill>
              <a:srgbClr val="DA181D"/>
            </a:solidFill>
            <a:ln w="0">
              <a:solidFill>
                <a:srgbClr val="DA181D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1495" name="Rectangle 143"/>
            <p:cNvSpPr>
              <a:spLocks noChangeArrowheads="1"/>
            </p:cNvSpPr>
            <p:nvPr/>
          </p:nvSpPr>
          <p:spPr bwMode="auto">
            <a:xfrm>
              <a:off x="1718" y="1305"/>
              <a:ext cx="359" cy="206"/>
            </a:xfrm>
            <a:prstGeom prst="rect">
              <a:avLst/>
            </a:prstGeom>
            <a:solidFill>
              <a:srgbClr val="E37E00"/>
            </a:solidFill>
            <a:ln w="0">
              <a:solidFill>
                <a:srgbClr val="E37E00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1496" name="Rectangle 144"/>
            <p:cNvSpPr>
              <a:spLocks noChangeArrowheads="1"/>
            </p:cNvSpPr>
            <p:nvPr/>
          </p:nvSpPr>
          <p:spPr bwMode="auto">
            <a:xfrm>
              <a:off x="2077" y="1305"/>
              <a:ext cx="541" cy="206"/>
            </a:xfrm>
            <a:prstGeom prst="rect">
              <a:avLst/>
            </a:prstGeom>
            <a:solidFill>
              <a:srgbClr val="ECA652"/>
            </a:solidFill>
            <a:ln w="0">
              <a:solidFill>
                <a:srgbClr val="ECA652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3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/>
                </a:rPr>
                <a:t>4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/>
                </a:rPr>
                <a:t>th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/>
                </a:rPr>
                <a:t> Quintile</a:t>
              </a:r>
            </a:p>
          </p:txBody>
        </p:sp>
        <p:sp>
          <p:nvSpPr>
            <p:cNvPr id="1497" name="Rectangle 145"/>
            <p:cNvSpPr>
              <a:spLocks noChangeArrowheads="1"/>
            </p:cNvSpPr>
            <p:nvPr/>
          </p:nvSpPr>
          <p:spPr bwMode="auto">
            <a:xfrm>
              <a:off x="2618" y="1305"/>
              <a:ext cx="2266" cy="206"/>
            </a:xfrm>
            <a:prstGeom prst="rect">
              <a:avLst/>
            </a:prstGeom>
            <a:solidFill>
              <a:srgbClr val="FBE36B"/>
            </a:solidFill>
            <a:ln w="0">
              <a:solidFill>
                <a:srgbClr val="FBE36B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3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/>
                </a:rPr>
                <a:t>Top Quintile</a:t>
              </a:r>
            </a:p>
          </p:txBody>
        </p:sp>
        <p:sp>
          <p:nvSpPr>
            <p:cNvPr id="1498" name="Rectangle 146"/>
            <p:cNvSpPr>
              <a:spLocks noChangeArrowheads="1"/>
            </p:cNvSpPr>
            <p:nvPr/>
          </p:nvSpPr>
          <p:spPr bwMode="auto">
            <a:xfrm>
              <a:off x="4884" y="1305"/>
              <a:ext cx="600" cy="206"/>
            </a:xfrm>
            <a:prstGeom prst="rect">
              <a:avLst/>
            </a:prstGeom>
            <a:pattFill prst="ltUpDiag">
              <a:fgClr>
                <a:srgbClr val="90353B"/>
              </a:fgClr>
              <a:bgClr>
                <a:srgbClr val="FBE36B"/>
              </a:bgClr>
            </a:pattFill>
            <a:ln w="0">
              <a:solidFill>
                <a:srgbClr val="F8D006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3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/>
                </a:rPr>
                <a:t>Top 1%</a:t>
              </a:r>
            </a:p>
          </p:txBody>
        </p:sp>
        <p:sp>
          <p:nvSpPr>
            <p:cNvPr id="1499" name="Line 147"/>
            <p:cNvSpPr>
              <a:spLocks noChangeShapeType="1"/>
            </p:cNvSpPr>
            <p:nvPr/>
          </p:nvSpPr>
          <p:spPr bwMode="auto">
            <a:xfrm>
              <a:off x="1330" y="767"/>
              <a:ext cx="430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1500" name="Line 148"/>
            <p:cNvSpPr>
              <a:spLocks noChangeShapeType="1"/>
            </p:cNvSpPr>
            <p:nvPr/>
          </p:nvSpPr>
          <p:spPr bwMode="auto">
            <a:xfrm flipV="1">
              <a:off x="1330" y="711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1501" name="Rectangle 149"/>
            <p:cNvSpPr>
              <a:spLocks noChangeArrowheads="1"/>
            </p:cNvSpPr>
            <p:nvPr/>
          </p:nvSpPr>
          <p:spPr bwMode="auto">
            <a:xfrm>
              <a:off x="1292" y="516"/>
              <a:ext cx="8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3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rPr>
                <a:t>0</a:t>
              </a:r>
            </a:p>
          </p:txBody>
        </p:sp>
        <p:sp>
          <p:nvSpPr>
            <p:cNvPr id="1502" name="Line 150"/>
            <p:cNvSpPr>
              <a:spLocks noChangeShapeType="1"/>
            </p:cNvSpPr>
            <p:nvPr/>
          </p:nvSpPr>
          <p:spPr bwMode="auto">
            <a:xfrm flipV="1">
              <a:off x="2161" y="711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1503" name="Rectangle 151"/>
            <p:cNvSpPr>
              <a:spLocks noChangeArrowheads="1"/>
            </p:cNvSpPr>
            <p:nvPr/>
          </p:nvSpPr>
          <p:spPr bwMode="auto">
            <a:xfrm>
              <a:off x="2081" y="516"/>
              <a:ext cx="17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3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rPr>
                <a:t>20</a:t>
              </a:r>
            </a:p>
          </p:txBody>
        </p:sp>
        <p:sp>
          <p:nvSpPr>
            <p:cNvPr id="1504" name="Line 152"/>
            <p:cNvSpPr>
              <a:spLocks noChangeShapeType="1"/>
            </p:cNvSpPr>
            <p:nvPr/>
          </p:nvSpPr>
          <p:spPr bwMode="auto">
            <a:xfrm flipV="1">
              <a:off x="2992" y="711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1505" name="Rectangle 153"/>
            <p:cNvSpPr>
              <a:spLocks noChangeArrowheads="1"/>
            </p:cNvSpPr>
            <p:nvPr/>
          </p:nvSpPr>
          <p:spPr bwMode="auto">
            <a:xfrm>
              <a:off x="2911" y="516"/>
              <a:ext cx="17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3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rPr>
                <a:t>40</a:t>
              </a:r>
            </a:p>
          </p:txBody>
        </p:sp>
        <p:sp>
          <p:nvSpPr>
            <p:cNvPr id="1506" name="Line 154"/>
            <p:cNvSpPr>
              <a:spLocks noChangeShapeType="1"/>
            </p:cNvSpPr>
            <p:nvPr/>
          </p:nvSpPr>
          <p:spPr bwMode="auto">
            <a:xfrm flipV="1">
              <a:off x="3823" y="711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1507" name="Rectangle 155"/>
            <p:cNvSpPr>
              <a:spLocks noChangeArrowheads="1"/>
            </p:cNvSpPr>
            <p:nvPr/>
          </p:nvSpPr>
          <p:spPr bwMode="auto">
            <a:xfrm>
              <a:off x="3742" y="516"/>
              <a:ext cx="17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3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rPr>
                <a:t>60</a:t>
              </a:r>
            </a:p>
          </p:txBody>
        </p:sp>
        <p:sp>
          <p:nvSpPr>
            <p:cNvPr id="1508" name="Line 156"/>
            <p:cNvSpPr>
              <a:spLocks noChangeShapeType="1"/>
            </p:cNvSpPr>
            <p:nvPr/>
          </p:nvSpPr>
          <p:spPr bwMode="auto">
            <a:xfrm flipV="1">
              <a:off x="4653" y="711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1509" name="Rectangle 157"/>
            <p:cNvSpPr>
              <a:spLocks noChangeArrowheads="1"/>
            </p:cNvSpPr>
            <p:nvPr/>
          </p:nvSpPr>
          <p:spPr bwMode="auto">
            <a:xfrm>
              <a:off x="4573" y="516"/>
              <a:ext cx="17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3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rPr>
                <a:t>80</a:t>
              </a:r>
            </a:p>
          </p:txBody>
        </p:sp>
        <p:sp>
          <p:nvSpPr>
            <p:cNvPr id="1510" name="Line 158"/>
            <p:cNvSpPr>
              <a:spLocks noChangeShapeType="1"/>
            </p:cNvSpPr>
            <p:nvPr/>
          </p:nvSpPr>
          <p:spPr bwMode="auto">
            <a:xfrm flipV="1">
              <a:off x="5484" y="711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1511" name="Rectangle 159"/>
            <p:cNvSpPr>
              <a:spLocks noChangeArrowheads="1"/>
            </p:cNvSpPr>
            <p:nvPr/>
          </p:nvSpPr>
          <p:spPr bwMode="auto">
            <a:xfrm>
              <a:off x="5366" y="516"/>
              <a:ext cx="25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3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rPr>
                <a:t>100</a:t>
              </a:r>
            </a:p>
          </p:txBody>
        </p:sp>
        <p:sp>
          <p:nvSpPr>
            <p:cNvPr id="1512" name="Line 160"/>
            <p:cNvSpPr>
              <a:spLocks noChangeShapeType="1"/>
            </p:cNvSpPr>
            <p:nvPr/>
          </p:nvSpPr>
          <p:spPr bwMode="auto">
            <a:xfrm flipV="1">
              <a:off x="1330" y="767"/>
              <a:ext cx="0" cy="336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1513" name="Rectangle 161"/>
            <p:cNvSpPr>
              <a:spLocks noChangeArrowheads="1"/>
            </p:cNvSpPr>
            <p:nvPr/>
          </p:nvSpPr>
          <p:spPr bwMode="auto">
            <a:xfrm>
              <a:off x="485" y="3763"/>
              <a:ext cx="83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3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rPr>
                <a:t>Swarthmore</a:t>
              </a:r>
            </a:p>
          </p:txBody>
        </p:sp>
        <p:sp>
          <p:nvSpPr>
            <p:cNvPr id="1514" name="Rectangle 162"/>
            <p:cNvSpPr>
              <a:spLocks noChangeArrowheads="1"/>
            </p:cNvSpPr>
            <p:nvPr/>
          </p:nvSpPr>
          <p:spPr bwMode="auto">
            <a:xfrm>
              <a:off x="720" y="3414"/>
              <a:ext cx="57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3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rPr>
                <a:t>Amherst</a:t>
              </a:r>
            </a:p>
          </p:txBody>
        </p:sp>
        <p:sp>
          <p:nvSpPr>
            <p:cNvPr id="1515" name="Rectangle 163"/>
            <p:cNvSpPr>
              <a:spLocks noChangeArrowheads="1"/>
            </p:cNvSpPr>
            <p:nvPr/>
          </p:nvSpPr>
          <p:spPr bwMode="auto">
            <a:xfrm>
              <a:off x="684" y="3068"/>
              <a:ext cx="59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3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rPr>
                <a:t>Cal Tech</a:t>
              </a:r>
            </a:p>
          </p:txBody>
        </p:sp>
        <p:sp>
          <p:nvSpPr>
            <p:cNvPr id="1516" name="Rectangle 164"/>
            <p:cNvSpPr>
              <a:spLocks noChangeArrowheads="1"/>
            </p:cNvSpPr>
            <p:nvPr/>
          </p:nvSpPr>
          <p:spPr bwMode="auto">
            <a:xfrm>
              <a:off x="1016" y="2722"/>
              <a:ext cx="26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3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rPr>
                <a:t>MIT</a:t>
              </a:r>
            </a:p>
          </p:txBody>
        </p:sp>
        <p:sp>
          <p:nvSpPr>
            <p:cNvPr id="1517" name="Rectangle 165"/>
            <p:cNvSpPr>
              <a:spLocks noChangeArrowheads="1"/>
            </p:cNvSpPr>
            <p:nvPr/>
          </p:nvSpPr>
          <p:spPr bwMode="auto">
            <a:xfrm>
              <a:off x="653" y="2373"/>
              <a:ext cx="65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3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rPr>
                <a:t>Princeton</a:t>
              </a:r>
            </a:p>
          </p:txBody>
        </p:sp>
        <p:sp>
          <p:nvSpPr>
            <p:cNvPr id="1518" name="Rectangle 166"/>
            <p:cNvSpPr>
              <a:spLocks noChangeArrowheads="1"/>
            </p:cNvSpPr>
            <p:nvPr/>
          </p:nvSpPr>
          <p:spPr bwMode="auto">
            <a:xfrm>
              <a:off x="977" y="2027"/>
              <a:ext cx="29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3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rPr>
                <a:t>Yale</a:t>
              </a:r>
            </a:p>
          </p:txBody>
        </p:sp>
        <p:sp>
          <p:nvSpPr>
            <p:cNvPr id="1519" name="Rectangle 167"/>
            <p:cNvSpPr>
              <a:spLocks noChangeArrowheads="1"/>
            </p:cNvSpPr>
            <p:nvPr/>
          </p:nvSpPr>
          <p:spPr bwMode="auto">
            <a:xfrm>
              <a:off x="747" y="1678"/>
              <a:ext cx="54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3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rPr>
                <a:t>Harvard</a:t>
              </a:r>
            </a:p>
          </p:txBody>
        </p:sp>
        <p:sp>
          <p:nvSpPr>
            <p:cNvPr id="1520" name="Rectangle 168"/>
            <p:cNvSpPr>
              <a:spLocks noChangeArrowheads="1"/>
            </p:cNvSpPr>
            <p:nvPr/>
          </p:nvSpPr>
          <p:spPr bwMode="auto">
            <a:xfrm>
              <a:off x="716" y="1332"/>
              <a:ext cx="58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3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rPr>
                <a:t>Stanford</a:t>
              </a:r>
            </a:p>
          </p:txBody>
        </p:sp>
        <p:sp>
          <p:nvSpPr>
            <p:cNvPr id="1522" name="Rectangle 170"/>
            <p:cNvSpPr>
              <a:spLocks noChangeArrowheads="1"/>
            </p:cNvSpPr>
            <p:nvPr/>
          </p:nvSpPr>
          <p:spPr bwMode="auto">
            <a:xfrm>
              <a:off x="3453" y="191"/>
              <a:ext cx="57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3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500" b="0" i="0" u="none" strike="noStrike" kern="1200" cap="none" spc="0" normalizeH="0" baseline="0" noProof="0">
                  <a:ln>
                    <a:noFill/>
                  </a:ln>
                  <a:solidFill>
                    <a:srgbClr val="1E2D5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rPr>
                <a:t> </a:t>
              </a:r>
              <a:endParaRPr kumimoji="0" lang="en-US" altLang="en-US" sz="1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endParaRPr>
            </a:p>
          </p:txBody>
        </p:sp>
      </p:grpSp>
      <p:sp>
        <p:nvSpPr>
          <p:cNvPr id="53" name="Rectangle 49"/>
          <p:cNvSpPr>
            <a:spLocks noChangeArrowheads="1"/>
          </p:cNvSpPr>
          <p:nvPr/>
        </p:nvSpPr>
        <p:spPr bwMode="auto">
          <a:xfrm>
            <a:off x="7381876" y="401653"/>
            <a:ext cx="89768" cy="38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500" b="0" i="0" u="none" strike="noStrike" kern="1200" cap="none" spc="0" normalizeH="0" baseline="0" noProof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 </a:t>
            </a:r>
            <a:endParaRPr kumimoji="0" lang="en-US" altLang="en-US" sz="1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140" name="Rectangle 48"/>
          <p:cNvSpPr>
            <a:spLocks noChangeArrowheads="1"/>
          </p:cNvSpPr>
          <p:nvPr/>
        </p:nvSpPr>
        <p:spPr bwMode="auto">
          <a:xfrm>
            <a:off x="3657624" y="1371517"/>
            <a:ext cx="1049967" cy="18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Bottom Quintile</a:t>
            </a:r>
          </a:p>
        </p:txBody>
      </p:sp>
      <p:sp>
        <p:nvSpPr>
          <p:cNvPr id="147" name="Rectangle 48"/>
          <p:cNvSpPr>
            <a:spLocks noChangeArrowheads="1"/>
          </p:cNvSpPr>
          <p:nvPr/>
        </p:nvSpPr>
        <p:spPr bwMode="auto">
          <a:xfrm>
            <a:off x="4215753" y="1609045"/>
            <a:ext cx="748603" cy="18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2</a:t>
            </a:r>
            <a:r>
              <a:rPr kumimoji="0" lang="en-US" altLang="en-US" sz="1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nd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Quintile</a:t>
            </a:r>
          </a:p>
        </p:txBody>
      </p:sp>
      <p:sp>
        <p:nvSpPr>
          <p:cNvPr id="148" name="Rectangle 48"/>
          <p:cNvSpPr>
            <a:spLocks noChangeArrowheads="1"/>
          </p:cNvSpPr>
          <p:nvPr/>
        </p:nvSpPr>
        <p:spPr bwMode="auto">
          <a:xfrm>
            <a:off x="4572035" y="1824037"/>
            <a:ext cx="724559" cy="18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3</a:t>
            </a:r>
            <a:r>
              <a:rPr kumimoji="0" lang="en-US" altLang="en-US" sz="1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rd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Quintile</a:t>
            </a:r>
          </a:p>
        </p:txBody>
      </p:sp>
      <p:cxnSp>
        <p:nvCxnSpPr>
          <p:cNvPr id="111" name="Straight Arrow Connector 110"/>
          <p:cNvCxnSpPr>
            <a:cxnSpLocks/>
          </p:cNvCxnSpPr>
          <p:nvPr/>
        </p:nvCxnSpPr>
        <p:spPr>
          <a:xfrm flipH="1">
            <a:off x="3717933" y="1609049"/>
            <a:ext cx="244475" cy="54677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cxnSpLocks/>
          </p:cNvCxnSpPr>
          <p:nvPr/>
        </p:nvCxnSpPr>
        <p:spPr>
          <a:xfrm flipH="1">
            <a:off x="4022761" y="1792960"/>
            <a:ext cx="155575" cy="3628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>
            <a:cxnSpLocks/>
          </p:cNvCxnSpPr>
          <p:nvPr/>
        </p:nvCxnSpPr>
        <p:spPr>
          <a:xfrm flipH="1">
            <a:off x="4401269" y="1927224"/>
            <a:ext cx="94531" cy="2368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6" name="Rectangle 168"/>
          <p:cNvSpPr>
            <a:spLocks noChangeArrowheads="1"/>
          </p:cNvSpPr>
          <p:nvPr/>
        </p:nvSpPr>
        <p:spPr bwMode="auto">
          <a:xfrm>
            <a:off x="5898639" y="609615"/>
            <a:ext cx="214321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3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Percent of Students</a:t>
            </a:r>
          </a:p>
        </p:txBody>
      </p:sp>
      <p:sp>
        <p:nvSpPr>
          <p:cNvPr id="107" name="Rectangle 217">
            <a:extLst>
              <a:ext uri="{FF2B5EF4-FFF2-40B4-BE49-F238E27FC236}">
                <a16:creationId xmlns:a16="http://schemas.microsoft.com/office/drawing/2014/main" id="{C40B199D-E381-4BE6-880E-D88A4C80A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09" y="127771"/>
            <a:ext cx="117068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12177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Arial"/>
              </a:rPr>
              <a:t>Parental Income Distribution of Students at Highly Selective Colleges</a:t>
            </a:r>
          </a:p>
        </p:txBody>
      </p:sp>
    </p:spTree>
    <p:extLst>
      <p:ext uri="{BB962C8B-B14F-4D97-AF65-F5344CB8AC3E}">
        <p14:creationId xmlns:p14="http://schemas.microsoft.com/office/powerpoint/2010/main" val="2378728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Oval 155"/>
          <p:cNvSpPr>
            <a:spLocks noChangeArrowheads="1"/>
          </p:cNvSpPr>
          <p:nvPr/>
        </p:nvSpPr>
        <p:spPr bwMode="auto">
          <a:xfrm>
            <a:off x="8805864" y="5480051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1524001" y="103189"/>
            <a:ext cx="9144001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393951" y="5818188"/>
            <a:ext cx="8069263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2393951" y="4165600"/>
            <a:ext cx="8069263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2393951" y="2508250"/>
            <a:ext cx="8069263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2393951" y="857250"/>
            <a:ext cx="8069263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433" name="Freeform 73"/>
          <p:cNvSpPr>
            <a:spLocks/>
          </p:cNvSpPr>
          <p:nvPr/>
        </p:nvSpPr>
        <p:spPr bwMode="auto">
          <a:xfrm>
            <a:off x="2543175" y="1017588"/>
            <a:ext cx="7697788" cy="4749800"/>
          </a:xfrm>
          <a:custGeom>
            <a:avLst/>
            <a:gdLst>
              <a:gd name="T0" fmla="*/ 14 w 1389"/>
              <a:gd name="T1" fmla="*/ 857 h 857"/>
              <a:gd name="T2" fmla="*/ 42 w 1389"/>
              <a:gd name="T3" fmla="*/ 856 h 857"/>
              <a:gd name="T4" fmla="*/ 70 w 1389"/>
              <a:gd name="T5" fmla="*/ 856 h 857"/>
              <a:gd name="T6" fmla="*/ 98 w 1389"/>
              <a:gd name="T7" fmla="*/ 856 h 857"/>
              <a:gd name="T8" fmla="*/ 126 w 1389"/>
              <a:gd name="T9" fmla="*/ 857 h 857"/>
              <a:gd name="T10" fmla="*/ 154 w 1389"/>
              <a:gd name="T11" fmla="*/ 853 h 857"/>
              <a:gd name="T12" fmla="*/ 182 w 1389"/>
              <a:gd name="T13" fmla="*/ 853 h 857"/>
              <a:gd name="T14" fmla="*/ 210 w 1389"/>
              <a:gd name="T15" fmla="*/ 854 h 857"/>
              <a:gd name="T16" fmla="*/ 238 w 1389"/>
              <a:gd name="T17" fmla="*/ 853 h 857"/>
              <a:gd name="T18" fmla="*/ 266 w 1389"/>
              <a:gd name="T19" fmla="*/ 853 h 857"/>
              <a:gd name="T20" fmla="*/ 294 w 1389"/>
              <a:gd name="T21" fmla="*/ 853 h 857"/>
              <a:gd name="T22" fmla="*/ 322 w 1389"/>
              <a:gd name="T23" fmla="*/ 853 h 857"/>
              <a:gd name="T24" fmla="*/ 350 w 1389"/>
              <a:gd name="T25" fmla="*/ 850 h 857"/>
              <a:gd name="T26" fmla="*/ 378 w 1389"/>
              <a:gd name="T27" fmla="*/ 851 h 857"/>
              <a:gd name="T28" fmla="*/ 406 w 1389"/>
              <a:gd name="T29" fmla="*/ 846 h 857"/>
              <a:gd name="T30" fmla="*/ 435 w 1389"/>
              <a:gd name="T31" fmla="*/ 847 h 857"/>
              <a:gd name="T32" fmla="*/ 463 w 1389"/>
              <a:gd name="T33" fmla="*/ 848 h 857"/>
              <a:gd name="T34" fmla="*/ 491 w 1389"/>
              <a:gd name="T35" fmla="*/ 845 h 857"/>
              <a:gd name="T36" fmla="*/ 519 w 1389"/>
              <a:gd name="T37" fmla="*/ 846 h 857"/>
              <a:gd name="T38" fmla="*/ 547 w 1389"/>
              <a:gd name="T39" fmla="*/ 845 h 857"/>
              <a:gd name="T40" fmla="*/ 575 w 1389"/>
              <a:gd name="T41" fmla="*/ 844 h 857"/>
              <a:gd name="T42" fmla="*/ 603 w 1389"/>
              <a:gd name="T43" fmla="*/ 841 h 857"/>
              <a:gd name="T44" fmla="*/ 631 w 1389"/>
              <a:gd name="T45" fmla="*/ 839 h 857"/>
              <a:gd name="T46" fmla="*/ 659 w 1389"/>
              <a:gd name="T47" fmla="*/ 844 h 857"/>
              <a:gd name="T48" fmla="*/ 687 w 1389"/>
              <a:gd name="T49" fmla="*/ 842 h 857"/>
              <a:gd name="T50" fmla="*/ 715 w 1389"/>
              <a:gd name="T51" fmla="*/ 840 h 857"/>
              <a:gd name="T52" fmla="*/ 743 w 1389"/>
              <a:gd name="T53" fmla="*/ 832 h 857"/>
              <a:gd name="T54" fmla="*/ 771 w 1389"/>
              <a:gd name="T55" fmla="*/ 841 h 857"/>
              <a:gd name="T56" fmla="*/ 799 w 1389"/>
              <a:gd name="T57" fmla="*/ 837 h 857"/>
              <a:gd name="T58" fmla="*/ 827 w 1389"/>
              <a:gd name="T59" fmla="*/ 837 h 857"/>
              <a:gd name="T60" fmla="*/ 855 w 1389"/>
              <a:gd name="T61" fmla="*/ 833 h 857"/>
              <a:gd name="T62" fmla="*/ 883 w 1389"/>
              <a:gd name="T63" fmla="*/ 833 h 857"/>
              <a:gd name="T64" fmla="*/ 912 w 1389"/>
              <a:gd name="T65" fmla="*/ 831 h 857"/>
              <a:gd name="T66" fmla="*/ 940 w 1389"/>
              <a:gd name="T67" fmla="*/ 826 h 857"/>
              <a:gd name="T68" fmla="*/ 968 w 1389"/>
              <a:gd name="T69" fmla="*/ 828 h 857"/>
              <a:gd name="T70" fmla="*/ 996 w 1389"/>
              <a:gd name="T71" fmla="*/ 828 h 857"/>
              <a:gd name="T72" fmla="*/ 1024 w 1389"/>
              <a:gd name="T73" fmla="*/ 822 h 857"/>
              <a:gd name="T74" fmla="*/ 1052 w 1389"/>
              <a:gd name="T75" fmla="*/ 825 h 857"/>
              <a:gd name="T76" fmla="*/ 1080 w 1389"/>
              <a:gd name="T77" fmla="*/ 812 h 857"/>
              <a:gd name="T78" fmla="*/ 1108 w 1389"/>
              <a:gd name="T79" fmla="*/ 808 h 857"/>
              <a:gd name="T80" fmla="*/ 1136 w 1389"/>
              <a:gd name="T81" fmla="*/ 811 h 857"/>
              <a:gd name="T82" fmla="*/ 1164 w 1389"/>
              <a:gd name="T83" fmla="*/ 797 h 857"/>
              <a:gd name="T84" fmla="*/ 1192 w 1389"/>
              <a:gd name="T85" fmla="*/ 789 h 857"/>
              <a:gd name="T86" fmla="*/ 1220 w 1389"/>
              <a:gd name="T87" fmla="*/ 779 h 857"/>
              <a:gd name="T88" fmla="*/ 1248 w 1389"/>
              <a:gd name="T89" fmla="*/ 758 h 857"/>
              <a:gd name="T90" fmla="*/ 1276 w 1389"/>
              <a:gd name="T91" fmla="*/ 728 h 857"/>
              <a:gd name="T92" fmla="*/ 1304 w 1389"/>
              <a:gd name="T93" fmla="*/ 680 h 857"/>
              <a:gd name="T94" fmla="*/ 1332 w 1389"/>
              <a:gd name="T95" fmla="*/ 598 h 857"/>
              <a:gd name="T96" fmla="*/ 1360 w 1389"/>
              <a:gd name="T97" fmla="*/ 430 h 857"/>
              <a:gd name="T98" fmla="*/ 1389 w 1389"/>
              <a:gd name="T99" fmla="*/ 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89" h="857">
                <a:moveTo>
                  <a:pt x="0" y="851"/>
                </a:moveTo>
                <a:lnTo>
                  <a:pt x="14" y="857"/>
                </a:lnTo>
                <a:lnTo>
                  <a:pt x="28" y="855"/>
                </a:lnTo>
                <a:lnTo>
                  <a:pt x="42" y="856"/>
                </a:lnTo>
                <a:lnTo>
                  <a:pt x="56" y="855"/>
                </a:lnTo>
                <a:lnTo>
                  <a:pt x="70" y="856"/>
                </a:lnTo>
                <a:lnTo>
                  <a:pt x="84" y="856"/>
                </a:lnTo>
                <a:lnTo>
                  <a:pt x="98" y="856"/>
                </a:lnTo>
                <a:lnTo>
                  <a:pt x="112" y="855"/>
                </a:lnTo>
                <a:lnTo>
                  <a:pt x="126" y="857"/>
                </a:lnTo>
                <a:lnTo>
                  <a:pt x="140" y="855"/>
                </a:lnTo>
                <a:lnTo>
                  <a:pt x="154" y="853"/>
                </a:lnTo>
                <a:lnTo>
                  <a:pt x="168" y="856"/>
                </a:lnTo>
                <a:lnTo>
                  <a:pt x="182" y="853"/>
                </a:lnTo>
                <a:lnTo>
                  <a:pt x="196" y="855"/>
                </a:lnTo>
                <a:lnTo>
                  <a:pt x="210" y="854"/>
                </a:lnTo>
                <a:lnTo>
                  <a:pt x="224" y="856"/>
                </a:lnTo>
                <a:lnTo>
                  <a:pt x="238" y="853"/>
                </a:lnTo>
                <a:lnTo>
                  <a:pt x="252" y="853"/>
                </a:lnTo>
                <a:lnTo>
                  <a:pt x="266" y="853"/>
                </a:lnTo>
                <a:lnTo>
                  <a:pt x="280" y="851"/>
                </a:lnTo>
                <a:lnTo>
                  <a:pt x="294" y="853"/>
                </a:lnTo>
                <a:lnTo>
                  <a:pt x="308" y="853"/>
                </a:lnTo>
                <a:lnTo>
                  <a:pt x="322" y="853"/>
                </a:lnTo>
                <a:lnTo>
                  <a:pt x="336" y="849"/>
                </a:lnTo>
                <a:lnTo>
                  <a:pt x="350" y="850"/>
                </a:lnTo>
                <a:lnTo>
                  <a:pt x="364" y="853"/>
                </a:lnTo>
                <a:lnTo>
                  <a:pt x="378" y="851"/>
                </a:lnTo>
                <a:lnTo>
                  <a:pt x="392" y="849"/>
                </a:lnTo>
                <a:lnTo>
                  <a:pt x="406" y="846"/>
                </a:lnTo>
                <a:lnTo>
                  <a:pt x="420" y="849"/>
                </a:lnTo>
                <a:lnTo>
                  <a:pt x="435" y="847"/>
                </a:lnTo>
                <a:lnTo>
                  <a:pt x="449" y="850"/>
                </a:lnTo>
                <a:lnTo>
                  <a:pt x="463" y="848"/>
                </a:lnTo>
                <a:lnTo>
                  <a:pt x="477" y="845"/>
                </a:lnTo>
                <a:lnTo>
                  <a:pt x="491" y="845"/>
                </a:lnTo>
                <a:lnTo>
                  <a:pt x="505" y="848"/>
                </a:lnTo>
                <a:lnTo>
                  <a:pt x="519" y="846"/>
                </a:lnTo>
                <a:lnTo>
                  <a:pt x="533" y="845"/>
                </a:lnTo>
                <a:lnTo>
                  <a:pt x="547" y="845"/>
                </a:lnTo>
                <a:lnTo>
                  <a:pt x="561" y="844"/>
                </a:lnTo>
                <a:lnTo>
                  <a:pt x="575" y="844"/>
                </a:lnTo>
                <a:lnTo>
                  <a:pt x="589" y="843"/>
                </a:lnTo>
                <a:lnTo>
                  <a:pt x="603" y="841"/>
                </a:lnTo>
                <a:lnTo>
                  <a:pt x="617" y="840"/>
                </a:lnTo>
                <a:lnTo>
                  <a:pt x="631" y="839"/>
                </a:lnTo>
                <a:lnTo>
                  <a:pt x="645" y="841"/>
                </a:lnTo>
                <a:lnTo>
                  <a:pt x="659" y="844"/>
                </a:lnTo>
                <a:lnTo>
                  <a:pt x="673" y="841"/>
                </a:lnTo>
                <a:lnTo>
                  <a:pt x="687" y="842"/>
                </a:lnTo>
                <a:lnTo>
                  <a:pt x="701" y="837"/>
                </a:lnTo>
                <a:lnTo>
                  <a:pt x="715" y="840"/>
                </a:lnTo>
                <a:lnTo>
                  <a:pt x="729" y="840"/>
                </a:lnTo>
                <a:lnTo>
                  <a:pt x="743" y="832"/>
                </a:lnTo>
                <a:lnTo>
                  <a:pt x="757" y="838"/>
                </a:lnTo>
                <a:lnTo>
                  <a:pt x="771" y="841"/>
                </a:lnTo>
                <a:lnTo>
                  <a:pt x="785" y="839"/>
                </a:lnTo>
                <a:lnTo>
                  <a:pt x="799" y="837"/>
                </a:lnTo>
                <a:lnTo>
                  <a:pt x="813" y="833"/>
                </a:lnTo>
                <a:lnTo>
                  <a:pt x="827" y="837"/>
                </a:lnTo>
                <a:lnTo>
                  <a:pt x="841" y="834"/>
                </a:lnTo>
                <a:lnTo>
                  <a:pt x="855" y="833"/>
                </a:lnTo>
                <a:lnTo>
                  <a:pt x="869" y="832"/>
                </a:lnTo>
                <a:lnTo>
                  <a:pt x="883" y="833"/>
                </a:lnTo>
                <a:lnTo>
                  <a:pt x="897" y="832"/>
                </a:lnTo>
                <a:lnTo>
                  <a:pt x="912" y="831"/>
                </a:lnTo>
                <a:lnTo>
                  <a:pt x="926" y="832"/>
                </a:lnTo>
                <a:lnTo>
                  <a:pt x="940" y="826"/>
                </a:lnTo>
                <a:lnTo>
                  <a:pt x="954" y="830"/>
                </a:lnTo>
                <a:lnTo>
                  <a:pt x="968" y="828"/>
                </a:lnTo>
                <a:lnTo>
                  <a:pt x="982" y="831"/>
                </a:lnTo>
                <a:lnTo>
                  <a:pt x="996" y="828"/>
                </a:lnTo>
                <a:lnTo>
                  <a:pt x="1010" y="825"/>
                </a:lnTo>
                <a:lnTo>
                  <a:pt x="1024" y="822"/>
                </a:lnTo>
                <a:lnTo>
                  <a:pt x="1038" y="821"/>
                </a:lnTo>
                <a:lnTo>
                  <a:pt x="1052" y="825"/>
                </a:lnTo>
                <a:lnTo>
                  <a:pt x="1066" y="818"/>
                </a:lnTo>
                <a:lnTo>
                  <a:pt x="1080" y="812"/>
                </a:lnTo>
                <a:lnTo>
                  <a:pt x="1094" y="817"/>
                </a:lnTo>
                <a:lnTo>
                  <a:pt x="1108" y="808"/>
                </a:lnTo>
                <a:lnTo>
                  <a:pt x="1122" y="807"/>
                </a:lnTo>
                <a:lnTo>
                  <a:pt x="1136" y="811"/>
                </a:lnTo>
                <a:lnTo>
                  <a:pt x="1150" y="802"/>
                </a:lnTo>
                <a:lnTo>
                  <a:pt x="1164" y="797"/>
                </a:lnTo>
                <a:lnTo>
                  <a:pt x="1178" y="795"/>
                </a:lnTo>
                <a:lnTo>
                  <a:pt x="1192" y="789"/>
                </a:lnTo>
                <a:lnTo>
                  <a:pt x="1206" y="779"/>
                </a:lnTo>
                <a:lnTo>
                  <a:pt x="1220" y="779"/>
                </a:lnTo>
                <a:lnTo>
                  <a:pt x="1234" y="765"/>
                </a:lnTo>
                <a:lnTo>
                  <a:pt x="1248" y="758"/>
                </a:lnTo>
                <a:lnTo>
                  <a:pt x="1262" y="749"/>
                </a:lnTo>
                <a:lnTo>
                  <a:pt x="1276" y="728"/>
                </a:lnTo>
                <a:lnTo>
                  <a:pt x="1290" y="699"/>
                </a:lnTo>
                <a:lnTo>
                  <a:pt x="1304" y="680"/>
                </a:lnTo>
                <a:lnTo>
                  <a:pt x="1318" y="647"/>
                </a:lnTo>
                <a:lnTo>
                  <a:pt x="1332" y="598"/>
                </a:lnTo>
                <a:lnTo>
                  <a:pt x="1346" y="535"/>
                </a:lnTo>
                <a:lnTo>
                  <a:pt x="1360" y="430"/>
                </a:lnTo>
                <a:lnTo>
                  <a:pt x="1375" y="291"/>
                </a:lnTo>
                <a:lnTo>
                  <a:pt x="1389" y="0"/>
                </a:lnTo>
              </a:path>
            </a:pathLst>
          </a:custGeom>
          <a:noFill/>
          <a:ln w="222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434" name="Oval 74"/>
          <p:cNvSpPr>
            <a:spLocks noChangeArrowheads="1"/>
          </p:cNvSpPr>
          <p:nvPr/>
        </p:nvSpPr>
        <p:spPr bwMode="auto">
          <a:xfrm>
            <a:off x="2509838" y="5702300"/>
            <a:ext cx="66675" cy="650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435" name="Oval 75"/>
          <p:cNvSpPr>
            <a:spLocks noChangeArrowheads="1"/>
          </p:cNvSpPr>
          <p:nvPr/>
        </p:nvSpPr>
        <p:spPr bwMode="auto">
          <a:xfrm>
            <a:off x="2587626" y="5735638"/>
            <a:ext cx="66675" cy="650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436" name="Oval 76"/>
          <p:cNvSpPr>
            <a:spLocks noChangeArrowheads="1"/>
          </p:cNvSpPr>
          <p:nvPr/>
        </p:nvSpPr>
        <p:spPr bwMode="auto">
          <a:xfrm>
            <a:off x="2665413" y="5724525"/>
            <a:ext cx="66675" cy="650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437" name="Oval 77"/>
          <p:cNvSpPr>
            <a:spLocks noChangeArrowheads="1"/>
          </p:cNvSpPr>
          <p:nvPr/>
        </p:nvSpPr>
        <p:spPr bwMode="auto">
          <a:xfrm>
            <a:off x="2743201" y="5729289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438" name="Oval 78"/>
          <p:cNvSpPr>
            <a:spLocks noChangeArrowheads="1"/>
          </p:cNvSpPr>
          <p:nvPr/>
        </p:nvSpPr>
        <p:spPr bwMode="auto">
          <a:xfrm>
            <a:off x="2820988" y="5724525"/>
            <a:ext cx="66675" cy="650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439" name="Oval 79"/>
          <p:cNvSpPr>
            <a:spLocks noChangeArrowheads="1"/>
          </p:cNvSpPr>
          <p:nvPr/>
        </p:nvSpPr>
        <p:spPr bwMode="auto">
          <a:xfrm>
            <a:off x="2898776" y="5729289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440" name="Oval 80"/>
          <p:cNvSpPr>
            <a:spLocks noChangeArrowheads="1"/>
          </p:cNvSpPr>
          <p:nvPr/>
        </p:nvSpPr>
        <p:spPr bwMode="auto">
          <a:xfrm>
            <a:off x="2976563" y="5729289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441" name="Oval 81"/>
          <p:cNvSpPr>
            <a:spLocks noChangeArrowheads="1"/>
          </p:cNvSpPr>
          <p:nvPr/>
        </p:nvSpPr>
        <p:spPr bwMode="auto">
          <a:xfrm>
            <a:off x="3052763" y="5729289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442" name="Oval 82"/>
          <p:cNvSpPr>
            <a:spLocks noChangeArrowheads="1"/>
          </p:cNvSpPr>
          <p:nvPr/>
        </p:nvSpPr>
        <p:spPr bwMode="auto">
          <a:xfrm>
            <a:off x="3130551" y="5724525"/>
            <a:ext cx="66675" cy="650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443" name="Oval 83"/>
          <p:cNvSpPr>
            <a:spLocks noChangeArrowheads="1"/>
          </p:cNvSpPr>
          <p:nvPr/>
        </p:nvSpPr>
        <p:spPr bwMode="auto">
          <a:xfrm>
            <a:off x="3208338" y="5735638"/>
            <a:ext cx="66675" cy="650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444" name="Oval 84"/>
          <p:cNvSpPr>
            <a:spLocks noChangeArrowheads="1"/>
          </p:cNvSpPr>
          <p:nvPr/>
        </p:nvSpPr>
        <p:spPr bwMode="auto">
          <a:xfrm>
            <a:off x="3286126" y="5724525"/>
            <a:ext cx="66675" cy="650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445" name="Oval 85"/>
          <p:cNvSpPr>
            <a:spLocks noChangeArrowheads="1"/>
          </p:cNvSpPr>
          <p:nvPr/>
        </p:nvSpPr>
        <p:spPr bwMode="auto">
          <a:xfrm>
            <a:off x="3363913" y="5713413"/>
            <a:ext cx="66675" cy="650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446" name="Oval 86"/>
          <p:cNvSpPr>
            <a:spLocks noChangeArrowheads="1"/>
          </p:cNvSpPr>
          <p:nvPr/>
        </p:nvSpPr>
        <p:spPr bwMode="auto">
          <a:xfrm>
            <a:off x="3441701" y="5729289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447" name="Oval 87"/>
          <p:cNvSpPr>
            <a:spLocks noChangeArrowheads="1"/>
          </p:cNvSpPr>
          <p:nvPr/>
        </p:nvSpPr>
        <p:spPr bwMode="auto">
          <a:xfrm>
            <a:off x="3519488" y="5713413"/>
            <a:ext cx="66675" cy="650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448" name="Oval 88"/>
          <p:cNvSpPr>
            <a:spLocks noChangeArrowheads="1"/>
          </p:cNvSpPr>
          <p:nvPr/>
        </p:nvSpPr>
        <p:spPr bwMode="auto">
          <a:xfrm>
            <a:off x="3597275" y="5724525"/>
            <a:ext cx="65088" cy="650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449" name="Oval 89"/>
          <p:cNvSpPr>
            <a:spLocks noChangeArrowheads="1"/>
          </p:cNvSpPr>
          <p:nvPr/>
        </p:nvSpPr>
        <p:spPr bwMode="auto">
          <a:xfrm>
            <a:off x="3673476" y="5718176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450" name="Oval 90"/>
          <p:cNvSpPr>
            <a:spLocks noChangeArrowheads="1"/>
          </p:cNvSpPr>
          <p:nvPr/>
        </p:nvSpPr>
        <p:spPr bwMode="auto">
          <a:xfrm>
            <a:off x="3751263" y="5729289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451" name="Oval 91"/>
          <p:cNvSpPr>
            <a:spLocks noChangeArrowheads="1"/>
          </p:cNvSpPr>
          <p:nvPr/>
        </p:nvSpPr>
        <p:spPr bwMode="auto">
          <a:xfrm>
            <a:off x="3829051" y="5713413"/>
            <a:ext cx="66675" cy="650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452" name="Oval 92"/>
          <p:cNvSpPr>
            <a:spLocks noChangeArrowheads="1"/>
          </p:cNvSpPr>
          <p:nvPr/>
        </p:nvSpPr>
        <p:spPr bwMode="auto">
          <a:xfrm>
            <a:off x="3906838" y="5713413"/>
            <a:ext cx="66675" cy="650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453" name="Oval 93"/>
          <p:cNvSpPr>
            <a:spLocks noChangeArrowheads="1"/>
          </p:cNvSpPr>
          <p:nvPr/>
        </p:nvSpPr>
        <p:spPr bwMode="auto">
          <a:xfrm>
            <a:off x="3984626" y="5713413"/>
            <a:ext cx="66675" cy="650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454" name="Oval 94"/>
          <p:cNvSpPr>
            <a:spLocks noChangeArrowheads="1"/>
          </p:cNvSpPr>
          <p:nvPr/>
        </p:nvSpPr>
        <p:spPr bwMode="auto">
          <a:xfrm>
            <a:off x="4062413" y="5702300"/>
            <a:ext cx="66675" cy="650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455" name="Oval 95"/>
          <p:cNvSpPr>
            <a:spLocks noChangeArrowheads="1"/>
          </p:cNvSpPr>
          <p:nvPr/>
        </p:nvSpPr>
        <p:spPr bwMode="auto">
          <a:xfrm>
            <a:off x="4140201" y="5713413"/>
            <a:ext cx="66675" cy="650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456" name="Oval 96"/>
          <p:cNvSpPr>
            <a:spLocks noChangeArrowheads="1"/>
          </p:cNvSpPr>
          <p:nvPr/>
        </p:nvSpPr>
        <p:spPr bwMode="auto">
          <a:xfrm>
            <a:off x="4217987" y="5713413"/>
            <a:ext cx="65088" cy="650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457" name="Oval 97"/>
          <p:cNvSpPr>
            <a:spLocks noChangeArrowheads="1"/>
          </p:cNvSpPr>
          <p:nvPr/>
        </p:nvSpPr>
        <p:spPr bwMode="auto">
          <a:xfrm>
            <a:off x="4294188" y="5713413"/>
            <a:ext cx="66675" cy="650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458" name="Oval 98"/>
          <p:cNvSpPr>
            <a:spLocks noChangeArrowheads="1"/>
          </p:cNvSpPr>
          <p:nvPr/>
        </p:nvSpPr>
        <p:spPr bwMode="auto">
          <a:xfrm>
            <a:off x="4371976" y="5691189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459" name="Oval 99"/>
          <p:cNvSpPr>
            <a:spLocks noChangeArrowheads="1"/>
          </p:cNvSpPr>
          <p:nvPr/>
        </p:nvSpPr>
        <p:spPr bwMode="auto">
          <a:xfrm>
            <a:off x="4449763" y="5695951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460" name="Oval 100"/>
          <p:cNvSpPr>
            <a:spLocks noChangeArrowheads="1"/>
          </p:cNvSpPr>
          <p:nvPr/>
        </p:nvSpPr>
        <p:spPr bwMode="auto">
          <a:xfrm>
            <a:off x="4527551" y="5713413"/>
            <a:ext cx="66675" cy="650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461" name="Oval 101"/>
          <p:cNvSpPr>
            <a:spLocks noChangeArrowheads="1"/>
          </p:cNvSpPr>
          <p:nvPr/>
        </p:nvSpPr>
        <p:spPr bwMode="auto">
          <a:xfrm>
            <a:off x="4605338" y="5702300"/>
            <a:ext cx="66675" cy="650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462" name="Oval 102"/>
          <p:cNvSpPr>
            <a:spLocks noChangeArrowheads="1"/>
          </p:cNvSpPr>
          <p:nvPr/>
        </p:nvSpPr>
        <p:spPr bwMode="auto">
          <a:xfrm>
            <a:off x="4683126" y="5691189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463" name="Oval 103"/>
          <p:cNvSpPr>
            <a:spLocks noChangeArrowheads="1"/>
          </p:cNvSpPr>
          <p:nvPr/>
        </p:nvSpPr>
        <p:spPr bwMode="auto">
          <a:xfrm>
            <a:off x="4760913" y="5673726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464" name="Oval 104"/>
          <p:cNvSpPr>
            <a:spLocks noChangeArrowheads="1"/>
          </p:cNvSpPr>
          <p:nvPr/>
        </p:nvSpPr>
        <p:spPr bwMode="auto">
          <a:xfrm>
            <a:off x="4838700" y="5691189"/>
            <a:ext cx="65088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465" name="Oval 105"/>
          <p:cNvSpPr>
            <a:spLocks noChangeArrowheads="1"/>
          </p:cNvSpPr>
          <p:nvPr/>
        </p:nvSpPr>
        <p:spPr bwMode="auto">
          <a:xfrm>
            <a:off x="4921251" y="5680076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466" name="Oval 106"/>
          <p:cNvSpPr>
            <a:spLocks noChangeArrowheads="1"/>
          </p:cNvSpPr>
          <p:nvPr/>
        </p:nvSpPr>
        <p:spPr bwMode="auto">
          <a:xfrm>
            <a:off x="4999038" y="5695951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467" name="Oval 107"/>
          <p:cNvSpPr>
            <a:spLocks noChangeArrowheads="1"/>
          </p:cNvSpPr>
          <p:nvPr/>
        </p:nvSpPr>
        <p:spPr bwMode="auto">
          <a:xfrm>
            <a:off x="5076826" y="5684839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468" name="Oval 108"/>
          <p:cNvSpPr>
            <a:spLocks noChangeArrowheads="1"/>
          </p:cNvSpPr>
          <p:nvPr/>
        </p:nvSpPr>
        <p:spPr bwMode="auto">
          <a:xfrm>
            <a:off x="5154612" y="5668964"/>
            <a:ext cx="65088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469" name="Oval 109"/>
          <p:cNvSpPr>
            <a:spLocks noChangeArrowheads="1"/>
          </p:cNvSpPr>
          <p:nvPr/>
        </p:nvSpPr>
        <p:spPr bwMode="auto">
          <a:xfrm>
            <a:off x="5230813" y="5668964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470" name="Oval 110"/>
          <p:cNvSpPr>
            <a:spLocks noChangeArrowheads="1"/>
          </p:cNvSpPr>
          <p:nvPr/>
        </p:nvSpPr>
        <p:spPr bwMode="auto">
          <a:xfrm>
            <a:off x="5308601" y="5684839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471" name="Oval 111"/>
          <p:cNvSpPr>
            <a:spLocks noChangeArrowheads="1"/>
          </p:cNvSpPr>
          <p:nvPr/>
        </p:nvSpPr>
        <p:spPr bwMode="auto">
          <a:xfrm>
            <a:off x="5386388" y="5673726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472" name="Oval 112"/>
          <p:cNvSpPr>
            <a:spLocks noChangeArrowheads="1"/>
          </p:cNvSpPr>
          <p:nvPr/>
        </p:nvSpPr>
        <p:spPr bwMode="auto">
          <a:xfrm>
            <a:off x="5464176" y="5668964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473" name="Oval 113"/>
          <p:cNvSpPr>
            <a:spLocks noChangeArrowheads="1"/>
          </p:cNvSpPr>
          <p:nvPr/>
        </p:nvSpPr>
        <p:spPr bwMode="auto">
          <a:xfrm>
            <a:off x="5541963" y="5668964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474" name="Oval 114"/>
          <p:cNvSpPr>
            <a:spLocks noChangeArrowheads="1"/>
          </p:cNvSpPr>
          <p:nvPr/>
        </p:nvSpPr>
        <p:spPr bwMode="auto">
          <a:xfrm>
            <a:off x="5619751" y="5662614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475" name="Oval 115"/>
          <p:cNvSpPr>
            <a:spLocks noChangeArrowheads="1"/>
          </p:cNvSpPr>
          <p:nvPr/>
        </p:nvSpPr>
        <p:spPr bwMode="auto">
          <a:xfrm>
            <a:off x="5697538" y="5662614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476" name="Oval 116"/>
          <p:cNvSpPr>
            <a:spLocks noChangeArrowheads="1"/>
          </p:cNvSpPr>
          <p:nvPr/>
        </p:nvSpPr>
        <p:spPr bwMode="auto">
          <a:xfrm>
            <a:off x="5775325" y="5657851"/>
            <a:ext cx="65088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477" name="Oval 117"/>
          <p:cNvSpPr>
            <a:spLocks noChangeArrowheads="1"/>
          </p:cNvSpPr>
          <p:nvPr/>
        </p:nvSpPr>
        <p:spPr bwMode="auto">
          <a:xfrm>
            <a:off x="5851526" y="5646739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478" name="Oval 118"/>
          <p:cNvSpPr>
            <a:spLocks noChangeArrowheads="1"/>
          </p:cNvSpPr>
          <p:nvPr/>
        </p:nvSpPr>
        <p:spPr bwMode="auto">
          <a:xfrm>
            <a:off x="5929313" y="5640389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479" name="Oval 119"/>
          <p:cNvSpPr>
            <a:spLocks noChangeArrowheads="1"/>
          </p:cNvSpPr>
          <p:nvPr/>
        </p:nvSpPr>
        <p:spPr bwMode="auto">
          <a:xfrm>
            <a:off x="6007101" y="5635626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480" name="Oval 120"/>
          <p:cNvSpPr>
            <a:spLocks noChangeArrowheads="1"/>
          </p:cNvSpPr>
          <p:nvPr/>
        </p:nvSpPr>
        <p:spPr bwMode="auto">
          <a:xfrm>
            <a:off x="6084888" y="5646739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481" name="Oval 121"/>
          <p:cNvSpPr>
            <a:spLocks noChangeArrowheads="1"/>
          </p:cNvSpPr>
          <p:nvPr/>
        </p:nvSpPr>
        <p:spPr bwMode="auto">
          <a:xfrm>
            <a:off x="6162676" y="5662614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482" name="Oval 122"/>
          <p:cNvSpPr>
            <a:spLocks noChangeArrowheads="1"/>
          </p:cNvSpPr>
          <p:nvPr/>
        </p:nvSpPr>
        <p:spPr bwMode="auto">
          <a:xfrm>
            <a:off x="6240464" y="5646739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483" name="Oval 123"/>
          <p:cNvSpPr>
            <a:spLocks noChangeArrowheads="1"/>
          </p:cNvSpPr>
          <p:nvPr/>
        </p:nvSpPr>
        <p:spPr bwMode="auto">
          <a:xfrm>
            <a:off x="6318251" y="5651501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484" name="Oval 124"/>
          <p:cNvSpPr>
            <a:spLocks noChangeArrowheads="1"/>
          </p:cNvSpPr>
          <p:nvPr/>
        </p:nvSpPr>
        <p:spPr bwMode="auto">
          <a:xfrm>
            <a:off x="6396038" y="5624514"/>
            <a:ext cx="65088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485" name="Oval 125"/>
          <p:cNvSpPr>
            <a:spLocks noChangeArrowheads="1"/>
          </p:cNvSpPr>
          <p:nvPr/>
        </p:nvSpPr>
        <p:spPr bwMode="auto">
          <a:xfrm>
            <a:off x="6472239" y="5640389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486" name="Oval 126"/>
          <p:cNvSpPr>
            <a:spLocks noChangeArrowheads="1"/>
          </p:cNvSpPr>
          <p:nvPr/>
        </p:nvSpPr>
        <p:spPr bwMode="auto">
          <a:xfrm>
            <a:off x="6550026" y="5640389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487" name="Oval 127"/>
          <p:cNvSpPr>
            <a:spLocks noChangeArrowheads="1"/>
          </p:cNvSpPr>
          <p:nvPr/>
        </p:nvSpPr>
        <p:spPr bwMode="auto">
          <a:xfrm>
            <a:off x="6627814" y="5595939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488" name="Oval 128"/>
          <p:cNvSpPr>
            <a:spLocks noChangeArrowheads="1"/>
          </p:cNvSpPr>
          <p:nvPr/>
        </p:nvSpPr>
        <p:spPr bwMode="auto">
          <a:xfrm>
            <a:off x="6705601" y="5629276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489" name="Oval 129"/>
          <p:cNvSpPr>
            <a:spLocks noChangeArrowheads="1"/>
          </p:cNvSpPr>
          <p:nvPr/>
        </p:nvSpPr>
        <p:spPr bwMode="auto">
          <a:xfrm>
            <a:off x="6783389" y="5646739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490" name="Oval 130"/>
          <p:cNvSpPr>
            <a:spLocks noChangeArrowheads="1"/>
          </p:cNvSpPr>
          <p:nvPr/>
        </p:nvSpPr>
        <p:spPr bwMode="auto">
          <a:xfrm>
            <a:off x="6861176" y="5635626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491" name="Oval 131"/>
          <p:cNvSpPr>
            <a:spLocks noChangeArrowheads="1"/>
          </p:cNvSpPr>
          <p:nvPr/>
        </p:nvSpPr>
        <p:spPr bwMode="auto">
          <a:xfrm>
            <a:off x="6938964" y="5624514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492" name="Oval 132"/>
          <p:cNvSpPr>
            <a:spLocks noChangeArrowheads="1"/>
          </p:cNvSpPr>
          <p:nvPr/>
        </p:nvSpPr>
        <p:spPr bwMode="auto">
          <a:xfrm>
            <a:off x="7015164" y="5602289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493" name="Oval 133"/>
          <p:cNvSpPr>
            <a:spLocks noChangeArrowheads="1"/>
          </p:cNvSpPr>
          <p:nvPr/>
        </p:nvSpPr>
        <p:spPr bwMode="auto">
          <a:xfrm>
            <a:off x="7092951" y="5624514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494" name="Oval 134"/>
          <p:cNvSpPr>
            <a:spLocks noChangeArrowheads="1"/>
          </p:cNvSpPr>
          <p:nvPr/>
        </p:nvSpPr>
        <p:spPr bwMode="auto">
          <a:xfrm>
            <a:off x="7170739" y="5607051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495" name="Oval 135"/>
          <p:cNvSpPr>
            <a:spLocks noChangeArrowheads="1"/>
          </p:cNvSpPr>
          <p:nvPr/>
        </p:nvSpPr>
        <p:spPr bwMode="auto">
          <a:xfrm>
            <a:off x="7248526" y="5602289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496" name="Oval 136"/>
          <p:cNvSpPr>
            <a:spLocks noChangeArrowheads="1"/>
          </p:cNvSpPr>
          <p:nvPr/>
        </p:nvSpPr>
        <p:spPr bwMode="auto">
          <a:xfrm>
            <a:off x="7326314" y="5595939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497" name="Oval 137"/>
          <p:cNvSpPr>
            <a:spLocks noChangeArrowheads="1"/>
          </p:cNvSpPr>
          <p:nvPr/>
        </p:nvSpPr>
        <p:spPr bwMode="auto">
          <a:xfrm>
            <a:off x="7404101" y="5602289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498" name="Oval 138"/>
          <p:cNvSpPr>
            <a:spLocks noChangeArrowheads="1"/>
          </p:cNvSpPr>
          <p:nvPr/>
        </p:nvSpPr>
        <p:spPr bwMode="auto">
          <a:xfrm>
            <a:off x="7481889" y="5595939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499" name="Oval 139"/>
          <p:cNvSpPr>
            <a:spLocks noChangeArrowheads="1"/>
          </p:cNvSpPr>
          <p:nvPr/>
        </p:nvSpPr>
        <p:spPr bwMode="auto">
          <a:xfrm>
            <a:off x="7564439" y="5591176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500" name="Oval 140"/>
          <p:cNvSpPr>
            <a:spLocks noChangeArrowheads="1"/>
          </p:cNvSpPr>
          <p:nvPr/>
        </p:nvSpPr>
        <p:spPr bwMode="auto">
          <a:xfrm>
            <a:off x="7642226" y="5595939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501" name="Oval 141"/>
          <p:cNvSpPr>
            <a:spLocks noChangeArrowheads="1"/>
          </p:cNvSpPr>
          <p:nvPr/>
        </p:nvSpPr>
        <p:spPr bwMode="auto">
          <a:xfrm>
            <a:off x="7720014" y="5562601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502" name="Oval 142"/>
          <p:cNvSpPr>
            <a:spLocks noChangeArrowheads="1"/>
          </p:cNvSpPr>
          <p:nvPr/>
        </p:nvSpPr>
        <p:spPr bwMode="auto">
          <a:xfrm>
            <a:off x="7797801" y="5584826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503" name="Oval 143"/>
          <p:cNvSpPr>
            <a:spLocks noChangeArrowheads="1"/>
          </p:cNvSpPr>
          <p:nvPr/>
        </p:nvSpPr>
        <p:spPr bwMode="auto">
          <a:xfrm>
            <a:off x="7875588" y="5573714"/>
            <a:ext cx="65088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504" name="Oval 144"/>
          <p:cNvSpPr>
            <a:spLocks noChangeArrowheads="1"/>
          </p:cNvSpPr>
          <p:nvPr/>
        </p:nvSpPr>
        <p:spPr bwMode="auto">
          <a:xfrm>
            <a:off x="7951789" y="5591176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505" name="Oval 145"/>
          <p:cNvSpPr>
            <a:spLocks noChangeArrowheads="1"/>
          </p:cNvSpPr>
          <p:nvPr/>
        </p:nvSpPr>
        <p:spPr bwMode="auto">
          <a:xfrm>
            <a:off x="8029576" y="5573714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506" name="Oval 146"/>
          <p:cNvSpPr>
            <a:spLocks noChangeArrowheads="1"/>
          </p:cNvSpPr>
          <p:nvPr/>
        </p:nvSpPr>
        <p:spPr bwMode="auto">
          <a:xfrm>
            <a:off x="8107364" y="5557839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507" name="Oval 147"/>
          <p:cNvSpPr>
            <a:spLocks noChangeArrowheads="1"/>
          </p:cNvSpPr>
          <p:nvPr/>
        </p:nvSpPr>
        <p:spPr bwMode="auto">
          <a:xfrm>
            <a:off x="8185151" y="5540376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508" name="Oval 148"/>
          <p:cNvSpPr>
            <a:spLocks noChangeArrowheads="1"/>
          </p:cNvSpPr>
          <p:nvPr/>
        </p:nvSpPr>
        <p:spPr bwMode="auto">
          <a:xfrm>
            <a:off x="8262939" y="5535614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509" name="Oval 149"/>
          <p:cNvSpPr>
            <a:spLocks noChangeArrowheads="1"/>
          </p:cNvSpPr>
          <p:nvPr/>
        </p:nvSpPr>
        <p:spPr bwMode="auto">
          <a:xfrm>
            <a:off x="8340726" y="5557839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510" name="Oval 150"/>
          <p:cNvSpPr>
            <a:spLocks noChangeArrowheads="1"/>
          </p:cNvSpPr>
          <p:nvPr/>
        </p:nvSpPr>
        <p:spPr bwMode="auto">
          <a:xfrm>
            <a:off x="8418514" y="5518151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511" name="Oval 151"/>
          <p:cNvSpPr>
            <a:spLocks noChangeArrowheads="1"/>
          </p:cNvSpPr>
          <p:nvPr/>
        </p:nvSpPr>
        <p:spPr bwMode="auto">
          <a:xfrm>
            <a:off x="8496300" y="5484814"/>
            <a:ext cx="65088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512" name="Oval 152"/>
          <p:cNvSpPr>
            <a:spLocks noChangeArrowheads="1"/>
          </p:cNvSpPr>
          <p:nvPr/>
        </p:nvSpPr>
        <p:spPr bwMode="auto">
          <a:xfrm>
            <a:off x="8572501" y="5513389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513" name="Oval 153"/>
          <p:cNvSpPr>
            <a:spLocks noChangeArrowheads="1"/>
          </p:cNvSpPr>
          <p:nvPr/>
        </p:nvSpPr>
        <p:spPr bwMode="auto">
          <a:xfrm>
            <a:off x="8650289" y="5462589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514" name="Oval 154"/>
          <p:cNvSpPr>
            <a:spLocks noChangeArrowheads="1"/>
          </p:cNvSpPr>
          <p:nvPr/>
        </p:nvSpPr>
        <p:spPr bwMode="auto">
          <a:xfrm>
            <a:off x="8728076" y="5457826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516" name="Oval 156"/>
          <p:cNvSpPr>
            <a:spLocks noChangeArrowheads="1"/>
          </p:cNvSpPr>
          <p:nvPr/>
        </p:nvSpPr>
        <p:spPr bwMode="auto">
          <a:xfrm>
            <a:off x="8883651" y="5429251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517" name="Oval 157"/>
          <p:cNvSpPr>
            <a:spLocks noChangeArrowheads="1"/>
          </p:cNvSpPr>
          <p:nvPr/>
        </p:nvSpPr>
        <p:spPr bwMode="auto">
          <a:xfrm>
            <a:off x="8961439" y="5402264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518" name="Oval 158"/>
          <p:cNvSpPr>
            <a:spLocks noChangeArrowheads="1"/>
          </p:cNvSpPr>
          <p:nvPr/>
        </p:nvSpPr>
        <p:spPr bwMode="auto">
          <a:xfrm>
            <a:off x="9039226" y="5391151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519" name="Oval 159"/>
          <p:cNvSpPr>
            <a:spLocks noChangeArrowheads="1"/>
          </p:cNvSpPr>
          <p:nvPr/>
        </p:nvSpPr>
        <p:spPr bwMode="auto">
          <a:xfrm>
            <a:off x="9117013" y="5357814"/>
            <a:ext cx="65088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520" name="Oval 160"/>
          <p:cNvSpPr>
            <a:spLocks noChangeArrowheads="1"/>
          </p:cNvSpPr>
          <p:nvPr/>
        </p:nvSpPr>
        <p:spPr bwMode="auto">
          <a:xfrm>
            <a:off x="9193214" y="5302251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521" name="Oval 161"/>
          <p:cNvSpPr>
            <a:spLocks noChangeArrowheads="1"/>
          </p:cNvSpPr>
          <p:nvPr/>
        </p:nvSpPr>
        <p:spPr bwMode="auto">
          <a:xfrm>
            <a:off x="9271001" y="5302251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522" name="Oval 162"/>
          <p:cNvSpPr>
            <a:spLocks noChangeArrowheads="1"/>
          </p:cNvSpPr>
          <p:nvPr/>
        </p:nvSpPr>
        <p:spPr bwMode="auto">
          <a:xfrm>
            <a:off x="9348789" y="5224464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523" name="Oval 163"/>
          <p:cNvSpPr>
            <a:spLocks noChangeArrowheads="1"/>
          </p:cNvSpPr>
          <p:nvPr/>
        </p:nvSpPr>
        <p:spPr bwMode="auto">
          <a:xfrm>
            <a:off x="9426576" y="5186364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524" name="Oval 164"/>
          <p:cNvSpPr>
            <a:spLocks noChangeArrowheads="1"/>
          </p:cNvSpPr>
          <p:nvPr/>
        </p:nvSpPr>
        <p:spPr bwMode="auto">
          <a:xfrm>
            <a:off x="9504364" y="5135564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525" name="Oval 165"/>
          <p:cNvSpPr>
            <a:spLocks noChangeArrowheads="1"/>
          </p:cNvSpPr>
          <p:nvPr/>
        </p:nvSpPr>
        <p:spPr bwMode="auto">
          <a:xfrm>
            <a:off x="9582151" y="5019676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526" name="Oval 166"/>
          <p:cNvSpPr>
            <a:spLocks noChangeArrowheads="1"/>
          </p:cNvSpPr>
          <p:nvPr/>
        </p:nvSpPr>
        <p:spPr bwMode="auto">
          <a:xfrm>
            <a:off x="9659939" y="4859339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527" name="Oval 167"/>
          <p:cNvSpPr>
            <a:spLocks noChangeArrowheads="1"/>
          </p:cNvSpPr>
          <p:nvPr/>
        </p:nvSpPr>
        <p:spPr bwMode="auto">
          <a:xfrm>
            <a:off x="9737725" y="4754563"/>
            <a:ext cx="65088" cy="650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528" name="Oval 168"/>
          <p:cNvSpPr>
            <a:spLocks noChangeArrowheads="1"/>
          </p:cNvSpPr>
          <p:nvPr/>
        </p:nvSpPr>
        <p:spPr bwMode="auto">
          <a:xfrm>
            <a:off x="9813926" y="4570414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529" name="Oval 169"/>
          <p:cNvSpPr>
            <a:spLocks noChangeArrowheads="1"/>
          </p:cNvSpPr>
          <p:nvPr/>
        </p:nvSpPr>
        <p:spPr bwMode="auto">
          <a:xfrm>
            <a:off x="9891714" y="4298951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530" name="Oval 170"/>
          <p:cNvSpPr>
            <a:spLocks noChangeArrowheads="1"/>
          </p:cNvSpPr>
          <p:nvPr/>
        </p:nvSpPr>
        <p:spPr bwMode="auto">
          <a:xfrm>
            <a:off x="9969501" y="3949701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531" name="Oval 171"/>
          <p:cNvSpPr>
            <a:spLocks noChangeArrowheads="1"/>
          </p:cNvSpPr>
          <p:nvPr/>
        </p:nvSpPr>
        <p:spPr bwMode="auto">
          <a:xfrm>
            <a:off x="10047289" y="3368675"/>
            <a:ext cx="66675" cy="6508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532" name="Oval 172"/>
          <p:cNvSpPr>
            <a:spLocks noChangeArrowheads="1"/>
          </p:cNvSpPr>
          <p:nvPr/>
        </p:nvSpPr>
        <p:spPr bwMode="auto">
          <a:xfrm>
            <a:off x="10129839" y="2597151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533" name="Oval 173"/>
          <p:cNvSpPr>
            <a:spLocks noChangeArrowheads="1"/>
          </p:cNvSpPr>
          <p:nvPr/>
        </p:nvSpPr>
        <p:spPr bwMode="auto">
          <a:xfrm>
            <a:off x="10207626" y="984251"/>
            <a:ext cx="66675" cy="666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534" name="Rectangle 174"/>
          <p:cNvSpPr>
            <a:spLocks noChangeArrowheads="1"/>
          </p:cNvSpPr>
          <p:nvPr/>
        </p:nvSpPr>
        <p:spPr bwMode="auto">
          <a:xfrm>
            <a:off x="2465387" y="4703764"/>
            <a:ext cx="35394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3.8% of students from bottom 20%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535" name="Rectangle 175"/>
          <p:cNvSpPr>
            <a:spLocks noChangeArrowheads="1"/>
          </p:cNvSpPr>
          <p:nvPr/>
        </p:nvSpPr>
        <p:spPr bwMode="auto">
          <a:xfrm>
            <a:off x="5572125" y="914401"/>
            <a:ext cx="31547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14.5% of students from top 1%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536" name="Line 176"/>
          <p:cNvSpPr>
            <a:spLocks noChangeShapeType="1"/>
          </p:cNvSpPr>
          <p:nvPr/>
        </p:nvSpPr>
        <p:spPr bwMode="auto">
          <a:xfrm flipV="1">
            <a:off x="2393950" y="712788"/>
            <a:ext cx="0" cy="51054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537" name="Line 177"/>
          <p:cNvSpPr>
            <a:spLocks noChangeShapeType="1"/>
          </p:cNvSpPr>
          <p:nvPr/>
        </p:nvSpPr>
        <p:spPr bwMode="auto">
          <a:xfrm flipH="1">
            <a:off x="2305050" y="5818188"/>
            <a:ext cx="8890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538" name="Rectangle 178"/>
          <p:cNvSpPr>
            <a:spLocks noChangeArrowheads="1"/>
          </p:cNvSpPr>
          <p:nvPr/>
        </p:nvSpPr>
        <p:spPr bwMode="auto">
          <a:xfrm rot="16200000">
            <a:off x="2086942" y="5620951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539" name="Line 179"/>
          <p:cNvSpPr>
            <a:spLocks noChangeShapeType="1"/>
          </p:cNvSpPr>
          <p:nvPr/>
        </p:nvSpPr>
        <p:spPr bwMode="auto">
          <a:xfrm flipH="1">
            <a:off x="2305050" y="4165600"/>
            <a:ext cx="8890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540" name="Rectangle 180"/>
          <p:cNvSpPr>
            <a:spLocks noChangeArrowheads="1"/>
          </p:cNvSpPr>
          <p:nvPr/>
        </p:nvSpPr>
        <p:spPr bwMode="auto">
          <a:xfrm rot="16200000">
            <a:off x="2086942" y="3969951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5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541" name="Line 181"/>
          <p:cNvSpPr>
            <a:spLocks noChangeShapeType="1"/>
          </p:cNvSpPr>
          <p:nvPr/>
        </p:nvSpPr>
        <p:spPr bwMode="auto">
          <a:xfrm flipH="1">
            <a:off x="2305050" y="2508250"/>
            <a:ext cx="8890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542" name="Rectangle 182"/>
          <p:cNvSpPr>
            <a:spLocks noChangeArrowheads="1"/>
          </p:cNvSpPr>
          <p:nvPr/>
        </p:nvSpPr>
        <p:spPr bwMode="auto">
          <a:xfrm rot="16200000">
            <a:off x="2022822" y="2312601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10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543" name="Line 183"/>
          <p:cNvSpPr>
            <a:spLocks noChangeShapeType="1"/>
          </p:cNvSpPr>
          <p:nvPr/>
        </p:nvSpPr>
        <p:spPr bwMode="auto">
          <a:xfrm flipH="1">
            <a:off x="2305050" y="857250"/>
            <a:ext cx="8890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544" name="Rectangle 184"/>
          <p:cNvSpPr>
            <a:spLocks noChangeArrowheads="1"/>
          </p:cNvSpPr>
          <p:nvPr/>
        </p:nvSpPr>
        <p:spPr bwMode="auto">
          <a:xfrm rot="16200000">
            <a:off x="2022822" y="658426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15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545" name="Rectangle 185"/>
          <p:cNvSpPr>
            <a:spLocks noChangeArrowheads="1"/>
          </p:cNvSpPr>
          <p:nvPr/>
        </p:nvSpPr>
        <p:spPr bwMode="auto">
          <a:xfrm rot="16200000">
            <a:off x="815702" y="3033326"/>
            <a:ext cx="20261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Percent of Students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546" name="Line 186"/>
          <p:cNvSpPr>
            <a:spLocks noChangeShapeType="1"/>
          </p:cNvSpPr>
          <p:nvPr/>
        </p:nvSpPr>
        <p:spPr bwMode="auto">
          <a:xfrm>
            <a:off x="2445297" y="5757864"/>
            <a:ext cx="80692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547" name="Line 187"/>
          <p:cNvSpPr>
            <a:spLocks noChangeShapeType="1"/>
          </p:cNvSpPr>
          <p:nvPr/>
        </p:nvSpPr>
        <p:spPr bwMode="auto">
          <a:xfrm>
            <a:off x="2543175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548" name="Rectangle 188"/>
          <p:cNvSpPr>
            <a:spLocks noChangeArrowheads="1"/>
          </p:cNvSpPr>
          <p:nvPr/>
        </p:nvSpPr>
        <p:spPr bwMode="auto">
          <a:xfrm>
            <a:off x="2482850" y="5956301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549" name="Line 189"/>
          <p:cNvSpPr>
            <a:spLocks noChangeShapeType="1"/>
          </p:cNvSpPr>
          <p:nvPr/>
        </p:nvSpPr>
        <p:spPr bwMode="auto">
          <a:xfrm>
            <a:off x="4095750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550" name="Rectangle 190"/>
          <p:cNvSpPr>
            <a:spLocks noChangeArrowheads="1"/>
          </p:cNvSpPr>
          <p:nvPr/>
        </p:nvSpPr>
        <p:spPr bwMode="auto">
          <a:xfrm>
            <a:off x="3967162" y="5956301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20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551" name="Line 191"/>
          <p:cNvSpPr>
            <a:spLocks noChangeShapeType="1"/>
          </p:cNvSpPr>
          <p:nvPr/>
        </p:nvSpPr>
        <p:spPr bwMode="auto">
          <a:xfrm>
            <a:off x="5653087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552" name="Rectangle 192"/>
          <p:cNvSpPr>
            <a:spLocks noChangeArrowheads="1"/>
          </p:cNvSpPr>
          <p:nvPr/>
        </p:nvSpPr>
        <p:spPr bwMode="auto">
          <a:xfrm>
            <a:off x="5524500" y="5956301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40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553" name="Line 193"/>
          <p:cNvSpPr>
            <a:spLocks noChangeShapeType="1"/>
          </p:cNvSpPr>
          <p:nvPr/>
        </p:nvSpPr>
        <p:spPr bwMode="auto">
          <a:xfrm>
            <a:off x="7204075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554" name="Rectangle 194"/>
          <p:cNvSpPr>
            <a:spLocks noChangeArrowheads="1"/>
          </p:cNvSpPr>
          <p:nvPr/>
        </p:nvSpPr>
        <p:spPr bwMode="auto">
          <a:xfrm>
            <a:off x="7077075" y="5956301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60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555" name="Line 195"/>
          <p:cNvSpPr>
            <a:spLocks noChangeShapeType="1"/>
          </p:cNvSpPr>
          <p:nvPr/>
        </p:nvSpPr>
        <p:spPr bwMode="auto">
          <a:xfrm>
            <a:off x="8761413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556" name="Rectangle 196"/>
          <p:cNvSpPr>
            <a:spLocks noChangeArrowheads="1"/>
          </p:cNvSpPr>
          <p:nvPr/>
        </p:nvSpPr>
        <p:spPr bwMode="auto">
          <a:xfrm>
            <a:off x="8634413" y="5956301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80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557" name="Line 197"/>
          <p:cNvSpPr>
            <a:spLocks noChangeShapeType="1"/>
          </p:cNvSpPr>
          <p:nvPr/>
        </p:nvSpPr>
        <p:spPr bwMode="auto">
          <a:xfrm>
            <a:off x="10318750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558" name="Rectangle 198"/>
          <p:cNvSpPr>
            <a:spLocks noChangeArrowheads="1"/>
          </p:cNvSpPr>
          <p:nvPr/>
        </p:nvSpPr>
        <p:spPr bwMode="auto">
          <a:xfrm>
            <a:off x="10129839" y="5956301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100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559" name="Rectangle 199"/>
          <p:cNvSpPr>
            <a:spLocks noChangeArrowheads="1"/>
          </p:cNvSpPr>
          <p:nvPr/>
        </p:nvSpPr>
        <p:spPr bwMode="auto">
          <a:xfrm>
            <a:off x="5786437" y="6249989"/>
            <a:ext cx="12824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Parent Rank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560" name="Rectangle 200"/>
          <p:cNvSpPr>
            <a:spLocks noChangeArrowheads="1"/>
          </p:cNvSpPr>
          <p:nvPr/>
        </p:nvSpPr>
        <p:spPr bwMode="auto">
          <a:xfrm>
            <a:off x="6384925" y="303214"/>
            <a:ext cx="8976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500" b="0" i="0" u="none" strike="noStrike" kern="1200" cap="none" spc="0" normalizeH="0" baseline="0" noProof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01" name="Straight Connector 145"/>
          <p:cNvCxnSpPr/>
          <p:nvPr/>
        </p:nvCxnSpPr>
        <p:spPr>
          <a:xfrm flipV="1">
            <a:off x="8711248" y="1027109"/>
            <a:ext cx="1463040" cy="6355"/>
          </a:xfrm>
          <a:prstGeom prst="line">
            <a:avLst/>
          </a:prstGeom>
          <a:noFill/>
          <a:ln w="25400" cap="flat" cmpd="sng" algn="ctr">
            <a:solidFill>
              <a:srgbClr val="C0504D"/>
            </a:solidFill>
            <a:prstDash val="solid"/>
          </a:ln>
          <a:effectLst/>
        </p:spPr>
      </p:cxnSp>
      <p:sp>
        <p:nvSpPr>
          <p:cNvPr id="202" name="Left Brace 201"/>
          <p:cNvSpPr/>
          <p:nvPr/>
        </p:nvSpPr>
        <p:spPr>
          <a:xfrm rot="5400000">
            <a:off x="3285918" y="4447967"/>
            <a:ext cx="161925" cy="1457740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38" name="TextBox 92">
            <a:extLst>
              <a:ext uri="{FF2B5EF4-FFF2-40B4-BE49-F238E27FC236}">
                <a16:creationId xmlns:a16="http://schemas.microsoft.com/office/drawing/2014/main" id="{F8412751-E419-43AE-9A2A-2F2611EB20E0}"/>
              </a:ext>
            </a:extLst>
          </p:cNvPr>
          <p:cNvSpPr txBox="1"/>
          <p:nvPr/>
        </p:nvSpPr>
        <p:spPr>
          <a:xfrm>
            <a:off x="1524134" y="1"/>
            <a:ext cx="9143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Parent Income Distribution by Percentile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Ivy Plus Colleges (Ivy League plus Stanford, MIT, Duke, and Chicago)</a:t>
            </a:r>
          </a:p>
        </p:txBody>
      </p:sp>
    </p:spTree>
    <p:extLst>
      <p:ext uri="{BB962C8B-B14F-4D97-AF65-F5344CB8AC3E}">
        <p14:creationId xmlns:p14="http://schemas.microsoft.com/office/powerpoint/2010/main" val="2013285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1524001" y="103189"/>
            <a:ext cx="9144001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87" name="AutoShape 3"/>
          <p:cNvSpPr>
            <a:spLocks noChangeAspect="1" noChangeArrowheads="1" noTextEdit="1"/>
          </p:cNvSpPr>
          <p:nvPr/>
        </p:nvSpPr>
        <p:spPr bwMode="auto">
          <a:xfrm>
            <a:off x="1524001" y="103189"/>
            <a:ext cx="9144001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89" name="AutoShape 3"/>
          <p:cNvSpPr>
            <a:spLocks noChangeAspect="1" noChangeArrowheads="1" noTextEdit="1"/>
          </p:cNvSpPr>
          <p:nvPr/>
        </p:nvSpPr>
        <p:spPr bwMode="auto">
          <a:xfrm>
            <a:off x="1524001" y="103189"/>
            <a:ext cx="9144001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90" name="Rectangle 5"/>
          <p:cNvSpPr>
            <a:spLocks noChangeArrowheads="1"/>
          </p:cNvSpPr>
          <p:nvPr/>
        </p:nvSpPr>
        <p:spPr bwMode="auto">
          <a:xfrm>
            <a:off x="1519237" y="98425"/>
            <a:ext cx="9153526" cy="666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91" name="Rectangle 6"/>
          <p:cNvSpPr>
            <a:spLocks noChangeArrowheads="1"/>
          </p:cNvSpPr>
          <p:nvPr/>
        </p:nvSpPr>
        <p:spPr bwMode="auto">
          <a:xfrm>
            <a:off x="1524000" y="107951"/>
            <a:ext cx="9139238" cy="6646863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92" name="Rectangle 7"/>
          <p:cNvSpPr>
            <a:spLocks noChangeArrowheads="1"/>
          </p:cNvSpPr>
          <p:nvPr/>
        </p:nvSpPr>
        <p:spPr bwMode="auto">
          <a:xfrm>
            <a:off x="2393951" y="712788"/>
            <a:ext cx="8069263" cy="5105400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93" name="Line 8"/>
          <p:cNvSpPr>
            <a:spLocks noChangeShapeType="1"/>
          </p:cNvSpPr>
          <p:nvPr/>
        </p:nvSpPr>
        <p:spPr bwMode="auto">
          <a:xfrm>
            <a:off x="2393951" y="5668963"/>
            <a:ext cx="8069263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94" name="Line 9"/>
          <p:cNvSpPr>
            <a:spLocks noChangeShapeType="1"/>
          </p:cNvSpPr>
          <p:nvPr/>
        </p:nvSpPr>
        <p:spPr bwMode="auto">
          <a:xfrm>
            <a:off x="2393951" y="4465638"/>
            <a:ext cx="8069263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95" name="Line 10"/>
          <p:cNvSpPr>
            <a:spLocks noChangeShapeType="1"/>
          </p:cNvSpPr>
          <p:nvPr/>
        </p:nvSpPr>
        <p:spPr bwMode="auto">
          <a:xfrm>
            <a:off x="2393951" y="3262313"/>
            <a:ext cx="8069263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96" name="Line 11"/>
          <p:cNvSpPr>
            <a:spLocks noChangeShapeType="1"/>
          </p:cNvSpPr>
          <p:nvPr/>
        </p:nvSpPr>
        <p:spPr bwMode="auto">
          <a:xfrm>
            <a:off x="2393951" y="2060575"/>
            <a:ext cx="8069263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97" name="Line 12"/>
          <p:cNvSpPr>
            <a:spLocks noChangeShapeType="1"/>
          </p:cNvSpPr>
          <p:nvPr/>
        </p:nvSpPr>
        <p:spPr bwMode="auto">
          <a:xfrm>
            <a:off x="2393951" y="857250"/>
            <a:ext cx="8069263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98" name="Rectangle 13"/>
          <p:cNvSpPr>
            <a:spLocks noChangeArrowheads="1"/>
          </p:cNvSpPr>
          <p:nvPr/>
        </p:nvSpPr>
        <p:spPr bwMode="auto">
          <a:xfrm>
            <a:off x="2543175" y="5484813"/>
            <a:ext cx="304800" cy="184150"/>
          </a:xfrm>
          <a:prstGeom prst="rect">
            <a:avLst/>
          </a:prstGeom>
          <a:solidFill>
            <a:srgbClr val="CD3333"/>
          </a:solidFill>
          <a:ln w="0">
            <a:solidFill>
              <a:srgbClr val="C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99" name="Rectangle 14"/>
          <p:cNvSpPr>
            <a:spLocks noChangeArrowheads="1"/>
          </p:cNvSpPr>
          <p:nvPr/>
        </p:nvSpPr>
        <p:spPr bwMode="auto">
          <a:xfrm>
            <a:off x="4167187" y="5346701"/>
            <a:ext cx="304800" cy="322263"/>
          </a:xfrm>
          <a:prstGeom prst="rect">
            <a:avLst/>
          </a:prstGeom>
          <a:solidFill>
            <a:srgbClr val="CD3333"/>
          </a:solidFill>
          <a:ln w="0">
            <a:solidFill>
              <a:srgbClr val="C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00" name="Rectangle 15"/>
          <p:cNvSpPr>
            <a:spLocks noChangeArrowheads="1"/>
          </p:cNvSpPr>
          <p:nvPr/>
        </p:nvSpPr>
        <p:spPr bwMode="auto">
          <a:xfrm>
            <a:off x="5786438" y="5186363"/>
            <a:ext cx="309563" cy="482600"/>
          </a:xfrm>
          <a:prstGeom prst="rect">
            <a:avLst/>
          </a:prstGeom>
          <a:solidFill>
            <a:srgbClr val="CD3333"/>
          </a:solidFill>
          <a:ln w="0">
            <a:solidFill>
              <a:srgbClr val="C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01" name="Rectangle 16"/>
          <p:cNvSpPr>
            <a:spLocks noChangeArrowheads="1"/>
          </p:cNvSpPr>
          <p:nvPr/>
        </p:nvSpPr>
        <p:spPr bwMode="auto">
          <a:xfrm>
            <a:off x="7408863" y="4875213"/>
            <a:ext cx="311150" cy="793750"/>
          </a:xfrm>
          <a:prstGeom prst="rect">
            <a:avLst/>
          </a:prstGeom>
          <a:solidFill>
            <a:srgbClr val="CD3333"/>
          </a:solidFill>
          <a:ln w="0">
            <a:solidFill>
              <a:srgbClr val="C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02" name="Rectangle 17"/>
          <p:cNvSpPr>
            <a:spLocks noChangeArrowheads="1"/>
          </p:cNvSpPr>
          <p:nvPr/>
        </p:nvSpPr>
        <p:spPr bwMode="auto">
          <a:xfrm>
            <a:off x="9032875" y="1444625"/>
            <a:ext cx="311150" cy="4224338"/>
          </a:xfrm>
          <a:prstGeom prst="rect">
            <a:avLst/>
          </a:prstGeom>
          <a:solidFill>
            <a:srgbClr val="CD3333"/>
          </a:solidFill>
          <a:ln w="0">
            <a:solidFill>
              <a:srgbClr val="C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68" name="Line 33"/>
          <p:cNvSpPr>
            <a:spLocks noChangeShapeType="1"/>
          </p:cNvSpPr>
          <p:nvPr/>
        </p:nvSpPr>
        <p:spPr bwMode="auto">
          <a:xfrm flipV="1">
            <a:off x="2393950" y="712788"/>
            <a:ext cx="0" cy="51054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69" name="Line 34"/>
          <p:cNvSpPr>
            <a:spLocks noChangeShapeType="1"/>
          </p:cNvSpPr>
          <p:nvPr/>
        </p:nvSpPr>
        <p:spPr bwMode="auto">
          <a:xfrm flipH="1">
            <a:off x="2305050" y="5668963"/>
            <a:ext cx="8890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71" name="Rectangle 35"/>
          <p:cNvSpPr>
            <a:spLocks noChangeArrowheads="1"/>
          </p:cNvSpPr>
          <p:nvPr/>
        </p:nvSpPr>
        <p:spPr bwMode="auto">
          <a:xfrm rot="16200000">
            <a:off x="2086942" y="5471726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</a:t>
            </a:r>
          </a:p>
        </p:txBody>
      </p:sp>
      <p:sp>
        <p:nvSpPr>
          <p:cNvPr id="572" name="Line 36"/>
          <p:cNvSpPr>
            <a:spLocks noChangeShapeType="1"/>
          </p:cNvSpPr>
          <p:nvPr/>
        </p:nvSpPr>
        <p:spPr bwMode="auto">
          <a:xfrm flipH="1">
            <a:off x="2305050" y="4465638"/>
            <a:ext cx="8890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73" name="Rectangle 37"/>
          <p:cNvSpPr>
            <a:spLocks noChangeArrowheads="1"/>
          </p:cNvSpPr>
          <p:nvPr/>
        </p:nvSpPr>
        <p:spPr bwMode="auto">
          <a:xfrm rot="16200000">
            <a:off x="2022822" y="4268401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</a:t>
            </a:r>
          </a:p>
        </p:txBody>
      </p:sp>
      <p:sp>
        <p:nvSpPr>
          <p:cNvPr id="574" name="Line 38"/>
          <p:cNvSpPr>
            <a:spLocks noChangeShapeType="1"/>
          </p:cNvSpPr>
          <p:nvPr/>
        </p:nvSpPr>
        <p:spPr bwMode="auto">
          <a:xfrm flipH="1">
            <a:off x="2305050" y="3262313"/>
            <a:ext cx="8890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75" name="Rectangle 39"/>
          <p:cNvSpPr>
            <a:spLocks noChangeArrowheads="1"/>
          </p:cNvSpPr>
          <p:nvPr/>
        </p:nvSpPr>
        <p:spPr bwMode="auto">
          <a:xfrm rot="16200000">
            <a:off x="2022822" y="3066664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40</a:t>
            </a:r>
          </a:p>
        </p:txBody>
      </p:sp>
      <p:sp>
        <p:nvSpPr>
          <p:cNvPr id="160" name="Line 40"/>
          <p:cNvSpPr>
            <a:spLocks noChangeShapeType="1"/>
          </p:cNvSpPr>
          <p:nvPr/>
        </p:nvSpPr>
        <p:spPr bwMode="auto">
          <a:xfrm flipH="1">
            <a:off x="2305050" y="2060575"/>
            <a:ext cx="8890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1" name="Rectangle 41"/>
          <p:cNvSpPr>
            <a:spLocks noChangeArrowheads="1"/>
          </p:cNvSpPr>
          <p:nvPr/>
        </p:nvSpPr>
        <p:spPr bwMode="auto">
          <a:xfrm rot="16200000">
            <a:off x="2022822" y="1863339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60</a:t>
            </a:r>
          </a:p>
        </p:txBody>
      </p:sp>
      <p:sp>
        <p:nvSpPr>
          <p:cNvPr id="171" name="Line 42"/>
          <p:cNvSpPr>
            <a:spLocks noChangeShapeType="1"/>
          </p:cNvSpPr>
          <p:nvPr/>
        </p:nvSpPr>
        <p:spPr bwMode="auto">
          <a:xfrm flipH="1">
            <a:off x="2305050" y="857250"/>
            <a:ext cx="8890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2" name="Rectangle 43"/>
          <p:cNvSpPr>
            <a:spLocks noChangeArrowheads="1"/>
          </p:cNvSpPr>
          <p:nvPr/>
        </p:nvSpPr>
        <p:spPr bwMode="auto">
          <a:xfrm rot="16200000">
            <a:off x="2022822" y="658426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80</a:t>
            </a:r>
          </a:p>
        </p:txBody>
      </p:sp>
      <p:sp>
        <p:nvSpPr>
          <p:cNvPr id="173" name="Rectangle 44"/>
          <p:cNvSpPr>
            <a:spLocks noChangeArrowheads="1"/>
          </p:cNvSpPr>
          <p:nvPr/>
        </p:nvSpPr>
        <p:spPr bwMode="auto">
          <a:xfrm rot="16200000">
            <a:off x="815702" y="3033326"/>
            <a:ext cx="20261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Percent of Students</a:t>
            </a:r>
          </a:p>
        </p:txBody>
      </p:sp>
      <p:sp>
        <p:nvSpPr>
          <p:cNvPr id="174" name="Line 45"/>
          <p:cNvSpPr>
            <a:spLocks noChangeShapeType="1"/>
          </p:cNvSpPr>
          <p:nvPr/>
        </p:nvSpPr>
        <p:spPr bwMode="auto">
          <a:xfrm>
            <a:off x="2393951" y="5818188"/>
            <a:ext cx="80692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5" name="Line 46"/>
          <p:cNvSpPr>
            <a:spLocks noChangeShapeType="1"/>
          </p:cNvSpPr>
          <p:nvPr/>
        </p:nvSpPr>
        <p:spPr bwMode="auto">
          <a:xfrm>
            <a:off x="3181350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6" name="Rectangle 47"/>
          <p:cNvSpPr>
            <a:spLocks noChangeArrowheads="1"/>
          </p:cNvSpPr>
          <p:nvPr/>
        </p:nvSpPr>
        <p:spPr bwMode="auto">
          <a:xfrm>
            <a:off x="3119437" y="5956301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</a:p>
        </p:txBody>
      </p:sp>
      <p:sp>
        <p:nvSpPr>
          <p:cNvPr id="177" name="Line 48"/>
          <p:cNvSpPr>
            <a:spLocks noChangeShapeType="1"/>
          </p:cNvSpPr>
          <p:nvPr/>
        </p:nvSpPr>
        <p:spPr bwMode="auto">
          <a:xfrm>
            <a:off x="4805362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8" name="Rectangle 49"/>
          <p:cNvSpPr>
            <a:spLocks noChangeArrowheads="1"/>
          </p:cNvSpPr>
          <p:nvPr/>
        </p:nvSpPr>
        <p:spPr bwMode="auto">
          <a:xfrm>
            <a:off x="4743450" y="5956301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179" name="Line 50"/>
          <p:cNvSpPr>
            <a:spLocks noChangeShapeType="1"/>
          </p:cNvSpPr>
          <p:nvPr/>
        </p:nvSpPr>
        <p:spPr bwMode="auto">
          <a:xfrm>
            <a:off x="6427788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0" name="Rectangle 51"/>
          <p:cNvSpPr>
            <a:spLocks noChangeArrowheads="1"/>
          </p:cNvSpPr>
          <p:nvPr/>
        </p:nvSpPr>
        <p:spPr bwMode="auto">
          <a:xfrm>
            <a:off x="6367463" y="5956301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</a:p>
        </p:txBody>
      </p:sp>
      <p:sp>
        <p:nvSpPr>
          <p:cNvPr id="181" name="Line 52"/>
          <p:cNvSpPr>
            <a:spLocks noChangeShapeType="1"/>
          </p:cNvSpPr>
          <p:nvPr/>
        </p:nvSpPr>
        <p:spPr bwMode="auto">
          <a:xfrm>
            <a:off x="8051800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2" name="Rectangle 53"/>
          <p:cNvSpPr>
            <a:spLocks noChangeArrowheads="1"/>
          </p:cNvSpPr>
          <p:nvPr/>
        </p:nvSpPr>
        <p:spPr bwMode="auto">
          <a:xfrm>
            <a:off x="7991475" y="5956301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</a:p>
        </p:txBody>
      </p:sp>
      <p:sp>
        <p:nvSpPr>
          <p:cNvPr id="183" name="Line 54"/>
          <p:cNvSpPr>
            <a:spLocks noChangeShapeType="1"/>
          </p:cNvSpPr>
          <p:nvPr/>
        </p:nvSpPr>
        <p:spPr bwMode="auto">
          <a:xfrm>
            <a:off x="9675813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9615488" y="5956301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</a:p>
        </p:txBody>
      </p:sp>
      <p:sp>
        <p:nvSpPr>
          <p:cNvPr id="185" name="Rectangle 56"/>
          <p:cNvSpPr>
            <a:spLocks noChangeArrowheads="1"/>
          </p:cNvSpPr>
          <p:nvPr/>
        </p:nvSpPr>
        <p:spPr bwMode="auto">
          <a:xfrm>
            <a:off x="5241925" y="6249989"/>
            <a:ext cx="23467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Parent Income Quintile</a:t>
            </a:r>
          </a:p>
        </p:txBody>
      </p:sp>
      <p:sp>
        <p:nvSpPr>
          <p:cNvPr id="162" name="Rectangle 58"/>
          <p:cNvSpPr>
            <a:spLocks noChangeArrowheads="1"/>
          </p:cNvSpPr>
          <p:nvPr/>
        </p:nvSpPr>
        <p:spPr bwMode="auto">
          <a:xfrm>
            <a:off x="2493962" y="912813"/>
            <a:ext cx="863600" cy="227013"/>
          </a:xfrm>
          <a:prstGeom prst="rect">
            <a:avLst/>
          </a:prstGeom>
          <a:solidFill>
            <a:srgbClr val="C10534"/>
          </a:solidFill>
          <a:ln w="0">
            <a:solidFill>
              <a:srgbClr val="C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6" name="Rectangle 62"/>
          <p:cNvSpPr>
            <a:spLocks noChangeArrowheads="1"/>
          </p:cNvSpPr>
          <p:nvPr/>
        </p:nvSpPr>
        <p:spPr bwMode="auto">
          <a:xfrm>
            <a:off x="3497263" y="906463"/>
            <a:ext cx="18979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Harvard University</a:t>
            </a:r>
          </a:p>
        </p:txBody>
      </p:sp>
      <p:sp>
        <p:nvSpPr>
          <p:cNvPr id="170" name="TextBox 92"/>
          <p:cNvSpPr txBox="1"/>
          <p:nvPr/>
        </p:nvSpPr>
        <p:spPr>
          <a:xfrm>
            <a:off x="1524134" y="1"/>
            <a:ext cx="9143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Parent Income Distributions by Quintile for 1980-82 Birth Cohorts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 Selected Colleges</a:t>
            </a:r>
          </a:p>
        </p:txBody>
      </p:sp>
    </p:spTree>
    <p:extLst>
      <p:ext uri="{BB962C8B-B14F-4D97-AF65-F5344CB8AC3E}">
        <p14:creationId xmlns:p14="http://schemas.microsoft.com/office/powerpoint/2010/main" val="3196651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1524001" y="103189"/>
            <a:ext cx="9144001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87" name="AutoShape 3"/>
          <p:cNvSpPr>
            <a:spLocks noChangeAspect="1" noChangeArrowheads="1" noTextEdit="1"/>
          </p:cNvSpPr>
          <p:nvPr/>
        </p:nvSpPr>
        <p:spPr bwMode="auto">
          <a:xfrm>
            <a:off x="1524001" y="103189"/>
            <a:ext cx="9144001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89" name="AutoShape 3"/>
          <p:cNvSpPr>
            <a:spLocks noChangeAspect="1" noChangeArrowheads="1" noTextEdit="1"/>
          </p:cNvSpPr>
          <p:nvPr/>
        </p:nvSpPr>
        <p:spPr bwMode="auto">
          <a:xfrm>
            <a:off x="1524001" y="103189"/>
            <a:ext cx="9144001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90" name="Rectangle 5"/>
          <p:cNvSpPr>
            <a:spLocks noChangeArrowheads="1"/>
          </p:cNvSpPr>
          <p:nvPr/>
        </p:nvSpPr>
        <p:spPr bwMode="auto">
          <a:xfrm>
            <a:off x="1519237" y="98425"/>
            <a:ext cx="9153526" cy="666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91" name="Rectangle 6"/>
          <p:cNvSpPr>
            <a:spLocks noChangeArrowheads="1"/>
          </p:cNvSpPr>
          <p:nvPr/>
        </p:nvSpPr>
        <p:spPr bwMode="auto">
          <a:xfrm>
            <a:off x="1524000" y="107951"/>
            <a:ext cx="9139238" cy="6646863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92" name="Rectangle 7"/>
          <p:cNvSpPr>
            <a:spLocks noChangeArrowheads="1"/>
          </p:cNvSpPr>
          <p:nvPr/>
        </p:nvSpPr>
        <p:spPr bwMode="auto">
          <a:xfrm>
            <a:off x="2393951" y="712788"/>
            <a:ext cx="8069263" cy="5105400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93" name="Line 8"/>
          <p:cNvSpPr>
            <a:spLocks noChangeShapeType="1"/>
          </p:cNvSpPr>
          <p:nvPr/>
        </p:nvSpPr>
        <p:spPr bwMode="auto">
          <a:xfrm>
            <a:off x="2393951" y="5668963"/>
            <a:ext cx="8069263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94" name="Line 9"/>
          <p:cNvSpPr>
            <a:spLocks noChangeShapeType="1"/>
          </p:cNvSpPr>
          <p:nvPr/>
        </p:nvSpPr>
        <p:spPr bwMode="auto">
          <a:xfrm>
            <a:off x="2393951" y="4465638"/>
            <a:ext cx="8069263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95" name="Line 10"/>
          <p:cNvSpPr>
            <a:spLocks noChangeShapeType="1"/>
          </p:cNvSpPr>
          <p:nvPr/>
        </p:nvSpPr>
        <p:spPr bwMode="auto">
          <a:xfrm>
            <a:off x="2393951" y="3262313"/>
            <a:ext cx="8069263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96" name="Line 11"/>
          <p:cNvSpPr>
            <a:spLocks noChangeShapeType="1"/>
          </p:cNvSpPr>
          <p:nvPr/>
        </p:nvSpPr>
        <p:spPr bwMode="auto">
          <a:xfrm>
            <a:off x="2393951" y="2060575"/>
            <a:ext cx="8069263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97" name="Line 12"/>
          <p:cNvSpPr>
            <a:spLocks noChangeShapeType="1"/>
          </p:cNvSpPr>
          <p:nvPr/>
        </p:nvSpPr>
        <p:spPr bwMode="auto">
          <a:xfrm>
            <a:off x="2393951" y="857250"/>
            <a:ext cx="8069263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98" name="Rectangle 13"/>
          <p:cNvSpPr>
            <a:spLocks noChangeArrowheads="1"/>
          </p:cNvSpPr>
          <p:nvPr/>
        </p:nvSpPr>
        <p:spPr bwMode="auto">
          <a:xfrm>
            <a:off x="2543175" y="5484813"/>
            <a:ext cx="304800" cy="184150"/>
          </a:xfrm>
          <a:prstGeom prst="rect">
            <a:avLst/>
          </a:prstGeom>
          <a:solidFill>
            <a:srgbClr val="CD3333"/>
          </a:solidFill>
          <a:ln w="0">
            <a:solidFill>
              <a:srgbClr val="C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99" name="Rectangle 14"/>
          <p:cNvSpPr>
            <a:spLocks noChangeArrowheads="1"/>
          </p:cNvSpPr>
          <p:nvPr/>
        </p:nvSpPr>
        <p:spPr bwMode="auto">
          <a:xfrm>
            <a:off x="4167187" y="5346701"/>
            <a:ext cx="304800" cy="322263"/>
          </a:xfrm>
          <a:prstGeom prst="rect">
            <a:avLst/>
          </a:prstGeom>
          <a:solidFill>
            <a:srgbClr val="CD3333"/>
          </a:solidFill>
          <a:ln w="0">
            <a:solidFill>
              <a:srgbClr val="C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00" name="Rectangle 15"/>
          <p:cNvSpPr>
            <a:spLocks noChangeArrowheads="1"/>
          </p:cNvSpPr>
          <p:nvPr/>
        </p:nvSpPr>
        <p:spPr bwMode="auto">
          <a:xfrm>
            <a:off x="5786438" y="5186363"/>
            <a:ext cx="309563" cy="482600"/>
          </a:xfrm>
          <a:prstGeom prst="rect">
            <a:avLst/>
          </a:prstGeom>
          <a:solidFill>
            <a:srgbClr val="CD3333"/>
          </a:solidFill>
          <a:ln w="0">
            <a:solidFill>
              <a:srgbClr val="C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01" name="Rectangle 16"/>
          <p:cNvSpPr>
            <a:spLocks noChangeArrowheads="1"/>
          </p:cNvSpPr>
          <p:nvPr/>
        </p:nvSpPr>
        <p:spPr bwMode="auto">
          <a:xfrm>
            <a:off x="7408863" y="4875213"/>
            <a:ext cx="311150" cy="793750"/>
          </a:xfrm>
          <a:prstGeom prst="rect">
            <a:avLst/>
          </a:prstGeom>
          <a:solidFill>
            <a:srgbClr val="CD3333"/>
          </a:solidFill>
          <a:ln w="0">
            <a:solidFill>
              <a:srgbClr val="C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02" name="Rectangle 17"/>
          <p:cNvSpPr>
            <a:spLocks noChangeArrowheads="1"/>
          </p:cNvSpPr>
          <p:nvPr/>
        </p:nvSpPr>
        <p:spPr bwMode="auto">
          <a:xfrm>
            <a:off x="9032875" y="1444625"/>
            <a:ext cx="311150" cy="4224338"/>
          </a:xfrm>
          <a:prstGeom prst="rect">
            <a:avLst/>
          </a:prstGeom>
          <a:solidFill>
            <a:srgbClr val="CD3333"/>
          </a:solidFill>
          <a:ln w="0">
            <a:solidFill>
              <a:srgbClr val="C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03" name="Rectangle 18"/>
          <p:cNvSpPr>
            <a:spLocks noChangeArrowheads="1"/>
          </p:cNvSpPr>
          <p:nvPr/>
        </p:nvSpPr>
        <p:spPr bwMode="auto">
          <a:xfrm>
            <a:off x="2865438" y="5141913"/>
            <a:ext cx="309563" cy="527050"/>
          </a:xfrm>
          <a:prstGeom prst="rect">
            <a:avLst/>
          </a:prstGeom>
          <a:solidFill>
            <a:srgbClr val="7691A9"/>
          </a:solidFill>
          <a:ln w="0">
            <a:solidFill>
              <a:srgbClr val="1A476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04" name="Rectangle 19"/>
          <p:cNvSpPr>
            <a:spLocks noChangeArrowheads="1"/>
          </p:cNvSpPr>
          <p:nvPr/>
        </p:nvSpPr>
        <p:spPr bwMode="auto">
          <a:xfrm>
            <a:off x="4489451" y="5030789"/>
            <a:ext cx="309563" cy="638175"/>
          </a:xfrm>
          <a:prstGeom prst="rect">
            <a:avLst/>
          </a:prstGeom>
          <a:solidFill>
            <a:srgbClr val="7691A9"/>
          </a:solidFill>
          <a:ln w="0">
            <a:solidFill>
              <a:srgbClr val="1A476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05" name="Rectangle 20"/>
          <p:cNvSpPr>
            <a:spLocks noChangeArrowheads="1"/>
          </p:cNvSpPr>
          <p:nvPr/>
        </p:nvSpPr>
        <p:spPr bwMode="auto">
          <a:xfrm>
            <a:off x="6111875" y="4897439"/>
            <a:ext cx="311150" cy="771525"/>
          </a:xfrm>
          <a:prstGeom prst="rect">
            <a:avLst/>
          </a:prstGeom>
          <a:solidFill>
            <a:srgbClr val="7691A9"/>
          </a:solidFill>
          <a:ln w="0">
            <a:solidFill>
              <a:srgbClr val="1A476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06" name="Rectangle 21"/>
          <p:cNvSpPr>
            <a:spLocks noChangeArrowheads="1"/>
          </p:cNvSpPr>
          <p:nvPr/>
        </p:nvSpPr>
        <p:spPr bwMode="auto">
          <a:xfrm>
            <a:off x="7735888" y="4687889"/>
            <a:ext cx="311150" cy="981075"/>
          </a:xfrm>
          <a:prstGeom prst="rect">
            <a:avLst/>
          </a:prstGeom>
          <a:solidFill>
            <a:srgbClr val="7691A9"/>
          </a:solidFill>
          <a:ln w="0">
            <a:solidFill>
              <a:srgbClr val="1A476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07" name="Rectangle 22"/>
          <p:cNvSpPr>
            <a:spLocks noChangeArrowheads="1"/>
          </p:cNvSpPr>
          <p:nvPr/>
        </p:nvSpPr>
        <p:spPr bwMode="auto">
          <a:xfrm>
            <a:off x="9359900" y="2581275"/>
            <a:ext cx="304800" cy="3087688"/>
          </a:xfrm>
          <a:prstGeom prst="rect">
            <a:avLst/>
          </a:prstGeom>
          <a:solidFill>
            <a:srgbClr val="7691A9"/>
          </a:solidFill>
          <a:ln w="0">
            <a:solidFill>
              <a:srgbClr val="1A476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68" name="Line 33"/>
          <p:cNvSpPr>
            <a:spLocks noChangeShapeType="1"/>
          </p:cNvSpPr>
          <p:nvPr/>
        </p:nvSpPr>
        <p:spPr bwMode="auto">
          <a:xfrm flipV="1">
            <a:off x="2393950" y="712788"/>
            <a:ext cx="0" cy="51054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69" name="Line 34"/>
          <p:cNvSpPr>
            <a:spLocks noChangeShapeType="1"/>
          </p:cNvSpPr>
          <p:nvPr/>
        </p:nvSpPr>
        <p:spPr bwMode="auto">
          <a:xfrm flipH="1">
            <a:off x="2305050" y="5668963"/>
            <a:ext cx="8890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71" name="Rectangle 35"/>
          <p:cNvSpPr>
            <a:spLocks noChangeArrowheads="1"/>
          </p:cNvSpPr>
          <p:nvPr/>
        </p:nvSpPr>
        <p:spPr bwMode="auto">
          <a:xfrm rot="16200000">
            <a:off x="2086942" y="5471726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</a:t>
            </a:r>
          </a:p>
        </p:txBody>
      </p:sp>
      <p:sp>
        <p:nvSpPr>
          <p:cNvPr id="572" name="Line 36"/>
          <p:cNvSpPr>
            <a:spLocks noChangeShapeType="1"/>
          </p:cNvSpPr>
          <p:nvPr/>
        </p:nvSpPr>
        <p:spPr bwMode="auto">
          <a:xfrm flipH="1">
            <a:off x="2305050" y="4465638"/>
            <a:ext cx="8890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73" name="Rectangle 37"/>
          <p:cNvSpPr>
            <a:spLocks noChangeArrowheads="1"/>
          </p:cNvSpPr>
          <p:nvPr/>
        </p:nvSpPr>
        <p:spPr bwMode="auto">
          <a:xfrm rot="16200000">
            <a:off x="2022822" y="4268401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</a:t>
            </a:r>
          </a:p>
        </p:txBody>
      </p:sp>
      <p:sp>
        <p:nvSpPr>
          <p:cNvPr id="574" name="Line 38"/>
          <p:cNvSpPr>
            <a:spLocks noChangeShapeType="1"/>
          </p:cNvSpPr>
          <p:nvPr/>
        </p:nvSpPr>
        <p:spPr bwMode="auto">
          <a:xfrm flipH="1">
            <a:off x="2305050" y="3262313"/>
            <a:ext cx="8890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75" name="Rectangle 39"/>
          <p:cNvSpPr>
            <a:spLocks noChangeArrowheads="1"/>
          </p:cNvSpPr>
          <p:nvPr/>
        </p:nvSpPr>
        <p:spPr bwMode="auto">
          <a:xfrm rot="16200000">
            <a:off x="2022822" y="3066664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40</a:t>
            </a:r>
          </a:p>
        </p:txBody>
      </p:sp>
      <p:sp>
        <p:nvSpPr>
          <p:cNvPr id="160" name="Line 40"/>
          <p:cNvSpPr>
            <a:spLocks noChangeShapeType="1"/>
          </p:cNvSpPr>
          <p:nvPr/>
        </p:nvSpPr>
        <p:spPr bwMode="auto">
          <a:xfrm flipH="1">
            <a:off x="2305050" y="2060575"/>
            <a:ext cx="8890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1" name="Rectangle 41"/>
          <p:cNvSpPr>
            <a:spLocks noChangeArrowheads="1"/>
          </p:cNvSpPr>
          <p:nvPr/>
        </p:nvSpPr>
        <p:spPr bwMode="auto">
          <a:xfrm rot="16200000">
            <a:off x="2022822" y="1863339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60</a:t>
            </a:r>
          </a:p>
        </p:txBody>
      </p:sp>
      <p:sp>
        <p:nvSpPr>
          <p:cNvPr id="171" name="Line 42"/>
          <p:cNvSpPr>
            <a:spLocks noChangeShapeType="1"/>
          </p:cNvSpPr>
          <p:nvPr/>
        </p:nvSpPr>
        <p:spPr bwMode="auto">
          <a:xfrm flipH="1">
            <a:off x="2305050" y="857250"/>
            <a:ext cx="8890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2" name="Rectangle 43"/>
          <p:cNvSpPr>
            <a:spLocks noChangeArrowheads="1"/>
          </p:cNvSpPr>
          <p:nvPr/>
        </p:nvSpPr>
        <p:spPr bwMode="auto">
          <a:xfrm rot="16200000">
            <a:off x="2022822" y="658426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80</a:t>
            </a:r>
          </a:p>
        </p:txBody>
      </p:sp>
      <p:sp>
        <p:nvSpPr>
          <p:cNvPr id="173" name="Rectangle 44"/>
          <p:cNvSpPr>
            <a:spLocks noChangeArrowheads="1"/>
          </p:cNvSpPr>
          <p:nvPr/>
        </p:nvSpPr>
        <p:spPr bwMode="auto">
          <a:xfrm rot="16200000">
            <a:off x="815702" y="3033326"/>
            <a:ext cx="20261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Percent of Students</a:t>
            </a:r>
          </a:p>
        </p:txBody>
      </p:sp>
      <p:sp>
        <p:nvSpPr>
          <p:cNvPr id="174" name="Line 45"/>
          <p:cNvSpPr>
            <a:spLocks noChangeShapeType="1"/>
          </p:cNvSpPr>
          <p:nvPr/>
        </p:nvSpPr>
        <p:spPr bwMode="auto">
          <a:xfrm>
            <a:off x="2393951" y="5818188"/>
            <a:ext cx="80692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5" name="Line 46"/>
          <p:cNvSpPr>
            <a:spLocks noChangeShapeType="1"/>
          </p:cNvSpPr>
          <p:nvPr/>
        </p:nvSpPr>
        <p:spPr bwMode="auto">
          <a:xfrm>
            <a:off x="3181350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6" name="Rectangle 47"/>
          <p:cNvSpPr>
            <a:spLocks noChangeArrowheads="1"/>
          </p:cNvSpPr>
          <p:nvPr/>
        </p:nvSpPr>
        <p:spPr bwMode="auto">
          <a:xfrm>
            <a:off x="3119437" y="5956301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</a:p>
        </p:txBody>
      </p:sp>
      <p:sp>
        <p:nvSpPr>
          <p:cNvPr id="177" name="Line 48"/>
          <p:cNvSpPr>
            <a:spLocks noChangeShapeType="1"/>
          </p:cNvSpPr>
          <p:nvPr/>
        </p:nvSpPr>
        <p:spPr bwMode="auto">
          <a:xfrm>
            <a:off x="4805362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8" name="Rectangle 49"/>
          <p:cNvSpPr>
            <a:spLocks noChangeArrowheads="1"/>
          </p:cNvSpPr>
          <p:nvPr/>
        </p:nvSpPr>
        <p:spPr bwMode="auto">
          <a:xfrm>
            <a:off x="4743450" y="5956301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179" name="Line 50"/>
          <p:cNvSpPr>
            <a:spLocks noChangeShapeType="1"/>
          </p:cNvSpPr>
          <p:nvPr/>
        </p:nvSpPr>
        <p:spPr bwMode="auto">
          <a:xfrm>
            <a:off x="6427788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0" name="Rectangle 51"/>
          <p:cNvSpPr>
            <a:spLocks noChangeArrowheads="1"/>
          </p:cNvSpPr>
          <p:nvPr/>
        </p:nvSpPr>
        <p:spPr bwMode="auto">
          <a:xfrm>
            <a:off x="6367463" y="5956301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</a:p>
        </p:txBody>
      </p:sp>
      <p:sp>
        <p:nvSpPr>
          <p:cNvPr id="181" name="Line 52"/>
          <p:cNvSpPr>
            <a:spLocks noChangeShapeType="1"/>
          </p:cNvSpPr>
          <p:nvPr/>
        </p:nvSpPr>
        <p:spPr bwMode="auto">
          <a:xfrm>
            <a:off x="8051800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2" name="Rectangle 53"/>
          <p:cNvSpPr>
            <a:spLocks noChangeArrowheads="1"/>
          </p:cNvSpPr>
          <p:nvPr/>
        </p:nvSpPr>
        <p:spPr bwMode="auto">
          <a:xfrm>
            <a:off x="7991475" y="5956301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</a:p>
        </p:txBody>
      </p:sp>
      <p:sp>
        <p:nvSpPr>
          <p:cNvPr id="183" name="Line 54"/>
          <p:cNvSpPr>
            <a:spLocks noChangeShapeType="1"/>
          </p:cNvSpPr>
          <p:nvPr/>
        </p:nvSpPr>
        <p:spPr bwMode="auto">
          <a:xfrm>
            <a:off x="9675813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9615488" y="5956301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</a:p>
        </p:txBody>
      </p:sp>
      <p:sp>
        <p:nvSpPr>
          <p:cNvPr id="185" name="Rectangle 56"/>
          <p:cNvSpPr>
            <a:spLocks noChangeArrowheads="1"/>
          </p:cNvSpPr>
          <p:nvPr/>
        </p:nvSpPr>
        <p:spPr bwMode="auto">
          <a:xfrm>
            <a:off x="5241925" y="6249989"/>
            <a:ext cx="23467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Parent Income Quintile</a:t>
            </a:r>
          </a:p>
        </p:txBody>
      </p:sp>
      <p:sp>
        <p:nvSpPr>
          <p:cNvPr id="162" name="Rectangle 58"/>
          <p:cNvSpPr>
            <a:spLocks noChangeArrowheads="1"/>
          </p:cNvSpPr>
          <p:nvPr/>
        </p:nvSpPr>
        <p:spPr bwMode="auto">
          <a:xfrm>
            <a:off x="2493962" y="912813"/>
            <a:ext cx="863600" cy="227013"/>
          </a:xfrm>
          <a:prstGeom prst="rect">
            <a:avLst/>
          </a:prstGeom>
          <a:solidFill>
            <a:srgbClr val="C10534"/>
          </a:solidFill>
          <a:ln w="0">
            <a:solidFill>
              <a:srgbClr val="C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3" name="Rectangle 59"/>
          <p:cNvSpPr>
            <a:spLocks noChangeArrowheads="1"/>
          </p:cNvSpPr>
          <p:nvPr/>
        </p:nvSpPr>
        <p:spPr bwMode="auto">
          <a:xfrm>
            <a:off x="2493962" y="1233488"/>
            <a:ext cx="863600" cy="233363"/>
          </a:xfrm>
          <a:prstGeom prst="rect">
            <a:avLst/>
          </a:prstGeom>
          <a:solidFill>
            <a:srgbClr val="7691A9"/>
          </a:solidFill>
          <a:ln w="0">
            <a:solidFill>
              <a:srgbClr val="1A476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7" name="Rectangle 63"/>
          <p:cNvSpPr>
            <a:spLocks noChangeArrowheads="1"/>
          </p:cNvSpPr>
          <p:nvPr/>
        </p:nvSpPr>
        <p:spPr bwMode="auto">
          <a:xfrm>
            <a:off x="3497262" y="1228726"/>
            <a:ext cx="12952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UC Berkeley</a:t>
            </a:r>
          </a:p>
        </p:txBody>
      </p:sp>
      <p:sp>
        <p:nvSpPr>
          <p:cNvPr id="170" name="TextBox 92"/>
          <p:cNvSpPr txBox="1"/>
          <p:nvPr/>
        </p:nvSpPr>
        <p:spPr>
          <a:xfrm>
            <a:off x="1524134" y="1"/>
            <a:ext cx="9143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Parent Income Distributions by Quintile for 1980-82 Birth Cohorts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 Selected Colleges</a:t>
            </a:r>
          </a:p>
        </p:txBody>
      </p:sp>
      <p:sp>
        <p:nvSpPr>
          <p:cNvPr id="52" name="Rectangle 62"/>
          <p:cNvSpPr>
            <a:spLocks noChangeArrowheads="1"/>
          </p:cNvSpPr>
          <p:nvPr/>
        </p:nvSpPr>
        <p:spPr bwMode="auto">
          <a:xfrm>
            <a:off x="3497263" y="906463"/>
            <a:ext cx="18979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Harvard University</a:t>
            </a:r>
          </a:p>
        </p:txBody>
      </p:sp>
    </p:spTree>
    <p:extLst>
      <p:ext uri="{BB962C8B-B14F-4D97-AF65-F5344CB8AC3E}">
        <p14:creationId xmlns:p14="http://schemas.microsoft.com/office/powerpoint/2010/main" val="2316831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1524001" y="103189"/>
            <a:ext cx="9144001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87" name="AutoShape 3"/>
          <p:cNvSpPr>
            <a:spLocks noChangeAspect="1" noChangeArrowheads="1" noTextEdit="1"/>
          </p:cNvSpPr>
          <p:nvPr/>
        </p:nvSpPr>
        <p:spPr bwMode="auto">
          <a:xfrm>
            <a:off x="1524001" y="103189"/>
            <a:ext cx="9144001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89" name="AutoShape 3"/>
          <p:cNvSpPr>
            <a:spLocks noChangeAspect="1" noChangeArrowheads="1" noTextEdit="1"/>
          </p:cNvSpPr>
          <p:nvPr/>
        </p:nvSpPr>
        <p:spPr bwMode="auto">
          <a:xfrm>
            <a:off x="1524001" y="103189"/>
            <a:ext cx="9144001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90" name="Rectangle 5"/>
          <p:cNvSpPr>
            <a:spLocks noChangeArrowheads="1"/>
          </p:cNvSpPr>
          <p:nvPr/>
        </p:nvSpPr>
        <p:spPr bwMode="auto">
          <a:xfrm>
            <a:off x="1519237" y="98425"/>
            <a:ext cx="9153526" cy="666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91" name="Rectangle 6"/>
          <p:cNvSpPr>
            <a:spLocks noChangeArrowheads="1"/>
          </p:cNvSpPr>
          <p:nvPr/>
        </p:nvSpPr>
        <p:spPr bwMode="auto">
          <a:xfrm>
            <a:off x="1524000" y="107951"/>
            <a:ext cx="9139238" cy="6646863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92" name="Rectangle 7"/>
          <p:cNvSpPr>
            <a:spLocks noChangeArrowheads="1"/>
          </p:cNvSpPr>
          <p:nvPr/>
        </p:nvSpPr>
        <p:spPr bwMode="auto">
          <a:xfrm>
            <a:off x="2393951" y="712788"/>
            <a:ext cx="8069263" cy="5105400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93" name="Line 8"/>
          <p:cNvSpPr>
            <a:spLocks noChangeShapeType="1"/>
          </p:cNvSpPr>
          <p:nvPr/>
        </p:nvSpPr>
        <p:spPr bwMode="auto">
          <a:xfrm>
            <a:off x="2393951" y="5668963"/>
            <a:ext cx="8069263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94" name="Line 9"/>
          <p:cNvSpPr>
            <a:spLocks noChangeShapeType="1"/>
          </p:cNvSpPr>
          <p:nvPr/>
        </p:nvSpPr>
        <p:spPr bwMode="auto">
          <a:xfrm>
            <a:off x="2393951" y="4465638"/>
            <a:ext cx="8069263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95" name="Line 10"/>
          <p:cNvSpPr>
            <a:spLocks noChangeShapeType="1"/>
          </p:cNvSpPr>
          <p:nvPr/>
        </p:nvSpPr>
        <p:spPr bwMode="auto">
          <a:xfrm>
            <a:off x="2393951" y="3262313"/>
            <a:ext cx="8069263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96" name="Line 11"/>
          <p:cNvSpPr>
            <a:spLocks noChangeShapeType="1"/>
          </p:cNvSpPr>
          <p:nvPr/>
        </p:nvSpPr>
        <p:spPr bwMode="auto">
          <a:xfrm>
            <a:off x="2393951" y="2060575"/>
            <a:ext cx="8069263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97" name="Line 12"/>
          <p:cNvSpPr>
            <a:spLocks noChangeShapeType="1"/>
          </p:cNvSpPr>
          <p:nvPr/>
        </p:nvSpPr>
        <p:spPr bwMode="auto">
          <a:xfrm>
            <a:off x="2393951" y="857250"/>
            <a:ext cx="8069263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98" name="Rectangle 13"/>
          <p:cNvSpPr>
            <a:spLocks noChangeArrowheads="1"/>
          </p:cNvSpPr>
          <p:nvPr/>
        </p:nvSpPr>
        <p:spPr bwMode="auto">
          <a:xfrm>
            <a:off x="2543175" y="5484813"/>
            <a:ext cx="304800" cy="184150"/>
          </a:xfrm>
          <a:prstGeom prst="rect">
            <a:avLst/>
          </a:prstGeom>
          <a:solidFill>
            <a:srgbClr val="CD3333"/>
          </a:solidFill>
          <a:ln w="0">
            <a:solidFill>
              <a:srgbClr val="C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99" name="Rectangle 14"/>
          <p:cNvSpPr>
            <a:spLocks noChangeArrowheads="1"/>
          </p:cNvSpPr>
          <p:nvPr/>
        </p:nvSpPr>
        <p:spPr bwMode="auto">
          <a:xfrm>
            <a:off x="4167187" y="5346701"/>
            <a:ext cx="304800" cy="322263"/>
          </a:xfrm>
          <a:prstGeom prst="rect">
            <a:avLst/>
          </a:prstGeom>
          <a:solidFill>
            <a:srgbClr val="CD3333"/>
          </a:solidFill>
          <a:ln w="0">
            <a:solidFill>
              <a:srgbClr val="C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00" name="Rectangle 15"/>
          <p:cNvSpPr>
            <a:spLocks noChangeArrowheads="1"/>
          </p:cNvSpPr>
          <p:nvPr/>
        </p:nvSpPr>
        <p:spPr bwMode="auto">
          <a:xfrm>
            <a:off x="5786438" y="5186363"/>
            <a:ext cx="309563" cy="482600"/>
          </a:xfrm>
          <a:prstGeom prst="rect">
            <a:avLst/>
          </a:prstGeom>
          <a:solidFill>
            <a:srgbClr val="CD3333"/>
          </a:solidFill>
          <a:ln w="0">
            <a:solidFill>
              <a:srgbClr val="C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01" name="Rectangle 16"/>
          <p:cNvSpPr>
            <a:spLocks noChangeArrowheads="1"/>
          </p:cNvSpPr>
          <p:nvPr/>
        </p:nvSpPr>
        <p:spPr bwMode="auto">
          <a:xfrm>
            <a:off x="7408863" y="4875213"/>
            <a:ext cx="311150" cy="793750"/>
          </a:xfrm>
          <a:prstGeom prst="rect">
            <a:avLst/>
          </a:prstGeom>
          <a:solidFill>
            <a:srgbClr val="CD3333"/>
          </a:solidFill>
          <a:ln w="0">
            <a:solidFill>
              <a:srgbClr val="C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02" name="Rectangle 17"/>
          <p:cNvSpPr>
            <a:spLocks noChangeArrowheads="1"/>
          </p:cNvSpPr>
          <p:nvPr/>
        </p:nvSpPr>
        <p:spPr bwMode="auto">
          <a:xfrm>
            <a:off x="9032875" y="1444625"/>
            <a:ext cx="311150" cy="4224338"/>
          </a:xfrm>
          <a:prstGeom prst="rect">
            <a:avLst/>
          </a:prstGeom>
          <a:solidFill>
            <a:srgbClr val="CD3333"/>
          </a:solidFill>
          <a:ln w="0">
            <a:solidFill>
              <a:srgbClr val="C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03" name="Rectangle 18"/>
          <p:cNvSpPr>
            <a:spLocks noChangeArrowheads="1"/>
          </p:cNvSpPr>
          <p:nvPr/>
        </p:nvSpPr>
        <p:spPr bwMode="auto">
          <a:xfrm>
            <a:off x="2865438" y="5141913"/>
            <a:ext cx="309563" cy="527050"/>
          </a:xfrm>
          <a:prstGeom prst="rect">
            <a:avLst/>
          </a:prstGeom>
          <a:solidFill>
            <a:srgbClr val="7691A9"/>
          </a:solidFill>
          <a:ln w="0">
            <a:solidFill>
              <a:srgbClr val="1A476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04" name="Rectangle 19"/>
          <p:cNvSpPr>
            <a:spLocks noChangeArrowheads="1"/>
          </p:cNvSpPr>
          <p:nvPr/>
        </p:nvSpPr>
        <p:spPr bwMode="auto">
          <a:xfrm>
            <a:off x="4489451" y="5030789"/>
            <a:ext cx="309563" cy="638175"/>
          </a:xfrm>
          <a:prstGeom prst="rect">
            <a:avLst/>
          </a:prstGeom>
          <a:solidFill>
            <a:srgbClr val="7691A9"/>
          </a:solidFill>
          <a:ln w="0">
            <a:solidFill>
              <a:srgbClr val="1A476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05" name="Rectangle 20"/>
          <p:cNvSpPr>
            <a:spLocks noChangeArrowheads="1"/>
          </p:cNvSpPr>
          <p:nvPr/>
        </p:nvSpPr>
        <p:spPr bwMode="auto">
          <a:xfrm>
            <a:off x="6111875" y="4897439"/>
            <a:ext cx="311150" cy="771525"/>
          </a:xfrm>
          <a:prstGeom prst="rect">
            <a:avLst/>
          </a:prstGeom>
          <a:solidFill>
            <a:srgbClr val="7691A9"/>
          </a:solidFill>
          <a:ln w="0">
            <a:solidFill>
              <a:srgbClr val="1A476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06" name="Rectangle 21"/>
          <p:cNvSpPr>
            <a:spLocks noChangeArrowheads="1"/>
          </p:cNvSpPr>
          <p:nvPr/>
        </p:nvSpPr>
        <p:spPr bwMode="auto">
          <a:xfrm>
            <a:off x="7735888" y="4687889"/>
            <a:ext cx="311150" cy="981075"/>
          </a:xfrm>
          <a:prstGeom prst="rect">
            <a:avLst/>
          </a:prstGeom>
          <a:solidFill>
            <a:srgbClr val="7691A9"/>
          </a:solidFill>
          <a:ln w="0">
            <a:solidFill>
              <a:srgbClr val="1A476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07" name="Rectangle 22"/>
          <p:cNvSpPr>
            <a:spLocks noChangeArrowheads="1"/>
          </p:cNvSpPr>
          <p:nvPr/>
        </p:nvSpPr>
        <p:spPr bwMode="auto">
          <a:xfrm>
            <a:off x="9359900" y="2581275"/>
            <a:ext cx="304800" cy="3087688"/>
          </a:xfrm>
          <a:prstGeom prst="rect">
            <a:avLst/>
          </a:prstGeom>
          <a:solidFill>
            <a:srgbClr val="7691A9"/>
          </a:solidFill>
          <a:ln w="0">
            <a:solidFill>
              <a:srgbClr val="1A476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08" name="Rectangle 23"/>
          <p:cNvSpPr>
            <a:spLocks noChangeArrowheads="1"/>
          </p:cNvSpPr>
          <p:nvPr/>
        </p:nvSpPr>
        <p:spPr bwMode="auto">
          <a:xfrm>
            <a:off x="3192462" y="4681539"/>
            <a:ext cx="304800" cy="987425"/>
          </a:xfrm>
          <a:prstGeom prst="rect">
            <a:avLst/>
          </a:prstGeom>
          <a:solidFill>
            <a:srgbClr val="779159"/>
          </a:solidFill>
          <a:ln w="0">
            <a:solidFill>
              <a:srgbClr val="55752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09" name="Rectangle 24"/>
          <p:cNvSpPr>
            <a:spLocks noChangeArrowheads="1"/>
          </p:cNvSpPr>
          <p:nvPr/>
        </p:nvSpPr>
        <p:spPr bwMode="auto">
          <a:xfrm>
            <a:off x="4816475" y="4621213"/>
            <a:ext cx="304800" cy="1047750"/>
          </a:xfrm>
          <a:prstGeom prst="rect">
            <a:avLst/>
          </a:prstGeom>
          <a:solidFill>
            <a:srgbClr val="779159"/>
          </a:solidFill>
          <a:ln w="0">
            <a:solidFill>
              <a:srgbClr val="55752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10" name="Rectangle 25"/>
          <p:cNvSpPr>
            <a:spLocks noChangeArrowheads="1"/>
          </p:cNvSpPr>
          <p:nvPr/>
        </p:nvSpPr>
        <p:spPr bwMode="auto">
          <a:xfrm>
            <a:off x="6438900" y="4703763"/>
            <a:ext cx="304800" cy="965200"/>
          </a:xfrm>
          <a:prstGeom prst="rect">
            <a:avLst/>
          </a:prstGeom>
          <a:solidFill>
            <a:srgbClr val="779159"/>
          </a:solidFill>
          <a:ln w="0">
            <a:solidFill>
              <a:srgbClr val="55752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11" name="Rectangle 26"/>
          <p:cNvSpPr>
            <a:spLocks noChangeArrowheads="1"/>
          </p:cNvSpPr>
          <p:nvPr/>
        </p:nvSpPr>
        <p:spPr bwMode="auto">
          <a:xfrm>
            <a:off x="8058151" y="4481513"/>
            <a:ext cx="309563" cy="1187450"/>
          </a:xfrm>
          <a:prstGeom prst="rect">
            <a:avLst/>
          </a:prstGeom>
          <a:solidFill>
            <a:srgbClr val="779159"/>
          </a:solidFill>
          <a:ln w="0">
            <a:solidFill>
              <a:srgbClr val="55752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44" name="Rectangle 27"/>
          <p:cNvSpPr>
            <a:spLocks noChangeArrowheads="1"/>
          </p:cNvSpPr>
          <p:nvPr/>
        </p:nvSpPr>
        <p:spPr bwMode="auto">
          <a:xfrm>
            <a:off x="9682164" y="3856039"/>
            <a:ext cx="309563" cy="1812925"/>
          </a:xfrm>
          <a:prstGeom prst="rect">
            <a:avLst/>
          </a:prstGeom>
          <a:solidFill>
            <a:srgbClr val="779159"/>
          </a:solidFill>
          <a:ln w="0">
            <a:solidFill>
              <a:srgbClr val="55752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68" name="Line 33"/>
          <p:cNvSpPr>
            <a:spLocks noChangeShapeType="1"/>
          </p:cNvSpPr>
          <p:nvPr/>
        </p:nvSpPr>
        <p:spPr bwMode="auto">
          <a:xfrm flipV="1">
            <a:off x="2393950" y="712788"/>
            <a:ext cx="0" cy="51054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69" name="Line 34"/>
          <p:cNvSpPr>
            <a:spLocks noChangeShapeType="1"/>
          </p:cNvSpPr>
          <p:nvPr/>
        </p:nvSpPr>
        <p:spPr bwMode="auto">
          <a:xfrm flipH="1">
            <a:off x="2305050" y="5668963"/>
            <a:ext cx="8890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71" name="Rectangle 35"/>
          <p:cNvSpPr>
            <a:spLocks noChangeArrowheads="1"/>
          </p:cNvSpPr>
          <p:nvPr/>
        </p:nvSpPr>
        <p:spPr bwMode="auto">
          <a:xfrm rot="16200000">
            <a:off x="2086942" y="5471726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</a:t>
            </a:r>
          </a:p>
        </p:txBody>
      </p:sp>
      <p:sp>
        <p:nvSpPr>
          <p:cNvPr id="572" name="Line 36"/>
          <p:cNvSpPr>
            <a:spLocks noChangeShapeType="1"/>
          </p:cNvSpPr>
          <p:nvPr/>
        </p:nvSpPr>
        <p:spPr bwMode="auto">
          <a:xfrm flipH="1">
            <a:off x="2305050" y="4465638"/>
            <a:ext cx="8890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73" name="Rectangle 37"/>
          <p:cNvSpPr>
            <a:spLocks noChangeArrowheads="1"/>
          </p:cNvSpPr>
          <p:nvPr/>
        </p:nvSpPr>
        <p:spPr bwMode="auto">
          <a:xfrm rot="16200000">
            <a:off x="2022822" y="4268401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</a:t>
            </a:r>
          </a:p>
        </p:txBody>
      </p:sp>
      <p:sp>
        <p:nvSpPr>
          <p:cNvPr id="574" name="Line 38"/>
          <p:cNvSpPr>
            <a:spLocks noChangeShapeType="1"/>
          </p:cNvSpPr>
          <p:nvPr/>
        </p:nvSpPr>
        <p:spPr bwMode="auto">
          <a:xfrm flipH="1">
            <a:off x="2305050" y="3262313"/>
            <a:ext cx="8890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75" name="Rectangle 39"/>
          <p:cNvSpPr>
            <a:spLocks noChangeArrowheads="1"/>
          </p:cNvSpPr>
          <p:nvPr/>
        </p:nvSpPr>
        <p:spPr bwMode="auto">
          <a:xfrm rot="16200000">
            <a:off x="2022822" y="3066664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40</a:t>
            </a:r>
          </a:p>
        </p:txBody>
      </p:sp>
      <p:sp>
        <p:nvSpPr>
          <p:cNvPr id="160" name="Line 40"/>
          <p:cNvSpPr>
            <a:spLocks noChangeShapeType="1"/>
          </p:cNvSpPr>
          <p:nvPr/>
        </p:nvSpPr>
        <p:spPr bwMode="auto">
          <a:xfrm flipH="1">
            <a:off x="2305050" y="2060575"/>
            <a:ext cx="8890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1" name="Rectangle 41"/>
          <p:cNvSpPr>
            <a:spLocks noChangeArrowheads="1"/>
          </p:cNvSpPr>
          <p:nvPr/>
        </p:nvSpPr>
        <p:spPr bwMode="auto">
          <a:xfrm rot="16200000">
            <a:off x="2022822" y="1863339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60</a:t>
            </a:r>
          </a:p>
        </p:txBody>
      </p:sp>
      <p:sp>
        <p:nvSpPr>
          <p:cNvPr id="171" name="Line 42"/>
          <p:cNvSpPr>
            <a:spLocks noChangeShapeType="1"/>
          </p:cNvSpPr>
          <p:nvPr/>
        </p:nvSpPr>
        <p:spPr bwMode="auto">
          <a:xfrm flipH="1">
            <a:off x="2305050" y="857250"/>
            <a:ext cx="8890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2" name="Rectangle 43"/>
          <p:cNvSpPr>
            <a:spLocks noChangeArrowheads="1"/>
          </p:cNvSpPr>
          <p:nvPr/>
        </p:nvSpPr>
        <p:spPr bwMode="auto">
          <a:xfrm rot="16200000">
            <a:off x="2022822" y="658426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80</a:t>
            </a:r>
          </a:p>
        </p:txBody>
      </p:sp>
      <p:sp>
        <p:nvSpPr>
          <p:cNvPr id="173" name="Rectangle 44"/>
          <p:cNvSpPr>
            <a:spLocks noChangeArrowheads="1"/>
          </p:cNvSpPr>
          <p:nvPr/>
        </p:nvSpPr>
        <p:spPr bwMode="auto">
          <a:xfrm rot="16200000">
            <a:off x="815702" y="3033326"/>
            <a:ext cx="20261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Percent of Students</a:t>
            </a:r>
          </a:p>
        </p:txBody>
      </p:sp>
      <p:sp>
        <p:nvSpPr>
          <p:cNvPr id="174" name="Line 45"/>
          <p:cNvSpPr>
            <a:spLocks noChangeShapeType="1"/>
          </p:cNvSpPr>
          <p:nvPr/>
        </p:nvSpPr>
        <p:spPr bwMode="auto">
          <a:xfrm>
            <a:off x="2393951" y="5818188"/>
            <a:ext cx="80692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5" name="Line 46"/>
          <p:cNvSpPr>
            <a:spLocks noChangeShapeType="1"/>
          </p:cNvSpPr>
          <p:nvPr/>
        </p:nvSpPr>
        <p:spPr bwMode="auto">
          <a:xfrm>
            <a:off x="3181350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6" name="Rectangle 47"/>
          <p:cNvSpPr>
            <a:spLocks noChangeArrowheads="1"/>
          </p:cNvSpPr>
          <p:nvPr/>
        </p:nvSpPr>
        <p:spPr bwMode="auto">
          <a:xfrm>
            <a:off x="3119437" y="5956301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</a:p>
        </p:txBody>
      </p:sp>
      <p:sp>
        <p:nvSpPr>
          <p:cNvPr id="177" name="Line 48"/>
          <p:cNvSpPr>
            <a:spLocks noChangeShapeType="1"/>
          </p:cNvSpPr>
          <p:nvPr/>
        </p:nvSpPr>
        <p:spPr bwMode="auto">
          <a:xfrm>
            <a:off x="4805362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8" name="Rectangle 49"/>
          <p:cNvSpPr>
            <a:spLocks noChangeArrowheads="1"/>
          </p:cNvSpPr>
          <p:nvPr/>
        </p:nvSpPr>
        <p:spPr bwMode="auto">
          <a:xfrm>
            <a:off x="4743450" y="5956301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179" name="Line 50"/>
          <p:cNvSpPr>
            <a:spLocks noChangeShapeType="1"/>
          </p:cNvSpPr>
          <p:nvPr/>
        </p:nvSpPr>
        <p:spPr bwMode="auto">
          <a:xfrm>
            <a:off x="6427788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0" name="Rectangle 51"/>
          <p:cNvSpPr>
            <a:spLocks noChangeArrowheads="1"/>
          </p:cNvSpPr>
          <p:nvPr/>
        </p:nvSpPr>
        <p:spPr bwMode="auto">
          <a:xfrm>
            <a:off x="6367463" y="5956301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</a:p>
        </p:txBody>
      </p:sp>
      <p:sp>
        <p:nvSpPr>
          <p:cNvPr id="181" name="Line 52"/>
          <p:cNvSpPr>
            <a:spLocks noChangeShapeType="1"/>
          </p:cNvSpPr>
          <p:nvPr/>
        </p:nvSpPr>
        <p:spPr bwMode="auto">
          <a:xfrm>
            <a:off x="8051800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2" name="Rectangle 53"/>
          <p:cNvSpPr>
            <a:spLocks noChangeArrowheads="1"/>
          </p:cNvSpPr>
          <p:nvPr/>
        </p:nvSpPr>
        <p:spPr bwMode="auto">
          <a:xfrm>
            <a:off x="7991475" y="5956301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</a:p>
        </p:txBody>
      </p:sp>
      <p:sp>
        <p:nvSpPr>
          <p:cNvPr id="183" name="Line 54"/>
          <p:cNvSpPr>
            <a:spLocks noChangeShapeType="1"/>
          </p:cNvSpPr>
          <p:nvPr/>
        </p:nvSpPr>
        <p:spPr bwMode="auto">
          <a:xfrm>
            <a:off x="9675813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9615488" y="5956301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</a:p>
        </p:txBody>
      </p:sp>
      <p:sp>
        <p:nvSpPr>
          <p:cNvPr id="185" name="Rectangle 56"/>
          <p:cNvSpPr>
            <a:spLocks noChangeArrowheads="1"/>
          </p:cNvSpPr>
          <p:nvPr/>
        </p:nvSpPr>
        <p:spPr bwMode="auto">
          <a:xfrm>
            <a:off x="5241925" y="6249989"/>
            <a:ext cx="23467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Parent Income Quintile</a:t>
            </a:r>
          </a:p>
        </p:txBody>
      </p:sp>
      <p:sp>
        <p:nvSpPr>
          <p:cNvPr id="162" name="Rectangle 58"/>
          <p:cNvSpPr>
            <a:spLocks noChangeArrowheads="1"/>
          </p:cNvSpPr>
          <p:nvPr/>
        </p:nvSpPr>
        <p:spPr bwMode="auto">
          <a:xfrm>
            <a:off x="2493962" y="912813"/>
            <a:ext cx="863600" cy="227013"/>
          </a:xfrm>
          <a:prstGeom prst="rect">
            <a:avLst/>
          </a:prstGeom>
          <a:solidFill>
            <a:srgbClr val="C10534"/>
          </a:solidFill>
          <a:ln w="0">
            <a:solidFill>
              <a:srgbClr val="C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3" name="Rectangle 59"/>
          <p:cNvSpPr>
            <a:spLocks noChangeArrowheads="1"/>
          </p:cNvSpPr>
          <p:nvPr/>
        </p:nvSpPr>
        <p:spPr bwMode="auto">
          <a:xfrm>
            <a:off x="2493962" y="1233488"/>
            <a:ext cx="863600" cy="233363"/>
          </a:xfrm>
          <a:prstGeom prst="rect">
            <a:avLst/>
          </a:prstGeom>
          <a:solidFill>
            <a:srgbClr val="7691A9"/>
          </a:solidFill>
          <a:ln w="0">
            <a:solidFill>
              <a:srgbClr val="1A476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4" name="Rectangle 60"/>
          <p:cNvSpPr>
            <a:spLocks noChangeArrowheads="1"/>
          </p:cNvSpPr>
          <p:nvPr/>
        </p:nvSpPr>
        <p:spPr bwMode="auto">
          <a:xfrm>
            <a:off x="2493962" y="1555751"/>
            <a:ext cx="863600" cy="233363"/>
          </a:xfrm>
          <a:prstGeom prst="rect">
            <a:avLst/>
          </a:prstGeom>
          <a:solidFill>
            <a:srgbClr val="779159"/>
          </a:solidFill>
          <a:ln w="0">
            <a:solidFill>
              <a:srgbClr val="55752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7" name="Rectangle 63"/>
          <p:cNvSpPr>
            <a:spLocks noChangeArrowheads="1"/>
          </p:cNvSpPr>
          <p:nvPr/>
        </p:nvSpPr>
        <p:spPr bwMode="auto">
          <a:xfrm>
            <a:off x="3497262" y="1228726"/>
            <a:ext cx="12952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UC Berkeley</a:t>
            </a:r>
          </a:p>
        </p:txBody>
      </p:sp>
      <p:sp>
        <p:nvSpPr>
          <p:cNvPr id="168" name="Rectangle 64"/>
          <p:cNvSpPr>
            <a:spLocks noChangeArrowheads="1"/>
          </p:cNvSpPr>
          <p:nvPr/>
        </p:nvSpPr>
        <p:spPr bwMode="auto">
          <a:xfrm>
            <a:off x="3497262" y="1549401"/>
            <a:ext cx="19537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SUNY-Stony Brook</a:t>
            </a:r>
          </a:p>
        </p:txBody>
      </p:sp>
      <p:sp>
        <p:nvSpPr>
          <p:cNvPr id="170" name="TextBox 92"/>
          <p:cNvSpPr txBox="1"/>
          <p:nvPr/>
        </p:nvSpPr>
        <p:spPr>
          <a:xfrm>
            <a:off x="1524134" y="1"/>
            <a:ext cx="9143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Parent Income Distributions by Quintile for 1980-82 Birth Cohorts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 Selected Colleges</a:t>
            </a:r>
          </a:p>
        </p:txBody>
      </p:sp>
      <p:sp>
        <p:nvSpPr>
          <p:cNvPr id="60" name="Rectangle 62"/>
          <p:cNvSpPr>
            <a:spLocks noChangeArrowheads="1"/>
          </p:cNvSpPr>
          <p:nvPr/>
        </p:nvSpPr>
        <p:spPr bwMode="auto">
          <a:xfrm>
            <a:off x="3497263" y="906463"/>
            <a:ext cx="18979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Harvard University</a:t>
            </a:r>
          </a:p>
        </p:txBody>
      </p:sp>
    </p:spTree>
    <p:extLst>
      <p:ext uri="{BB962C8B-B14F-4D97-AF65-F5344CB8AC3E}">
        <p14:creationId xmlns:p14="http://schemas.microsoft.com/office/powerpoint/2010/main" val="488714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524000" y="2560638"/>
            <a:ext cx="9144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 II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Education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588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1524001" y="103189"/>
            <a:ext cx="9144001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87" name="AutoShape 3"/>
          <p:cNvSpPr>
            <a:spLocks noChangeAspect="1" noChangeArrowheads="1" noTextEdit="1"/>
          </p:cNvSpPr>
          <p:nvPr/>
        </p:nvSpPr>
        <p:spPr bwMode="auto">
          <a:xfrm>
            <a:off x="1524001" y="103189"/>
            <a:ext cx="9144001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488" name="Group 4"/>
          <p:cNvGrpSpPr>
            <a:grpSpLocks noChangeAspect="1"/>
          </p:cNvGrpSpPr>
          <p:nvPr/>
        </p:nvGrpSpPr>
        <p:grpSpPr bwMode="auto">
          <a:xfrm>
            <a:off x="1519237" y="98425"/>
            <a:ext cx="9153526" cy="6661150"/>
            <a:chOff x="-3" y="62"/>
            <a:chExt cx="5766" cy="4196"/>
          </a:xfrm>
        </p:grpSpPr>
        <p:sp>
          <p:nvSpPr>
            <p:cNvPr id="489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90" name="Rectangle 5"/>
            <p:cNvSpPr>
              <a:spLocks noChangeArrowheads="1"/>
            </p:cNvSpPr>
            <p:nvPr/>
          </p:nvSpPr>
          <p:spPr bwMode="auto">
            <a:xfrm>
              <a:off x="-3" y="62"/>
              <a:ext cx="5766" cy="41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91" name="Rectangle 6"/>
            <p:cNvSpPr>
              <a:spLocks noChangeArrowheads="1"/>
            </p:cNvSpPr>
            <p:nvPr/>
          </p:nvSpPr>
          <p:spPr bwMode="auto">
            <a:xfrm>
              <a:off x="0" y="68"/>
              <a:ext cx="5757" cy="4187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92" name="Rectangle 7"/>
            <p:cNvSpPr>
              <a:spLocks noChangeArrowheads="1"/>
            </p:cNvSpPr>
            <p:nvPr/>
          </p:nvSpPr>
          <p:spPr bwMode="auto">
            <a:xfrm>
              <a:off x="548" y="449"/>
              <a:ext cx="5083" cy="32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93" name="Line 8"/>
            <p:cNvSpPr>
              <a:spLocks noChangeShapeType="1"/>
            </p:cNvSpPr>
            <p:nvPr/>
          </p:nvSpPr>
          <p:spPr bwMode="auto">
            <a:xfrm>
              <a:off x="548" y="3571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94" name="Line 9"/>
            <p:cNvSpPr>
              <a:spLocks noChangeShapeType="1"/>
            </p:cNvSpPr>
            <p:nvPr/>
          </p:nvSpPr>
          <p:spPr bwMode="auto">
            <a:xfrm>
              <a:off x="548" y="2813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95" name="Line 10"/>
            <p:cNvSpPr>
              <a:spLocks noChangeShapeType="1"/>
            </p:cNvSpPr>
            <p:nvPr/>
          </p:nvSpPr>
          <p:spPr bwMode="auto">
            <a:xfrm>
              <a:off x="548" y="2055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96" name="Line 11"/>
            <p:cNvSpPr>
              <a:spLocks noChangeShapeType="1"/>
            </p:cNvSpPr>
            <p:nvPr/>
          </p:nvSpPr>
          <p:spPr bwMode="auto">
            <a:xfrm>
              <a:off x="548" y="1298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97" name="Line 12"/>
            <p:cNvSpPr>
              <a:spLocks noChangeShapeType="1"/>
            </p:cNvSpPr>
            <p:nvPr/>
          </p:nvSpPr>
          <p:spPr bwMode="auto">
            <a:xfrm>
              <a:off x="548" y="540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98" name="Rectangle 13"/>
            <p:cNvSpPr>
              <a:spLocks noChangeArrowheads="1"/>
            </p:cNvSpPr>
            <p:nvPr/>
          </p:nvSpPr>
          <p:spPr bwMode="auto">
            <a:xfrm>
              <a:off x="642" y="3455"/>
              <a:ext cx="192" cy="116"/>
            </a:xfrm>
            <a:prstGeom prst="rect">
              <a:avLst/>
            </a:prstGeom>
            <a:solidFill>
              <a:srgbClr val="CD3333"/>
            </a:solidFill>
            <a:ln w="0">
              <a:solidFill>
                <a:srgbClr val="C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99" name="Rectangle 14"/>
            <p:cNvSpPr>
              <a:spLocks noChangeArrowheads="1"/>
            </p:cNvSpPr>
            <p:nvPr/>
          </p:nvSpPr>
          <p:spPr bwMode="auto">
            <a:xfrm>
              <a:off x="1665" y="3368"/>
              <a:ext cx="192" cy="203"/>
            </a:xfrm>
            <a:prstGeom prst="rect">
              <a:avLst/>
            </a:prstGeom>
            <a:solidFill>
              <a:srgbClr val="CD3333"/>
            </a:solidFill>
            <a:ln w="0">
              <a:solidFill>
                <a:srgbClr val="C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00" name="Rectangle 15"/>
            <p:cNvSpPr>
              <a:spLocks noChangeArrowheads="1"/>
            </p:cNvSpPr>
            <p:nvPr/>
          </p:nvSpPr>
          <p:spPr bwMode="auto">
            <a:xfrm>
              <a:off x="2685" y="3267"/>
              <a:ext cx="195" cy="304"/>
            </a:xfrm>
            <a:prstGeom prst="rect">
              <a:avLst/>
            </a:prstGeom>
            <a:solidFill>
              <a:srgbClr val="CD3333"/>
            </a:solidFill>
            <a:ln w="0">
              <a:solidFill>
                <a:srgbClr val="C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01" name="Rectangle 16"/>
            <p:cNvSpPr>
              <a:spLocks noChangeArrowheads="1"/>
            </p:cNvSpPr>
            <p:nvPr/>
          </p:nvSpPr>
          <p:spPr bwMode="auto">
            <a:xfrm>
              <a:off x="3707" y="3071"/>
              <a:ext cx="196" cy="500"/>
            </a:xfrm>
            <a:prstGeom prst="rect">
              <a:avLst/>
            </a:prstGeom>
            <a:solidFill>
              <a:srgbClr val="CD3333"/>
            </a:solidFill>
            <a:ln w="0">
              <a:solidFill>
                <a:srgbClr val="C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02" name="Rectangle 17"/>
            <p:cNvSpPr>
              <a:spLocks noChangeArrowheads="1"/>
            </p:cNvSpPr>
            <p:nvPr/>
          </p:nvSpPr>
          <p:spPr bwMode="auto">
            <a:xfrm>
              <a:off x="4730" y="910"/>
              <a:ext cx="196" cy="2661"/>
            </a:xfrm>
            <a:prstGeom prst="rect">
              <a:avLst/>
            </a:prstGeom>
            <a:solidFill>
              <a:srgbClr val="CD3333"/>
            </a:solidFill>
            <a:ln w="0">
              <a:solidFill>
                <a:srgbClr val="C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03" name="Rectangle 18"/>
            <p:cNvSpPr>
              <a:spLocks noChangeArrowheads="1"/>
            </p:cNvSpPr>
            <p:nvPr/>
          </p:nvSpPr>
          <p:spPr bwMode="auto">
            <a:xfrm>
              <a:off x="845" y="3239"/>
              <a:ext cx="195" cy="332"/>
            </a:xfrm>
            <a:prstGeom prst="rect">
              <a:avLst/>
            </a:prstGeom>
            <a:solidFill>
              <a:srgbClr val="7691A9"/>
            </a:solidFill>
            <a:ln w="0">
              <a:solidFill>
                <a:srgbClr val="1A476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04" name="Rectangle 19"/>
            <p:cNvSpPr>
              <a:spLocks noChangeArrowheads="1"/>
            </p:cNvSpPr>
            <p:nvPr/>
          </p:nvSpPr>
          <p:spPr bwMode="auto">
            <a:xfrm>
              <a:off x="1868" y="3169"/>
              <a:ext cx="195" cy="402"/>
            </a:xfrm>
            <a:prstGeom prst="rect">
              <a:avLst/>
            </a:prstGeom>
            <a:solidFill>
              <a:srgbClr val="7691A9"/>
            </a:solidFill>
            <a:ln w="0">
              <a:solidFill>
                <a:srgbClr val="1A476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05" name="Rectangle 20"/>
            <p:cNvSpPr>
              <a:spLocks noChangeArrowheads="1"/>
            </p:cNvSpPr>
            <p:nvPr/>
          </p:nvSpPr>
          <p:spPr bwMode="auto">
            <a:xfrm>
              <a:off x="2890" y="3085"/>
              <a:ext cx="196" cy="486"/>
            </a:xfrm>
            <a:prstGeom prst="rect">
              <a:avLst/>
            </a:prstGeom>
            <a:solidFill>
              <a:srgbClr val="7691A9"/>
            </a:solidFill>
            <a:ln w="0">
              <a:solidFill>
                <a:srgbClr val="1A476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06" name="Rectangle 21"/>
            <p:cNvSpPr>
              <a:spLocks noChangeArrowheads="1"/>
            </p:cNvSpPr>
            <p:nvPr/>
          </p:nvSpPr>
          <p:spPr bwMode="auto">
            <a:xfrm>
              <a:off x="3913" y="2953"/>
              <a:ext cx="196" cy="618"/>
            </a:xfrm>
            <a:prstGeom prst="rect">
              <a:avLst/>
            </a:prstGeom>
            <a:solidFill>
              <a:srgbClr val="7691A9"/>
            </a:solidFill>
            <a:ln w="0">
              <a:solidFill>
                <a:srgbClr val="1A476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07" name="Rectangle 22"/>
            <p:cNvSpPr>
              <a:spLocks noChangeArrowheads="1"/>
            </p:cNvSpPr>
            <p:nvPr/>
          </p:nvSpPr>
          <p:spPr bwMode="auto">
            <a:xfrm>
              <a:off x="4936" y="1626"/>
              <a:ext cx="192" cy="1945"/>
            </a:xfrm>
            <a:prstGeom prst="rect">
              <a:avLst/>
            </a:prstGeom>
            <a:solidFill>
              <a:srgbClr val="7691A9"/>
            </a:solidFill>
            <a:ln w="0">
              <a:solidFill>
                <a:srgbClr val="1A476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08" name="Rectangle 23"/>
            <p:cNvSpPr>
              <a:spLocks noChangeArrowheads="1"/>
            </p:cNvSpPr>
            <p:nvPr/>
          </p:nvSpPr>
          <p:spPr bwMode="auto">
            <a:xfrm>
              <a:off x="1051" y="2949"/>
              <a:ext cx="192" cy="622"/>
            </a:xfrm>
            <a:prstGeom prst="rect">
              <a:avLst/>
            </a:prstGeom>
            <a:solidFill>
              <a:srgbClr val="779159"/>
            </a:solidFill>
            <a:ln w="0">
              <a:solidFill>
                <a:srgbClr val="55752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09" name="Rectangle 24"/>
            <p:cNvSpPr>
              <a:spLocks noChangeArrowheads="1"/>
            </p:cNvSpPr>
            <p:nvPr/>
          </p:nvSpPr>
          <p:spPr bwMode="auto">
            <a:xfrm>
              <a:off x="2074" y="2911"/>
              <a:ext cx="192" cy="660"/>
            </a:xfrm>
            <a:prstGeom prst="rect">
              <a:avLst/>
            </a:prstGeom>
            <a:solidFill>
              <a:srgbClr val="779159"/>
            </a:solidFill>
            <a:ln w="0">
              <a:solidFill>
                <a:srgbClr val="55752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10" name="Rectangle 25"/>
            <p:cNvSpPr>
              <a:spLocks noChangeArrowheads="1"/>
            </p:cNvSpPr>
            <p:nvPr/>
          </p:nvSpPr>
          <p:spPr bwMode="auto">
            <a:xfrm>
              <a:off x="3096" y="2963"/>
              <a:ext cx="192" cy="608"/>
            </a:xfrm>
            <a:prstGeom prst="rect">
              <a:avLst/>
            </a:prstGeom>
            <a:solidFill>
              <a:srgbClr val="779159"/>
            </a:solidFill>
            <a:ln w="0">
              <a:solidFill>
                <a:srgbClr val="55752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11" name="Rectangle 26"/>
            <p:cNvSpPr>
              <a:spLocks noChangeArrowheads="1"/>
            </p:cNvSpPr>
            <p:nvPr/>
          </p:nvSpPr>
          <p:spPr bwMode="auto">
            <a:xfrm>
              <a:off x="4116" y="2823"/>
              <a:ext cx="195" cy="748"/>
            </a:xfrm>
            <a:prstGeom prst="rect">
              <a:avLst/>
            </a:prstGeom>
            <a:solidFill>
              <a:srgbClr val="779159"/>
            </a:solidFill>
            <a:ln w="0">
              <a:solidFill>
                <a:srgbClr val="55752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44" name="Rectangle 27"/>
            <p:cNvSpPr>
              <a:spLocks noChangeArrowheads="1"/>
            </p:cNvSpPr>
            <p:nvPr/>
          </p:nvSpPr>
          <p:spPr bwMode="auto">
            <a:xfrm>
              <a:off x="5139" y="2429"/>
              <a:ext cx="195" cy="1142"/>
            </a:xfrm>
            <a:prstGeom prst="rect">
              <a:avLst/>
            </a:prstGeom>
            <a:solidFill>
              <a:srgbClr val="779159"/>
            </a:solidFill>
            <a:ln w="0">
              <a:solidFill>
                <a:srgbClr val="55752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45" name="Rectangle 28"/>
            <p:cNvSpPr>
              <a:spLocks noChangeArrowheads="1"/>
            </p:cNvSpPr>
            <p:nvPr/>
          </p:nvSpPr>
          <p:spPr bwMode="auto">
            <a:xfrm>
              <a:off x="1253" y="2342"/>
              <a:ext cx="196" cy="1229"/>
            </a:xfrm>
            <a:prstGeom prst="rect">
              <a:avLst/>
            </a:prstGeom>
            <a:solidFill>
              <a:srgbClr val="E99833"/>
            </a:solidFill>
            <a:ln w="0">
              <a:solidFill>
                <a:srgbClr val="E37E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46" name="Rectangle 29"/>
            <p:cNvSpPr>
              <a:spLocks noChangeArrowheads="1"/>
            </p:cNvSpPr>
            <p:nvPr/>
          </p:nvSpPr>
          <p:spPr bwMode="auto">
            <a:xfrm>
              <a:off x="2276" y="2736"/>
              <a:ext cx="196" cy="835"/>
            </a:xfrm>
            <a:prstGeom prst="rect">
              <a:avLst/>
            </a:prstGeom>
            <a:solidFill>
              <a:srgbClr val="E99833"/>
            </a:solidFill>
            <a:ln w="0">
              <a:solidFill>
                <a:srgbClr val="E37E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47" name="Rectangle 30"/>
            <p:cNvSpPr>
              <a:spLocks noChangeArrowheads="1"/>
            </p:cNvSpPr>
            <p:nvPr/>
          </p:nvSpPr>
          <p:spPr bwMode="auto">
            <a:xfrm>
              <a:off x="3299" y="2904"/>
              <a:ext cx="195" cy="667"/>
            </a:xfrm>
            <a:prstGeom prst="rect">
              <a:avLst/>
            </a:prstGeom>
            <a:solidFill>
              <a:srgbClr val="E99833"/>
            </a:solidFill>
            <a:ln w="0">
              <a:solidFill>
                <a:srgbClr val="E37E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48" name="Rectangle 31"/>
            <p:cNvSpPr>
              <a:spLocks noChangeArrowheads="1"/>
            </p:cNvSpPr>
            <p:nvPr/>
          </p:nvSpPr>
          <p:spPr bwMode="auto">
            <a:xfrm>
              <a:off x="4322" y="3026"/>
              <a:ext cx="195" cy="545"/>
            </a:xfrm>
            <a:prstGeom prst="rect">
              <a:avLst/>
            </a:prstGeom>
            <a:solidFill>
              <a:srgbClr val="E99833"/>
            </a:solidFill>
            <a:ln w="0">
              <a:solidFill>
                <a:srgbClr val="E37E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49" name="Rectangle 32"/>
            <p:cNvSpPr>
              <a:spLocks noChangeArrowheads="1"/>
            </p:cNvSpPr>
            <p:nvPr/>
          </p:nvSpPr>
          <p:spPr bwMode="auto">
            <a:xfrm>
              <a:off x="5345" y="3064"/>
              <a:ext cx="195" cy="507"/>
            </a:xfrm>
            <a:prstGeom prst="rect">
              <a:avLst/>
            </a:prstGeom>
            <a:solidFill>
              <a:srgbClr val="E99833"/>
            </a:solidFill>
            <a:ln w="0">
              <a:solidFill>
                <a:srgbClr val="E37E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68" name="Line 33"/>
            <p:cNvSpPr>
              <a:spLocks noChangeShapeType="1"/>
            </p:cNvSpPr>
            <p:nvPr/>
          </p:nvSpPr>
          <p:spPr bwMode="auto">
            <a:xfrm flipV="1">
              <a:off x="548" y="449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69" name="Line 34"/>
            <p:cNvSpPr>
              <a:spLocks noChangeShapeType="1"/>
            </p:cNvSpPr>
            <p:nvPr/>
          </p:nvSpPr>
          <p:spPr bwMode="auto">
            <a:xfrm flipH="1">
              <a:off x="492" y="3571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71" name="Rectangle 35"/>
            <p:cNvSpPr>
              <a:spLocks noChangeArrowheads="1"/>
            </p:cNvSpPr>
            <p:nvPr/>
          </p:nvSpPr>
          <p:spPr bwMode="auto">
            <a:xfrm rot="16200000">
              <a:off x="355" y="3447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0</a:t>
              </a:r>
            </a:p>
          </p:txBody>
        </p:sp>
        <p:sp>
          <p:nvSpPr>
            <p:cNvPr id="572" name="Line 36"/>
            <p:cNvSpPr>
              <a:spLocks noChangeShapeType="1"/>
            </p:cNvSpPr>
            <p:nvPr/>
          </p:nvSpPr>
          <p:spPr bwMode="auto">
            <a:xfrm flipH="1">
              <a:off x="492" y="2813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73" name="Rectangle 37"/>
            <p:cNvSpPr>
              <a:spLocks noChangeArrowheads="1"/>
            </p:cNvSpPr>
            <p:nvPr/>
          </p:nvSpPr>
          <p:spPr bwMode="auto">
            <a:xfrm rot="16200000">
              <a:off x="314" y="2689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20</a:t>
              </a:r>
            </a:p>
          </p:txBody>
        </p:sp>
        <p:sp>
          <p:nvSpPr>
            <p:cNvPr id="574" name="Line 38"/>
            <p:cNvSpPr>
              <a:spLocks noChangeShapeType="1"/>
            </p:cNvSpPr>
            <p:nvPr/>
          </p:nvSpPr>
          <p:spPr bwMode="auto">
            <a:xfrm flipH="1">
              <a:off x="492" y="2055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75" name="Rectangle 39"/>
            <p:cNvSpPr>
              <a:spLocks noChangeArrowheads="1"/>
            </p:cNvSpPr>
            <p:nvPr/>
          </p:nvSpPr>
          <p:spPr bwMode="auto">
            <a:xfrm rot="16200000">
              <a:off x="314" y="1932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40</a:t>
              </a:r>
            </a:p>
          </p:txBody>
        </p:sp>
        <p:sp>
          <p:nvSpPr>
            <p:cNvPr id="160" name="Line 40"/>
            <p:cNvSpPr>
              <a:spLocks noChangeShapeType="1"/>
            </p:cNvSpPr>
            <p:nvPr/>
          </p:nvSpPr>
          <p:spPr bwMode="auto">
            <a:xfrm flipH="1">
              <a:off x="492" y="1298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1" name="Rectangle 41"/>
            <p:cNvSpPr>
              <a:spLocks noChangeArrowheads="1"/>
            </p:cNvSpPr>
            <p:nvPr/>
          </p:nvSpPr>
          <p:spPr bwMode="auto">
            <a:xfrm rot="16200000">
              <a:off x="314" y="1174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60</a:t>
              </a:r>
            </a:p>
          </p:txBody>
        </p:sp>
        <p:sp>
          <p:nvSpPr>
            <p:cNvPr id="171" name="Line 42"/>
            <p:cNvSpPr>
              <a:spLocks noChangeShapeType="1"/>
            </p:cNvSpPr>
            <p:nvPr/>
          </p:nvSpPr>
          <p:spPr bwMode="auto">
            <a:xfrm flipH="1">
              <a:off x="492" y="540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72" name="Rectangle 43"/>
            <p:cNvSpPr>
              <a:spLocks noChangeArrowheads="1"/>
            </p:cNvSpPr>
            <p:nvPr/>
          </p:nvSpPr>
          <p:spPr bwMode="auto">
            <a:xfrm rot="16200000">
              <a:off x="314" y="415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80</a:t>
              </a:r>
            </a:p>
          </p:txBody>
        </p:sp>
        <p:sp>
          <p:nvSpPr>
            <p:cNvPr id="173" name="Rectangle 44"/>
            <p:cNvSpPr>
              <a:spLocks noChangeArrowheads="1"/>
            </p:cNvSpPr>
            <p:nvPr/>
          </p:nvSpPr>
          <p:spPr bwMode="auto">
            <a:xfrm rot="16200000">
              <a:off x="-446" y="1911"/>
              <a:ext cx="127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Percent of Students</a:t>
              </a:r>
            </a:p>
          </p:txBody>
        </p:sp>
        <p:sp>
          <p:nvSpPr>
            <p:cNvPr id="174" name="Line 45"/>
            <p:cNvSpPr>
              <a:spLocks noChangeShapeType="1"/>
            </p:cNvSpPr>
            <p:nvPr/>
          </p:nvSpPr>
          <p:spPr bwMode="auto">
            <a:xfrm>
              <a:off x="548" y="3665"/>
              <a:ext cx="508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75" name="Line 46"/>
            <p:cNvSpPr>
              <a:spLocks noChangeShapeType="1"/>
            </p:cNvSpPr>
            <p:nvPr/>
          </p:nvSpPr>
          <p:spPr bwMode="auto">
            <a:xfrm>
              <a:off x="1044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76" name="Rectangle 47"/>
            <p:cNvSpPr>
              <a:spLocks noChangeArrowheads="1"/>
            </p:cNvSpPr>
            <p:nvPr/>
          </p:nvSpPr>
          <p:spPr bwMode="auto">
            <a:xfrm>
              <a:off x="1005" y="3752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</a:t>
              </a:r>
            </a:p>
          </p:txBody>
        </p:sp>
        <p:sp>
          <p:nvSpPr>
            <p:cNvPr id="177" name="Line 48"/>
            <p:cNvSpPr>
              <a:spLocks noChangeShapeType="1"/>
            </p:cNvSpPr>
            <p:nvPr/>
          </p:nvSpPr>
          <p:spPr bwMode="auto">
            <a:xfrm>
              <a:off x="2067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78" name="Rectangle 49"/>
            <p:cNvSpPr>
              <a:spLocks noChangeArrowheads="1"/>
            </p:cNvSpPr>
            <p:nvPr/>
          </p:nvSpPr>
          <p:spPr bwMode="auto">
            <a:xfrm>
              <a:off x="2028" y="3752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2</a:t>
              </a:r>
            </a:p>
          </p:txBody>
        </p:sp>
        <p:sp>
          <p:nvSpPr>
            <p:cNvPr id="179" name="Line 50"/>
            <p:cNvSpPr>
              <a:spLocks noChangeShapeType="1"/>
            </p:cNvSpPr>
            <p:nvPr/>
          </p:nvSpPr>
          <p:spPr bwMode="auto">
            <a:xfrm>
              <a:off x="3089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80" name="Rectangle 51"/>
            <p:cNvSpPr>
              <a:spLocks noChangeArrowheads="1"/>
            </p:cNvSpPr>
            <p:nvPr/>
          </p:nvSpPr>
          <p:spPr bwMode="auto">
            <a:xfrm>
              <a:off x="3051" y="3752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3</a:t>
              </a:r>
            </a:p>
          </p:txBody>
        </p:sp>
        <p:sp>
          <p:nvSpPr>
            <p:cNvPr id="181" name="Line 52"/>
            <p:cNvSpPr>
              <a:spLocks noChangeShapeType="1"/>
            </p:cNvSpPr>
            <p:nvPr/>
          </p:nvSpPr>
          <p:spPr bwMode="auto">
            <a:xfrm>
              <a:off x="411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82" name="Rectangle 53"/>
            <p:cNvSpPr>
              <a:spLocks noChangeArrowheads="1"/>
            </p:cNvSpPr>
            <p:nvPr/>
          </p:nvSpPr>
          <p:spPr bwMode="auto">
            <a:xfrm>
              <a:off x="4074" y="3752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4</a:t>
              </a:r>
            </a:p>
          </p:txBody>
        </p:sp>
        <p:sp>
          <p:nvSpPr>
            <p:cNvPr id="183" name="Line 54"/>
            <p:cNvSpPr>
              <a:spLocks noChangeShapeType="1"/>
            </p:cNvSpPr>
            <p:nvPr/>
          </p:nvSpPr>
          <p:spPr bwMode="auto">
            <a:xfrm>
              <a:off x="5135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84" name="Rectangle 55"/>
            <p:cNvSpPr>
              <a:spLocks noChangeArrowheads="1"/>
            </p:cNvSpPr>
            <p:nvPr/>
          </p:nvSpPr>
          <p:spPr bwMode="auto">
            <a:xfrm>
              <a:off x="5097" y="3752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5</a:t>
              </a:r>
            </a:p>
          </p:txBody>
        </p:sp>
        <p:sp>
          <p:nvSpPr>
            <p:cNvPr id="185" name="Rectangle 56"/>
            <p:cNvSpPr>
              <a:spLocks noChangeArrowheads="1"/>
            </p:cNvSpPr>
            <p:nvPr/>
          </p:nvSpPr>
          <p:spPr bwMode="auto">
            <a:xfrm>
              <a:off x="2342" y="3937"/>
              <a:ext cx="147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Parent Income Quintile</a:t>
              </a:r>
            </a:p>
          </p:txBody>
        </p:sp>
      </p:grpSp>
      <p:sp>
        <p:nvSpPr>
          <p:cNvPr id="162" name="Rectangle 58"/>
          <p:cNvSpPr>
            <a:spLocks noChangeArrowheads="1"/>
          </p:cNvSpPr>
          <p:nvPr/>
        </p:nvSpPr>
        <p:spPr bwMode="auto">
          <a:xfrm>
            <a:off x="2493962" y="912813"/>
            <a:ext cx="863600" cy="227013"/>
          </a:xfrm>
          <a:prstGeom prst="rect">
            <a:avLst/>
          </a:prstGeom>
          <a:solidFill>
            <a:srgbClr val="C10534"/>
          </a:solidFill>
          <a:ln w="0">
            <a:solidFill>
              <a:srgbClr val="C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3" name="Rectangle 59"/>
          <p:cNvSpPr>
            <a:spLocks noChangeArrowheads="1"/>
          </p:cNvSpPr>
          <p:nvPr/>
        </p:nvSpPr>
        <p:spPr bwMode="auto">
          <a:xfrm>
            <a:off x="2493962" y="1233488"/>
            <a:ext cx="863600" cy="233363"/>
          </a:xfrm>
          <a:prstGeom prst="rect">
            <a:avLst/>
          </a:prstGeom>
          <a:solidFill>
            <a:srgbClr val="7691A9"/>
          </a:solidFill>
          <a:ln w="0">
            <a:solidFill>
              <a:srgbClr val="1A476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4" name="Rectangle 60"/>
          <p:cNvSpPr>
            <a:spLocks noChangeArrowheads="1"/>
          </p:cNvSpPr>
          <p:nvPr/>
        </p:nvSpPr>
        <p:spPr bwMode="auto">
          <a:xfrm>
            <a:off x="2493962" y="1555751"/>
            <a:ext cx="863600" cy="233363"/>
          </a:xfrm>
          <a:prstGeom prst="rect">
            <a:avLst/>
          </a:prstGeom>
          <a:solidFill>
            <a:srgbClr val="779159"/>
          </a:solidFill>
          <a:ln w="0">
            <a:solidFill>
              <a:srgbClr val="55752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5" name="Rectangle 61"/>
          <p:cNvSpPr>
            <a:spLocks noChangeArrowheads="1"/>
          </p:cNvSpPr>
          <p:nvPr/>
        </p:nvSpPr>
        <p:spPr bwMode="auto">
          <a:xfrm>
            <a:off x="2493962" y="1882776"/>
            <a:ext cx="863600" cy="227013"/>
          </a:xfrm>
          <a:prstGeom prst="rect">
            <a:avLst/>
          </a:prstGeom>
          <a:solidFill>
            <a:srgbClr val="E99833"/>
          </a:solidFill>
          <a:ln w="0">
            <a:solidFill>
              <a:srgbClr val="E37E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7" name="Rectangle 63"/>
          <p:cNvSpPr>
            <a:spLocks noChangeArrowheads="1"/>
          </p:cNvSpPr>
          <p:nvPr/>
        </p:nvSpPr>
        <p:spPr bwMode="auto">
          <a:xfrm>
            <a:off x="3497262" y="1228726"/>
            <a:ext cx="12952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UC Berkeley</a:t>
            </a:r>
          </a:p>
        </p:txBody>
      </p:sp>
      <p:sp>
        <p:nvSpPr>
          <p:cNvPr id="168" name="Rectangle 64"/>
          <p:cNvSpPr>
            <a:spLocks noChangeArrowheads="1"/>
          </p:cNvSpPr>
          <p:nvPr/>
        </p:nvSpPr>
        <p:spPr bwMode="auto">
          <a:xfrm>
            <a:off x="3497262" y="1549401"/>
            <a:ext cx="19537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SUNY-Stony Brook</a:t>
            </a:r>
          </a:p>
        </p:txBody>
      </p:sp>
      <p:sp>
        <p:nvSpPr>
          <p:cNvPr id="169" name="Rectangle 65"/>
          <p:cNvSpPr>
            <a:spLocks noChangeArrowheads="1"/>
          </p:cNvSpPr>
          <p:nvPr/>
        </p:nvSpPr>
        <p:spPr bwMode="auto">
          <a:xfrm>
            <a:off x="3497263" y="1876426"/>
            <a:ext cx="30008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Glendale Community College</a:t>
            </a:r>
          </a:p>
        </p:txBody>
      </p:sp>
      <p:sp>
        <p:nvSpPr>
          <p:cNvPr id="170" name="TextBox 92"/>
          <p:cNvSpPr txBox="1"/>
          <p:nvPr/>
        </p:nvSpPr>
        <p:spPr>
          <a:xfrm>
            <a:off x="1524134" y="1"/>
            <a:ext cx="9143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Parent Income Distributions by Quintile for 1980-82 Birth Cohorts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 Selected Colleges</a:t>
            </a:r>
          </a:p>
        </p:txBody>
      </p:sp>
      <p:sp>
        <p:nvSpPr>
          <p:cNvPr id="67" name="Rectangle 62"/>
          <p:cNvSpPr>
            <a:spLocks noChangeArrowheads="1"/>
          </p:cNvSpPr>
          <p:nvPr/>
        </p:nvSpPr>
        <p:spPr bwMode="auto">
          <a:xfrm>
            <a:off x="3497263" y="906463"/>
            <a:ext cx="18979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Harvard University</a:t>
            </a:r>
          </a:p>
        </p:txBody>
      </p:sp>
    </p:spTree>
    <p:extLst>
      <p:ext uri="{BB962C8B-B14F-4D97-AF65-F5344CB8AC3E}">
        <p14:creationId xmlns:p14="http://schemas.microsoft.com/office/powerpoint/2010/main" val="1539566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10134600" cy="5181600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Sharp differences in parental income distributions across colleges 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there is significant segregation across colleges</a:t>
            </a:r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 benchmark to quantify magnitude: compare to degree of segregation across neighborhoods</a:t>
            </a:r>
          </a:p>
          <a:p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Common perception: colleges foster greater interaction between children from different socioeconomic backgrounds than places in which they grew up</a:t>
            </a:r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0" y="90714"/>
            <a:ext cx="9144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Parental Income Segregation Across Colleges</a:t>
            </a:r>
          </a:p>
        </p:txBody>
      </p:sp>
    </p:spTree>
    <p:extLst>
      <p:ext uri="{BB962C8B-B14F-4D97-AF65-F5344CB8AC3E}">
        <p14:creationId xmlns:p14="http://schemas.microsoft.com/office/powerpoint/2010/main" val="579998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F957B9E-6F6A-4D70-BDB4-85021A186A38}"/>
              </a:ext>
            </a:extLst>
          </p:cNvPr>
          <p:cNvSpPr txBox="1">
            <a:spLocks/>
          </p:cNvSpPr>
          <p:nvPr/>
        </p:nvSpPr>
        <p:spPr>
          <a:xfrm>
            <a:off x="1143000" y="-195037"/>
            <a:ext cx="9982200" cy="1020763"/>
          </a:xfrm>
          <a:prstGeom prst="rect">
            <a:avLst/>
          </a:prstGeom>
        </p:spPr>
        <p:txBody>
          <a:bodyPr vert="horz" lIns="91368" tIns="45718" rIns="91368" bIns="45718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Parental Income Distribution of Peers of Children from Bottom Quintile</a:t>
            </a:r>
          </a:p>
        </p:txBody>
      </p:sp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1946276" y="685801"/>
            <a:ext cx="848677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41513" y="681038"/>
            <a:ext cx="8496300" cy="61817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946276" y="685801"/>
            <a:ext cx="8482013" cy="616743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754313" y="871538"/>
            <a:ext cx="7488238" cy="47466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2754313" y="5618163"/>
            <a:ext cx="7488238" cy="0"/>
          </a:xfrm>
          <a:prstGeom prst="line">
            <a:avLst/>
          </a:prstGeom>
          <a:noFill/>
          <a:ln w="20638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2754313" y="4106863"/>
            <a:ext cx="7488238" cy="0"/>
          </a:xfrm>
          <a:prstGeom prst="line">
            <a:avLst/>
          </a:prstGeom>
          <a:noFill/>
          <a:ln w="20638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2754313" y="2598738"/>
            <a:ext cx="7488238" cy="0"/>
          </a:xfrm>
          <a:prstGeom prst="line">
            <a:avLst/>
          </a:prstGeom>
          <a:noFill/>
          <a:ln w="20638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2754313" y="1087438"/>
            <a:ext cx="7488238" cy="0"/>
          </a:xfrm>
          <a:prstGeom prst="line">
            <a:avLst/>
          </a:prstGeom>
          <a:noFill/>
          <a:ln w="20638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078163" y="1128713"/>
            <a:ext cx="539750" cy="4489450"/>
          </a:xfrm>
          <a:prstGeom prst="rect">
            <a:avLst/>
          </a:prstGeom>
          <a:solidFill>
            <a:srgbClr val="002060"/>
          </a:solidFill>
          <a:ln w="9525">
            <a:solidFill>
              <a:srgbClr val="00206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617913" y="1576388"/>
            <a:ext cx="539750" cy="4041775"/>
          </a:xfrm>
          <a:prstGeom prst="rect">
            <a:avLst/>
          </a:prstGeom>
          <a:solidFill>
            <a:srgbClr val="A9D18E"/>
          </a:solidFill>
          <a:ln w="9525">
            <a:solidFill>
              <a:srgbClr val="A9D18E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518026" y="1976438"/>
            <a:ext cx="539750" cy="3641725"/>
          </a:xfrm>
          <a:prstGeom prst="rect">
            <a:avLst/>
          </a:prstGeom>
          <a:solidFill>
            <a:srgbClr val="002060"/>
          </a:solidFill>
          <a:ln w="9525">
            <a:solidFill>
              <a:srgbClr val="00206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057776" y="2012951"/>
            <a:ext cx="539750" cy="3605213"/>
          </a:xfrm>
          <a:prstGeom prst="rect">
            <a:avLst/>
          </a:prstGeom>
          <a:solidFill>
            <a:srgbClr val="A9D18E"/>
          </a:solidFill>
          <a:ln w="9525">
            <a:solidFill>
              <a:srgbClr val="A9D18E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957888" y="2727326"/>
            <a:ext cx="539750" cy="2890838"/>
          </a:xfrm>
          <a:prstGeom prst="rect">
            <a:avLst/>
          </a:prstGeom>
          <a:solidFill>
            <a:srgbClr val="002060"/>
          </a:solidFill>
          <a:ln w="9525">
            <a:solidFill>
              <a:srgbClr val="00206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497638" y="2501901"/>
            <a:ext cx="541338" cy="3116263"/>
          </a:xfrm>
          <a:prstGeom prst="rect">
            <a:avLst/>
          </a:prstGeom>
          <a:solidFill>
            <a:srgbClr val="A9D18E"/>
          </a:solidFill>
          <a:ln w="9525">
            <a:solidFill>
              <a:srgbClr val="A9D18E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7397751" y="3278188"/>
            <a:ext cx="541338" cy="2339975"/>
          </a:xfrm>
          <a:prstGeom prst="rect">
            <a:avLst/>
          </a:prstGeom>
          <a:solidFill>
            <a:srgbClr val="002060"/>
          </a:solidFill>
          <a:ln w="9525">
            <a:solidFill>
              <a:srgbClr val="00206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939088" y="3057526"/>
            <a:ext cx="539750" cy="2560638"/>
          </a:xfrm>
          <a:prstGeom prst="rect">
            <a:avLst/>
          </a:prstGeom>
          <a:solidFill>
            <a:srgbClr val="A9D18E"/>
          </a:solidFill>
          <a:ln w="9525">
            <a:solidFill>
              <a:srgbClr val="A9D18E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8839201" y="3875088"/>
            <a:ext cx="539750" cy="1743075"/>
          </a:xfrm>
          <a:prstGeom prst="rect">
            <a:avLst/>
          </a:prstGeom>
          <a:solidFill>
            <a:srgbClr val="002060"/>
          </a:solidFill>
          <a:ln w="9525">
            <a:solidFill>
              <a:srgbClr val="00206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9378951" y="3838576"/>
            <a:ext cx="539750" cy="1779588"/>
          </a:xfrm>
          <a:prstGeom prst="rect">
            <a:avLst/>
          </a:prstGeom>
          <a:solidFill>
            <a:srgbClr val="A9D18E"/>
          </a:solidFill>
          <a:ln w="9525">
            <a:solidFill>
              <a:srgbClr val="A9D18E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 flipV="1">
            <a:off x="2754313" y="871538"/>
            <a:ext cx="0" cy="474662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 flipH="1">
            <a:off x="2671763" y="5618163"/>
            <a:ext cx="8255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 rot="16200000">
            <a:off x="2411413" y="5422901"/>
            <a:ext cx="2159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 flipH="1">
            <a:off x="2671763" y="4106863"/>
            <a:ext cx="8255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 rot="16200000">
            <a:off x="2351088" y="3910013"/>
            <a:ext cx="334963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10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 flipH="1">
            <a:off x="2671763" y="2598738"/>
            <a:ext cx="8255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 rot="16200000">
            <a:off x="2351088" y="2403476"/>
            <a:ext cx="334963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20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 flipH="1">
            <a:off x="2671763" y="1087438"/>
            <a:ext cx="8255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 rot="16200000">
            <a:off x="2351088" y="890588"/>
            <a:ext cx="334963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30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 rot="16200000">
            <a:off x="1255713" y="3048001"/>
            <a:ext cx="1928813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Share of Peers (%)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>
            <a:off x="2754313" y="5618163"/>
            <a:ext cx="748823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3560763" y="5700713"/>
            <a:ext cx="2159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1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5002213" y="5700713"/>
            <a:ext cx="2159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2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6442076" y="5700713"/>
            <a:ext cx="2159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7881938" y="5700713"/>
            <a:ext cx="2159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4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9321801" y="5700713"/>
            <a:ext cx="2159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5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4919663" y="5964238"/>
            <a:ext cx="32924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Peers' Parent Income Quintile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2619376" y="6343651"/>
            <a:ext cx="7072313" cy="25241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2640013" y="6359526"/>
            <a:ext cx="803275" cy="215900"/>
          </a:xfrm>
          <a:prstGeom prst="rect">
            <a:avLst/>
          </a:prstGeom>
          <a:solidFill>
            <a:srgbClr val="002060"/>
          </a:solidFill>
          <a:ln w="9525">
            <a:solidFill>
              <a:srgbClr val="00206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7881938" y="6359526"/>
            <a:ext cx="801688" cy="215900"/>
          </a:xfrm>
          <a:prstGeom prst="rect">
            <a:avLst/>
          </a:prstGeom>
          <a:solidFill>
            <a:srgbClr val="A9D18E"/>
          </a:solidFill>
          <a:ln w="9525">
            <a:solidFill>
              <a:srgbClr val="A9D18E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3571876" y="6359526"/>
            <a:ext cx="3960813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Pre-College Neighborhoods (ZIP Codes)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8812213" y="6359526"/>
            <a:ext cx="93027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Colleges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87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9" grpId="0" animBg="1"/>
      <p:bldP spid="21" grpId="0" animBg="1"/>
      <p:bldP spid="41" grpId="0" animBg="1"/>
      <p:bldP spid="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4D4E80-75CB-4E67-8D1D-A4171CC18B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135" y="609600"/>
            <a:ext cx="8591550" cy="62484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6352843-836E-4FB4-AACE-E1F27B603B00}"/>
              </a:ext>
            </a:extLst>
          </p:cNvPr>
          <p:cNvSpPr txBox="1">
            <a:spLocks/>
          </p:cNvSpPr>
          <p:nvPr/>
        </p:nvSpPr>
        <p:spPr>
          <a:xfrm>
            <a:off x="1295400" y="-195037"/>
            <a:ext cx="9982200" cy="1020763"/>
          </a:xfrm>
          <a:prstGeom prst="rect">
            <a:avLst/>
          </a:prstGeom>
        </p:spPr>
        <p:txBody>
          <a:bodyPr vert="horz" lIns="91368" tIns="45718" rIns="91368" bIns="45718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Parental Income Distribution of Peers of Children from Top Quintile</a:t>
            </a:r>
          </a:p>
        </p:txBody>
      </p:sp>
    </p:spTree>
    <p:extLst>
      <p:ext uri="{BB962C8B-B14F-4D97-AF65-F5344CB8AC3E}">
        <p14:creationId xmlns:p14="http://schemas.microsoft.com/office/powerpoint/2010/main" val="1477304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A310EF-46CD-4C4D-89BC-22DE668D7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811" y="825726"/>
            <a:ext cx="8294377" cy="603227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12F21EF-33F7-414F-831F-7499208C89C5}"/>
              </a:ext>
            </a:extLst>
          </p:cNvPr>
          <p:cNvSpPr txBox="1">
            <a:spLocks/>
          </p:cNvSpPr>
          <p:nvPr/>
        </p:nvSpPr>
        <p:spPr>
          <a:xfrm>
            <a:off x="457200" y="-195037"/>
            <a:ext cx="10896600" cy="1020763"/>
          </a:xfrm>
          <a:prstGeom prst="rect">
            <a:avLst/>
          </a:prstGeom>
        </p:spPr>
        <p:txBody>
          <a:bodyPr vert="horz" lIns="91368" tIns="45718" rIns="91368" bIns="45718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Parental Income Distribution of Peers of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Ivy-Plus</a:t>
            </a:r>
            <a:r>
              <a:rPr kumimoji="0" lang="en-US" sz="20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College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Students from Top Quintile</a:t>
            </a:r>
          </a:p>
        </p:txBody>
      </p:sp>
    </p:spTree>
    <p:extLst>
      <p:ext uri="{BB962C8B-B14F-4D97-AF65-F5344CB8AC3E}">
        <p14:creationId xmlns:p14="http://schemas.microsoft.com/office/powerpoint/2010/main" val="9547412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10134600" cy="5181600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Preceding estimates are based on children born between 1980-82, who attended college in the early 2000s</a:t>
            </a:r>
          </a:p>
          <a:p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Substantial changes in higher education system since that time, e.g. substantial changes in financial aid and tuition policies</a:t>
            </a:r>
          </a:p>
          <a:p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How has income segregation across colleges changed in recent years?</a:t>
            </a:r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0" y="90714"/>
            <a:ext cx="9144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Trends in Income Segregation</a:t>
            </a:r>
          </a:p>
        </p:txBody>
      </p:sp>
    </p:spTree>
    <p:extLst>
      <p:ext uri="{BB962C8B-B14F-4D97-AF65-F5344CB8AC3E}">
        <p14:creationId xmlns:p14="http://schemas.microsoft.com/office/powerpoint/2010/main" val="1453829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FC353FD7-DCFE-463F-AB55-950639A9B36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47800" y="609600"/>
            <a:ext cx="8401853" cy="6113342"/>
            <a:chOff x="947" y="55"/>
            <a:chExt cx="5786" cy="4210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4BA59E49-A9C0-405D-B170-AE3E44A9DF3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51" y="59"/>
              <a:ext cx="5778" cy="4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587C773F-B800-4B6E-92A2-D889E4DC8E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7" y="55"/>
              <a:ext cx="5786" cy="42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5A7B65E6-0EB0-4415-B803-E2E38AFD87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1" y="59"/>
              <a:ext cx="5774" cy="4198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042B08BE-A5CB-4D62-8744-5E88E9927E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3" y="185"/>
              <a:ext cx="5116" cy="3004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11" name="Line 8">
              <a:extLst>
                <a:ext uri="{FF2B5EF4-FFF2-40B4-BE49-F238E27FC236}">
                  <a16:creationId xmlns:a16="http://schemas.microsoft.com/office/drawing/2014/main" id="{A53DB65B-AA6C-4D12-AC78-F31AF593BB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3" y="3098"/>
              <a:ext cx="5116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12" name="Line 9">
              <a:extLst>
                <a:ext uri="{FF2B5EF4-FFF2-40B4-BE49-F238E27FC236}">
                  <a16:creationId xmlns:a16="http://schemas.microsoft.com/office/drawing/2014/main" id="{724A898C-1A63-4E34-913D-52425C67E0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3" y="2391"/>
              <a:ext cx="5116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13" name="Line 10">
              <a:extLst>
                <a:ext uri="{FF2B5EF4-FFF2-40B4-BE49-F238E27FC236}">
                  <a16:creationId xmlns:a16="http://schemas.microsoft.com/office/drawing/2014/main" id="{F7718EEC-C3D6-44CC-9595-A1D9120959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3" y="1687"/>
              <a:ext cx="5116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14" name="Line 11">
              <a:extLst>
                <a:ext uri="{FF2B5EF4-FFF2-40B4-BE49-F238E27FC236}">
                  <a16:creationId xmlns:a16="http://schemas.microsoft.com/office/drawing/2014/main" id="{DA8F5938-F0C7-4094-91AC-FD9773DA2F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3" y="983"/>
              <a:ext cx="5116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15" name="Line 12">
              <a:extLst>
                <a:ext uri="{FF2B5EF4-FFF2-40B4-BE49-F238E27FC236}">
                  <a16:creationId xmlns:a16="http://schemas.microsoft.com/office/drawing/2014/main" id="{7A07A824-5236-498A-928C-F441DC33A4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3" y="276"/>
              <a:ext cx="5116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382D1A7E-2476-4507-9274-52BA0040C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8" y="567"/>
              <a:ext cx="4846" cy="98"/>
            </a:xfrm>
            <a:custGeom>
              <a:avLst/>
              <a:gdLst>
                <a:gd name="T0" fmla="*/ 0 w 1384"/>
                <a:gd name="T1" fmla="*/ 28 h 28"/>
                <a:gd name="T2" fmla="*/ 461 w 1384"/>
                <a:gd name="T3" fmla="*/ 13 h 28"/>
                <a:gd name="T4" fmla="*/ 922 w 1384"/>
                <a:gd name="T5" fmla="*/ 10 h 28"/>
                <a:gd name="T6" fmla="*/ 1384 w 1384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4" h="28">
                  <a:moveTo>
                    <a:pt x="0" y="28"/>
                  </a:moveTo>
                  <a:lnTo>
                    <a:pt x="461" y="13"/>
                  </a:lnTo>
                  <a:lnTo>
                    <a:pt x="922" y="10"/>
                  </a:lnTo>
                  <a:lnTo>
                    <a:pt x="1384" y="0"/>
                  </a:lnTo>
                </a:path>
              </a:pathLst>
            </a:cu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F02AFDEF-20FD-41B6-862B-06285C6E1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3" y="630"/>
              <a:ext cx="66" cy="7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18" name="Oval 15">
              <a:extLst>
                <a:ext uri="{FF2B5EF4-FFF2-40B4-BE49-F238E27FC236}">
                  <a16:creationId xmlns:a16="http://schemas.microsoft.com/office/drawing/2014/main" id="{90D4F940-360E-4F78-9A7D-9D91D845D6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7" y="577"/>
              <a:ext cx="70" cy="6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19" name="Oval 16">
              <a:extLst>
                <a:ext uri="{FF2B5EF4-FFF2-40B4-BE49-F238E27FC236}">
                  <a16:creationId xmlns:a16="http://schemas.microsoft.com/office/drawing/2014/main" id="{6D6D444F-4757-4E3C-82AD-9390E00CB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5" y="570"/>
              <a:ext cx="67" cy="67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20" name="Oval 17">
              <a:extLst>
                <a:ext uri="{FF2B5EF4-FFF2-40B4-BE49-F238E27FC236}">
                  <a16:creationId xmlns:a16="http://schemas.microsoft.com/office/drawing/2014/main" id="{4CBC0D60-5E37-4921-8670-38991E4DDA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9" y="532"/>
              <a:ext cx="67" cy="7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5B4FEE12-8FAD-4624-97C4-55EC641F4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8" y="605"/>
              <a:ext cx="4846" cy="144"/>
            </a:xfrm>
            <a:custGeom>
              <a:avLst/>
              <a:gdLst>
                <a:gd name="T0" fmla="*/ 0 w 1384"/>
                <a:gd name="T1" fmla="*/ 41 h 41"/>
                <a:gd name="T2" fmla="*/ 461 w 1384"/>
                <a:gd name="T3" fmla="*/ 15 h 41"/>
                <a:gd name="T4" fmla="*/ 922 w 1384"/>
                <a:gd name="T5" fmla="*/ 6 h 41"/>
                <a:gd name="T6" fmla="*/ 1384 w 1384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4" h="41">
                  <a:moveTo>
                    <a:pt x="0" y="41"/>
                  </a:moveTo>
                  <a:lnTo>
                    <a:pt x="461" y="15"/>
                  </a:lnTo>
                  <a:lnTo>
                    <a:pt x="922" y="6"/>
                  </a:lnTo>
                  <a:lnTo>
                    <a:pt x="1384" y="0"/>
                  </a:lnTo>
                </a:path>
              </a:pathLst>
            </a:cu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D0F4A33D-5F5A-4485-A414-2895D77AB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" y="693"/>
              <a:ext cx="94" cy="84"/>
            </a:xfrm>
            <a:custGeom>
              <a:avLst/>
              <a:gdLst>
                <a:gd name="T0" fmla="*/ 49 w 94"/>
                <a:gd name="T1" fmla="*/ 0 h 84"/>
                <a:gd name="T2" fmla="*/ 0 w 94"/>
                <a:gd name="T3" fmla="*/ 84 h 84"/>
                <a:gd name="T4" fmla="*/ 94 w 94"/>
                <a:gd name="T5" fmla="*/ 84 h 84"/>
                <a:gd name="T6" fmla="*/ 49 w 94"/>
                <a:gd name="T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84">
                  <a:moveTo>
                    <a:pt x="49" y="0"/>
                  </a:moveTo>
                  <a:lnTo>
                    <a:pt x="0" y="84"/>
                  </a:lnTo>
                  <a:lnTo>
                    <a:pt x="94" y="8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10534"/>
            </a:solidFill>
            <a:ln w="22225">
              <a:solidFill>
                <a:srgbClr val="C1053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BAF67579-39B8-40EE-B449-0E2EB3DB7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" y="602"/>
              <a:ext cx="98" cy="84"/>
            </a:xfrm>
            <a:custGeom>
              <a:avLst/>
              <a:gdLst>
                <a:gd name="T0" fmla="*/ 49 w 98"/>
                <a:gd name="T1" fmla="*/ 0 h 84"/>
                <a:gd name="T2" fmla="*/ 0 w 98"/>
                <a:gd name="T3" fmla="*/ 84 h 84"/>
                <a:gd name="T4" fmla="*/ 98 w 98"/>
                <a:gd name="T5" fmla="*/ 84 h 84"/>
                <a:gd name="T6" fmla="*/ 49 w 98"/>
                <a:gd name="T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84">
                  <a:moveTo>
                    <a:pt x="49" y="0"/>
                  </a:moveTo>
                  <a:lnTo>
                    <a:pt x="0" y="84"/>
                  </a:lnTo>
                  <a:lnTo>
                    <a:pt x="98" y="8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10534"/>
            </a:solidFill>
            <a:ln w="22225">
              <a:solidFill>
                <a:srgbClr val="C1053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D5D306D8-D883-4AD5-AAF6-D05726379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1" y="574"/>
              <a:ext cx="95" cy="80"/>
            </a:xfrm>
            <a:custGeom>
              <a:avLst/>
              <a:gdLst>
                <a:gd name="T0" fmla="*/ 46 w 95"/>
                <a:gd name="T1" fmla="*/ 0 h 80"/>
                <a:gd name="T2" fmla="*/ 0 w 95"/>
                <a:gd name="T3" fmla="*/ 80 h 80"/>
                <a:gd name="T4" fmla="*/ 95 w 95"/>
                <a:gd name="T5" fmla="*/ 80 h 80"/>
                <a:gd name="T6" fmla="*/ 46 w 95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80">
                  <a:moveTo>
                    <a:pt x="46" y="0"/>
                  </a:moveTo>
                  <a:lnTo>
                    <a:pt x="0" y="80"/>
                  </a:lnTo>
                  <a:lnTo>
                    <a:pt x="95" y="8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C10534"/>
            </a:solidFill>
            <a:ln w="22225">
              <a:solidFill>
                <a:srgbClr val="C1053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D9748899-0A6F-4952-9FDF-2FDC2C078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5" y="549"/>
              <a:ext cx="95" cy="84"/>
            </a:xfrm>
            <a:custGeom>
              <a:avLst/>
              <a:gdLst>
                <a:gd name="T0" fmla="*/ 49 w 95"/>
                <a:gd name="T1" fmla="*/ 0 h 84"/>
                <a:gd name="T2" fmla="*/ 0 w 95"/>
                <a:gd name="T3" fmla="*/ 84 h 84"/>
                <a:gd name="T4" fmla="*/ 95 w 95"/>
                <a:gd name="T5" fmla="*/ 84 h 84"/>
                <a:gd name="T6" fmla="*/ 49 w 95"/>
                <a:gd name="T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84">
                  <a:moveTo>
                    <a:pt x="49" y="0"/>
                  </a:moveTo>
                  <a:lnTo>
                    <a:pt x="0" y="84"/>
                  </a:lnTo>
                  <a:lnTo>
                    <a:pt x="95" y="8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10534"/>
            </a:solidFill>
            <a:ln w="22225">
              <a:solidFill>
                <a:srgbClr val="C1053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26" name="Line 23">
              <a:extLst>
                <a:ext uri="{FF2B5EF4-FFF2-40B4-BE49-F238E27FC236}">
                  <a16:creationId xmlns:a16="http://schemas.microsoft.com/office/drawing/2014/main" id="{A971EDD0-903D-4A8F-9484-438016C005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83" y="185"/>
              <a:ext cx="0" cy="300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27" name="Line 24">
              <a:extLst>
                <a:ext uri="{FF2B5EF4-FFF2-40B4-BE49-F238E27FC236}">
                  <a16:creationId xmlns:a16="http://schemas.microsoft.com/office/drawing/2014/main" id="{82AABEE0-24D6-4D3A-9BFB-EE804FCC97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27" y="3098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5D1711FD-6097-4F40-8AE0-04B2A486C1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252" y="2957"/>
              <a:ext cx="151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9" name="Line 26">
              <a:extLst>
                <a:ext uri="{FF2B5EF4-FFF2-40B4-BE49-F238E27FC236}">
                  <a16:creationId xmlns:a16="http://schemas.microsoft.com/office/drawing/2014/main" id="{AF4349C6-49AE-4E60-8B84-64D4ADCA53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27" y="2391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8FAD3A60-F636-4339-A2CE-A35408395D7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210" y="2250"/>
              <a:ext cx="235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10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1" name="Line 28">
              <a:extLst>
                <a:ext uri="{FF2B5EF4-FFF2-40B4-BE49-F238E27FC236}">
                  <a16:creationId xmlns:a16="http://schemas.microsoft.com/office/drawing/2014/main" id="{3D85F402-C015-4AE0-95D7-625A737906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27" y="1687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CB7E09CA-3D27-4601-BD86-7F70F294A95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210" y="1545"/>
              <a:ext cx="235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20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3" name="Line 30">
              <a:extLst>
                <a:ext uri="{FF2B5EF4-FFF2-40B4-BE49-F238E27FC236}">
                  <a16:creationId xmlns:a16="http://schemas.microsoft.com/office/drawing/2014/main" id="{4DF489E5-BFA4-4611-8EC8-3289C4EE97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27" y="983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34" name="Rectangle 31">
              <a:extLst>
                <a:ext uri="{FF2B5EF4-FFF2-40B4-BE49-F238E27FC236}">
                  <a16:creationId xmlns:a16="http://schemas.microsoft.com/office/drawing/2014/main" id="{42409C21-67F9-49E3-85DD-996796F45A4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210" y="841"/>
              <a:ext cx="235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30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5" name="Line 32">
              <a:extLst>
                <a:ext uri="{FF2B5EF4-FFF2-40B4-BE49-F238E27FC236}">
                  <a16:creationId xmlns:a16="http://schemas.microsoft.com/office/drawing/2014/main" id="{E764C898-9516-4A25-B1C3-031BED3917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27" y="276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36" name="Rectangle 33">
              <a:extLst>
                <a:ext uri="{FF2B5EF4-FFF2-40B4-BE49-F238E27FC236}">
                  <a16:creationId xmlns:a16="http://schemas.microsoft.com/office/drawing/2014/main" id="{A92D60BB-7751-4F06-B56D-9C4C9770895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210" y="135"/>
              <a:ext cx="235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40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7" name="Rectangle 34">
              <a:extLst>
                <a:ext uri="{FF2B5EF4-FFF2-40B4-BE49-F238E27FC236}">
                  <a16:creationId xmlns:a16="http://schemas.microsoft.com/office/drawing/2014/main" id="{6BEC60BE-CCA4-45BC-B34A-68488D48353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848" y="1541"/>
              <a:ext cx="588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Percent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8" name="Line 35">
              <a:extLst>
                <a:ext uri="{FF2B5EF4-FFF2-40B4-BE49-F238E27FC236}">
                  <a16:creationId xmlns:a16="http://schemas.microsoft.com/office/drawing/2014/main" id="{25A4D583-1445-434A-9CA9-79DB0D1928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3" y="3189"/>
              <a:ext cx="511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39" name="Line 36">
              <a:extLst>
                <a:ext uri="{FF2B5EF4-FFF2-40B4-BE49-F238E27FC236}">
                  <a16:creationId xmlns:a16="http://schemas.microsoft.com/office/drawing/2014/main" id="{2D82B1F4-C844-47CA-818C-3D26459328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78" y="3189"/>
              <a:ext cx="0" cy="6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40" name="Rectangle 37">
              <a:extLst>
                <a:ext uri="{FF2B5EF4-FFF2-40B4-BE49-F238E27FC236}">
                  <a16:creationId xmlns:a16="http://schemas.microsoft.com/office/drawing/2014/main" id="{8A4FDEF3-4A63-4DAA-A515-E8D1B0BE56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" y="3277"/>
              <a:ext cx="620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2000-02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1" name="Line 38">
              <a:extLst>
                <a:ext uri="{FF2B5EF4-FFF2-40B4-BE49-F238E27FC236}">
                  <a16:creationId xmlns:a16="http://schemas.microsoft.com/office/drawing/2014/main" id="{03F9616C-B00E-453F-9122-AE61AD18AA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2" y="3189"/>
              <a:ext cx="0" cy="6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42" name="Rectangle 39">
              <a:extLst>
                <a:ext uri="{FF2B5EF4-FFF2-40B4-BE49-F238E27FC236}">
                  <a16:creationId xmlns:a16="http://schemas.microsoft.com/office/drawing/2014/main" id="{4A2C56F9-B9BD-4AF5-BAE9-00EB3603C3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6" y="3277"/>
              <a:ext cx="620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2003-05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3" name="Line 40">
              <a:extLst>
                <a:ext uri="{FF2B5EF4-FFF2-40B4-BE49-F238E27FC236}">
                  <a16:creationId xmlns:a16="http://schemas.microsoft.com/office/drawing/2014/main" id="{ED7B300A-BC33-4370-AFB9-F00E6C0D2B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7" y="3189"/>
              <a:ext cx="0" cy="6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44" name="Rectangle 41">
              <a:extLst>
                <a:ext uri="{FF2B5EF4-FFF2-40B4-BE49-F238E27FC236}">
                  <a16:creationId xmlns:a16="http://schemas.microsoft.com/office/drawing/2014/main" id="{08E983CE-1D32-4805-8530-8BCE84556D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0" y="3277"/>
              <a:ext cx="620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2006-08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" name="Line 42">
              <a:extLst>
                <a:ext uri="{FF2B5EF4-FFF2-40B4-BE49-F238E27FC236}">
                  <a16:creationId xmlns:a16="http://schemas.microsoft.com/office/drawing/2014/main" id="{6DF5AD9D-4D03-4732-B1E3-17C0947B05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24" y="3189"/>
              <a:ext cx="0" cy="6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46" name="Rectangle 43">
              <a:extLst>
                <a:ext uri="{FF2B5EF4-FFF2-40B4-BE49-F238E27FC236}">
                  <a16:creationId xmlns:a16="http://schemas.microsoft.com/office/drawing/2014/main" id="{9FB1962D-60B1-42DE-AD9B-09CBA9EED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8" y="3277"/>
              <a:ext cx="620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2009-11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7" name="Rectangle 44">
              <a:extLst>
                <a:ext uri="{FF2B5EF4-FFF2-40B4-BE49-F238E27FC236}">
                  <a16:creationId xmlns:a16="http://schemas.microsoft.com/office/drawing/2014/main" id="{AB6EA134-F1CE-47CF-B1D0-BDACA068D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0" y="3462"/>
              <a:ext cx="1901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Year when the child was 20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8" name="Rectangle 45">
              <a:extLst>
                <a:ext uri="{FF2B5EF4-FFF2-40B4-BE49-F238E27FC236}">
                  <a16:creationId xmlns:a16="http://schemas.microsoft.com/office/drawing/2014/main" id="{C1D46AEF-2D40-4992-B8E6-FA92C25F1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3708"/>
              <a:ext cx="5014" cy="374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49" name="Line 46">
              <a:extLst>
                <a:ext uri="{FF2B5EF4-FFF2-40B4-BE49-F238E27FC236}">
                  <a16:creationId xmlns:a16="http://schemas.microsoft.com/office/drawing/2014/main" id="{A0D87A6D-A2C3-4EEB-9262-33F8399015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6" y="3792"/>
              <a:ext cx="529" cy="0"/>
            </a:xfrm>
            <a:prstGeom prst="line">
              <a:avLst/>
            </a:pr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50" name="Oval 47">
              <a:extLst>
                <a:ext uri="{FF2B5EF4-FFF2-40B4-BE49-F238E27FC236}">
                  <a16:creationId xmlns:a16="http://schemas.microsoft.com/office/drawing/2014/main" id="{81DF9A83-142C-493D-B24B-8C912534C2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7" y="3757"/>
              <a:ext cx="67" cy="7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51" name="Line 48">
              <a:extLst>
                <a:ext uri="{FF2B5EF4-FFF2-40B4-BE49-F238E27FC236}">
                  <a16:creationId xmlns:a16="http://schemas.microsoft.com/office/drawing/2014/main" id="{EC57DC4D-B22D-4FAE-A0E4-016007EA94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6" y="3995"/>
              <a:ext cx="52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52" name="Freeform 49">
              <a:extLst>
                <a:ext uri="{FF2B5EF4-FFF2-40B4-BE49-F238E27FC236}">
                  <a16:creationId xmlns:a16="http://schemas.microsoft.com/office/drawing/2014/main" id="{64922C0B-1924-430D-8946-B7AA7173C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3" y="3939"/>
              <a:ext cx="95" cy="84"/>
            </a:xfrm>
            <a:custGeom>
              <a:avLst/>
              <a:gdLst>
                <a:gd name="T0" fmla="*/ 46 w 95"/>
                <a:gd name="T1" fmla="*/ 0 h 84"/>
                <a:gd name="T2" fmla="*/ 0 w 95"/>
                <a:gd name="T3" fmla="*/ 84 h 84"/>
                <a:gd name="T4" fmla="*/ 95 w 95"/>
                <a:gd name="T5" fmla="*/ 84 h 84"/>
                <a:gd name="T6" fmla="*/ 46 w 95"/>
                <a:gd name="T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84">
                  <a:moveTo>
                    <a:pt x="46" y="0"/>
                  </a:moveTo>
                  <a:lnTo>
                    <a:pt x="0" y="84"/>
                  </a:lnTo>
                  <a:lnTo>
                    <a:pt x="95" y="84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C10534"/>
            </a:solidFill>
            <a:ln w="22225">
              <a:solidFill>
                <a:srgbClr val="C1053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53" name="Rectangle 50">
              <a:extLst>
                <a:ext uri="{FF2B5EF4-FFF2-40B4-BE49-F238E27FC236}">
                  <a16:creationId xmlns:a16="http://schemas.microsoft.com/office/drawing/2014/main" id="{13C9C5BB-1423-48E6-829C-0E8F00792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3715"/>
              <a:ext cx="4619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Parent income segregation across pre-college residential ZIP codes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4" name="Rectangle 51">
              <a:extLst>
                <a:ext uri="{FF2B5EF4-FFF2-40B4-BE49-F238E27FC236}">
                  <a16:creationId xmlns:a16="http://schemas.microsoft.com/office/drawing/2014/main" id="{6DB95253-35EB-41E6-87A3-ACA0D3A89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3921"/>
              <a:ext cx="2970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Parent income segregation across colleges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55" name="Title 1">
            <a:extLst>
              <a:ext uri="{FF2B5EF4-FFF2-40B4-BE49-F238E27FC236}">
                <a16:creationId xmlns:a16="http://schemas.microsoft.com/office/drawing/2014/main" id="{25FF6FA3-7C70-4943-9063-7ACDF71D5350}"/>
              </a:ext>
            </a:extLst>
          </p:cNvPr>
          <p:cNvSpPr txBox="1">
            <a:spLocks/>
          </p:cNvSpPr>
          <p:nvPr/>
        </p:nvSpPr>
        <p:spPr>
          <a:xfrm>
            <a:off x="914400" y="-195037"/>
            <a:ext cx="10287000" cy="1020763"/>
          </a:xfrm>
          <a:prstGeom prst="rect">
            <a:avLst/>
          </a:prstGeom>
        </p:spPr>
        <p:txBody>
          <a:bodyPr vert="horz" lIns="91368" tIns="45718" rIns="91368" bIns="45718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358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Fraction of Peers from the Top Quintile for Children from the Top Quintile</a:t>
            </a:r>
          </a:p>
        </p:txBody>
      </p:sp>
    </p:spTree>
    <p:extLst>
      <p:ext uri="{BB962C8B-B14F-4D97-AF65-F5344CB8AC3E}">
        <p14:creationId xmlns:p14="http://schemas.microsoft.com/office/powerpoint/2010/main" val="687098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519303" y="187706"/>
            <a:ext cx="9153526" cy="6661150"/>
            <a:chOff x="-3" y="62"/>
            <a:chExt cx="5766" cy="4196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-3" y="62"/>
              <a:ext cx="5766" cy="41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0" y="68"/>
              <a:ext cx="5757" cy="4187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520" y="449"/>
              <a:ext cx="5111" cy="2741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520" y="3099"/>
              <a:ext cx="511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520" y="2778"/>
              <a:ext cx="511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520" y="2457"/>
              <a:ext cx="511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520" y="2139"/>
              <a:ext cx="511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520" y="1818"/>
              <a:ext cx="511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520" y="1500"/>
              <a:ext cx="511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520" y="1179"/>
              <a:ext cx="511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520" y="861"/>
              <a:ext cx="511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520" y="540"/>
              <a:ext cx="511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614" y="2722"/>
              <a:ext cx="4926" cy="220"/>
            </a:xfrm>
            <a:custGeom>
              <a:avLst/>
              <a:gdLst>
                <a:gd name="T0" fmla="*/ 0 w 1411"/>
                <a:gd name="T1" fmla="*/ 47 h 63"/>
                <a:gd name="T2" fmla="*/ 128 w 1411"/>
                <a:gd name="T3" fmla="*/ 46 h 63"/>
                <a:gd name="T4" fmla="*/ 256 w 1411"/>
                <a:gd name="T5" fmla="*/ 63 h 63"/>
                <a:gd name="T6" fmla="*/ 385 w 1411"/>
                <a:gd name="T7" fmla="*/ 59 h 63"/>
                <a:gd name="T8" fmla="*/ 513 w 1411"/>
                <a:gd name="T9" fmla="*/ 41 h 63"/>
                <a:gd name="T10" fmla="*/ 641 w 1411"/>
                <a:gd name="T11" fmla="*/ 52 h 63"/>
                <a:gd name="T12" fmla="*/ 769 w 1411"/>
                <a:gd name="T13" fmla="*/ 34 h 63"/>
                <a:gd name="T14" fmla="*/ 898 w 1411"/>
                <a:gd name="T15" fmla="*/ 28 h 63"/>
                <a:gd name="T16" fmla="*/ 1026 w 1411"/>
                <a:gd name="T17" fmla="*/ 0 h 63"/>
                <a:gd name="T18" fmla="*/ 1154 w 1411"/>
                <a:gd name="T19" fmla="*/ 12 h 63"/>
                <a:gd name="T20" fmla="*/ 1282 w 1411"/>
                <a:gd name="T21" fmla="*/ 20 h 63"/>
                <a:gd name="T22" fmla="*/ 1411 w 1411"/>
                <a:gd name="T23" fmla="*/ 2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11" h="63">
                  <a:moveTo>
                    <a:pt x="0" y="47"/>
                  </a:moveTo>
                  <a:lnTo>
                    <a:pt x="128" y="46"/>
                  </a:lnTo>
                  <a:lnTo>
                    <a:pt x="256" y="63"/>
                  </a:lnTo>
                  <a:lnTo>
                    <a:pt x="385" y="59"/>
                  </a:lnTo>
                  <a:lnTo>
                    <a:pt x="513" y="41"/>
                  </a:lnTo>
                  <a:lnTo>
                    <a:pt x="641" y="52"/>
                  </a:lnTo>
                  <a:lnTo>
                    <a:pt x="769" y="34"/>
                  </a:lnTo>
                  <a:lnTo>
                    <a:pt x="898" y="28"/>
                  </a:lnTo>
                  <a:lnTo>
                    <a:pt x="1026" y="0"/>
                  </a:lnTo>
                  <a:lnTo>
                    <a:pt x="1154" y="12"/>
                  </a:lnTo>
                  <a:lnTo>
                    <a:pt x="1282" y="20"/>
                  </a:lnTo>
                  <a:lnTo>
                    <a:pt x="1411" y="25"/>
                  </a:lnTo>
                </a:path>
              </a:pathLst>
            </a:cu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583" y="2855"/>
              <a:ext cx="63" cy="63"/>
            </a:xfrm>
            <a:prstGeom prst="ellipse">
              <a:avLst/>
            </a:prstGeom>
            <a:solidFill>
              <a:srgbClr val="C10534"/>
            </a:solidFill>
            <a:ln w="22225">
              <a:solidFill>
                <a:srgbClr val="C1053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1030" y="2851"/>
              <a:ext cx="63" cy="63"/>
            </a:xfrm>
            <a:prstGeom prst="ellipse">
              <a:avLst/>
            </a:prstGeom>
            <a:solidFill>
              <a:srgbClr val="C10534"/>
            </a:solidFill>
            <a:ln w="22225">
              <a:solidFill>
                <a:srgbClr val="C1053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1477" y="2911"/>
              <a:ext cx="62" cy="63"/>
            </a:xfrm>
            <a:prstGeom prst="ellipse">
              <a:avLst/>
            </a:prstGeom>
            <a:solidFill>
              <a:srgbClr val="C10534"/>
            </a:solidFill>
            <a:ln w="22225">
              <a:solidFill>
                <a:srgbClr val="C1053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1927" y="2897"/>
              <a:ext cx="63" cy="63"/>
            </a:xfrm>
            <a:prstGeom prst="ellipse">
              <a:avLst/>
            </a:prstGeom>
            <a:solidFill>
              <a:srgbClr val="C10534"/>
            </a:solidFill>
            <a:ln w="22225">
              <a:solidFill>
                <a:srgbClr val="C1053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4" name="Oval 22"/>
            <p:cNvSpPr>
              <a:spLocks noChangeArrowheads="1"/>
            </p:cNvSpPr>
            <p:nvPr/>
          </p:nvSpPr>
          <p:spPr bwMode="auto">
            <a:xfrm>
              <a:off x="2374" y="2834"/>
              <a:ext cx="63" cy="63"/>
            </a:xfrm>
            <a:prstGeom prst="ellipse">
              <a:avLst/>
            </a:prstGeom>
            <a:solidFill>
              <a:srgbClr val="C10534"/>
            </a:solidFill>
            <a:ln w="22225">
              <a:solidFill>
                <a:srgbClr val="C1053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5" name="Oval 23"/>
            <p:cNvSpPr>
              <a:spLocks noChangeArrowheads="1"/>
            </p:cNvSpPr>
            <p:nvPr/>
          </p:nvSpPr>
          <p:spPr bwMode="auto">
            <a:xfrm>
              <a:off x="2821" y="2872"/>
              <a:ext cx="62" cy="63"/>
            </a:xfrm>
            <a:prstGeom prst="ellipse">
              <a:avLst/>
            </a:prstGeom>
            <a:solidFill>
              <a:srgbClr val="C10534"/>
            </a:solidFill>
            <a:ln w="22225">
              <a:solidFill>
                <a:srgbClr val="C1053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6" name="Oval 24"/>
            <p:cNvSpPr>
              <a:spLocks noChangeArrowheads="1"/>
            </p:cNvSpPr>
            <p:nvPr/>
          </p:nvSpPr>
          <p:spPr bwMode="auto">
            <a:xfrm>
              <a:off x="3267" y="2809"/>
              <a:ext cx="63" cy="63"/>
            </a:xfrm>
            <a:prstGeom prst="ellipse">
              <a:avLst/>
            </a:prstGeom>
            <a:solidFill>
              <a:srgbClr val="C10534"/>
            </a:solidFill>
            <a:ln w="22225">
              <a:solidFill>
                <a:srgbClr val="C1053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3718" y="2789"/>
              <a:ext cx="63" cy="62"/>
            </a:xfrm>
            <a:prstGeom prst="ellipse">
              <a:avLst/>
            </a:prstGeom>
            <a:solidFill>
              <a:srgbClr val="C10534"/>
            </a:solidFill>
            <a:ln w="22225">
              <a:solidFill>
                <a:srgbClr val="C1053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8" name="Oval 26"/>
            <p:cNvSpPr>
              <a:spLocks noChangeArrowheads="1"/>
            </p:cNvSpPr>
            <p:nvPr/>
          </p:nvSpPr>
          <p:spPr bwMode="auto">
            <a:xfrm>
              <a:off x="4165" y="2691"/>
              <a:ext cx="62" cy="63"/>
            </a:xfrm>
            <a:prstGeom prst="ellipse">
              <a:avLst/>
            </a:prstGeom>
            <a:solidFill>
              <a:srgbClr val="C10534"/>
            </a:solidFill>
            <a:ln w="22225">
              <a:solidFill>
                <a:srgbClr val="C1053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auto">
            <a:xfrm>
              <a:off x="4611" y="2733"/>
              <a:ext cx="63" cy="62"/>
            </a:xfrm>
            <a:prstGeom prst="ellipse">
              <a:avLst/>
            </a:prstGeom>
            <a:solidFill>
              <a:srgbClr val="C10534"/>
            </a:solidFill>
            <a:ln w="22225">
              <a:solidFill>
                <a:srgbClr val="C1053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auto">
            <a:xfrm>
              <a:off x="5058" y="2761"/>
              <a:ext cx="63" cy="62"/>
            </a:xfrm>
            <a:prstGeom prst="ellipse">
              <a:avLst/>
            </a:prstGeom>
            <a:solidFill>
              <a:srgbClr val="C10534"/>
            </a:solidFill>
            <a:ln w="22225">
              <a:solidFill>
                <a:srgbClr val="C1053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auto">
            <a:xfrm>
              <a:off x="5509" y="2778"/>
              <a:ext cx="62" cy="63"/>
            </a:xfrm>
            <a:prstGeom prst="ellipse">
              <a:avLst/>
            </a:prstGeom>
            <a:solidFill>
              <a:srgbClr val="C10534"/>
            </a:solidFill>
            <a:ln w="22225">
              <a:solidFill>
                <a:srgbClr val="C1053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614" y="2795"/>
              <a:ext cx="4926" cy="95"/>
            </a:xfrm>
            <a:custGeom>
              <a:avLst/>
              <a:gdLst>
                <a:gd name="T0" fmla="*/ 0 w 1411"/>
                <a:gd name="T1" fmla="*/ 26 h 27"/>
                <a:gd name="T2" fmla="*/ 128 w 1411"/>
                <a:gd name="T3" fmla="*/ 27 h 27"/>
                <a:gd name="T4" fmla="*/ 256 w 1411"/>
                <a:gd name="T5" fmla="*/ 10 h 27"/>
                <a:gd name="T6" fmla="*/ 385 w 1411"/>
                <a:gd name="T7" fmla="*/ 11 h 27"/>
                <a:gd name="T8" fmla="*/ 513 w 1411"/>
                <a:gd name="T9" fmla="*/ 4 h 27"/>
                <a:gd name="T10" fmla="*/ 641 w 1411"/>
                <a:gd name="T11" fmla="*/ 5 h 27"/>
                <a:gd name="T12" fmla="*/ 769 w 1411"/>
                <a:gd name="T13" fmla="*/ 16 h 27"/>
                <a:gd name="T14" fmla="*/ 898 w 1411"/>
                <a:gd name="T15" fmla="*/ 18 h 27"/>
                <a:gd name="T16" fmla="*/ 1026 w 1411"/>
                <a:gd name="T17" fmla="*/ 2 h 27"/>
                <a:gd name="T18" fmla="*/ 1154 w 1411"/>
                <a:gd name="T19" fmla="*/ 15 h 27"/>
                <a:gd name="T20" fmla="*/ 1282 w 1411"/>
                <a:gd name="T21" fmla="*/ 0 h 27"/>
                <a:gd name="T22" fmla="*/ 1411 w 1411"/>
                <a:gd name="T23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11" h="27">
                  <a:moveTo>
                    <a:pt x="0" y="26"/>
                  </a:moveTo>
                  <a:lnTo>
                    <a:pt x="128" y="27"/>
                  </a:lnTo>
                  <a:lnTo>
                    <a:pt x="256" y="10"/>
                  </a:lnTo>
                  <a:lnTo>
                    <a:pt x="385" y="11"/>
                  </a:lnTo>
                  <a:lnTo>
                    <a:pt x="513" y="4"/>
                  </a:lnTo>
                  <a:lnTo>
                    <a:pt x="641" y="5"/>
                  </a:lnTo>
                  <a:lnTo>
                    <a:pt x="769" y="16"/>
                  </a:lnTo>
                  <a:lnTo>
                    <a:pt x="898" y="18"/>
                  </a:lnTo>
                  <a:lnTo>
                    <a:pt x="1026" y="2"/>
                  </a:lnTo>
                  <a:lnTo>
                    <a:pt x="1154" y="15"/>
                  </a:lnTo>
                  <a:lnTo>
                    <a:pt x="1282" y="0"/>
                  </a:lnTo>
                  <a:lnTo>
                    <a:pt x="1411" y="13"/>
                  </a:lnTo>
                </a:path>
              </a:pathLst>
            </a:custGeom>
            <a:noFill/>
            <a:ln w="22225">
              <a:solidFill>
                <a:srgbClr val="1A48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3" name="Oval 31"/>
            <p:cNvSpPr>
              <a:spLocks noChangeArrowheads="1"/>
            </p:cNvSpPr>
            <p:nvPr/>
          </p:nvSpPr>
          <p:spPr bwMode="auto">
            <a:xfrm>
              <a:off x="583" y="2855"/>
              <a:ext cx="63" cy="63"/>
            </a:xfrm>
            <a:prstGeom prst="ellipse">
              <a:avLst/>
            </a:prstGeom>
            <a:solidFill>
              <a:srgbClr val="1A486F"/>
            </a:solidFill>
            <a:ln w="22225">
              <a:solidFill>
                <a:srgbClr val="1A48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1030" y="2858"/>
              <a:ext cx="63" cy="63"/>
            </a:xfrm>
            <a:prstGeom prst="ellipse">
              <a:avLst/>
            </a:prstGeom>
            <a:solidFill>
              <a:srgbClr val="1A486F"/>
            </a:solidFill>
            <a:ln w="22225">
              <a:solidFill>
                <a:srgbClr val="1A48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1477" y="2799"/>
              <a:ext cx="62" cy="63"/>
            </a:xfrm>
            <a:prstGeom prst="ellipse">
              <a:avLst/>
            </a:prstGeom>
            <a:solidFill>
              <a:srgbClr val="1A486F"/>
            </a:solidFill>
            <a:ln w="22225">
              <a:solidFill>
                <a:srgbClr val="1A48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6" name="Oval 34"/>
            <p:cNvSpPr>
              <a:spLocks noChangeArrowheads="1"/>
            </p:cNvSpPr>
            <p:nvPr/>
          </p:nvSpPr>
          <p:spPr bwMode="auto">
            <a:xfrm>
              <a:off x="1927" y="2802"/>
              <a:ext cx="63" cy="63"/>
            </a:xfrm>
            <a:prstGeom prst="ellipse">
              <a:avLst/>
            </a:prstGeom>
            <a:solidFill>
              <a:srgbClr val="1A486F"/>
            </a:solidFill>
            <a:ln w="22225">
              <a:solidFill>
                <a:srgbClr val="1A48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auto">
            <a:xfrm>
              <a:off x="2374" y="2778"/>
              <a:ext cx="63" cy="63"/>
            </a:xfrm>
            <a:prstGeom prst="ellipse">
              <a:avLst/>
            </a:prstGeom>
            <a:solidFill>
              <a:srgbClr val="1A486F"/>
            </a:solidFill>
            <a:ln w="22225">
              <a:solidFill>
                <a:srgbClr val="1A48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auto">
            <a:xfrm>
              <a:off x="2821" y="2782"/>
              <a:ext cx="62" cy="62"/>
            </a:xfrm>
            <a:prstGeom prst="ellipse">
              <a:avLst/>
            </a:prstGeom>
            <a:solidFill>
              <a:srgbClr val="1A486F"/>
            </a:solidFill>
            <a:ln w="22225">
              <a:solidFill>
                <a:srgbClr val="1A48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auto">
            <a:xfrm>
              <a:off x="3267" y="2820"/>
              <a:ext cx="63" cy="63"/>
            </a:xfrm>
            <a:prstGeom prst="ellipse">
              <a:avLst/>
            </a:prstGeom>
            <a:solidFill>
              <a:srgbClr val="1A486F"/>
            </a:solidFill>
            <a:ln w="22225">
              <a:solidFill>
                <a:srgbClr val="1A48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auto">
            <a:xfrm>
              <a:off x="3718" y="2827"/>
              <a:ext cx="63" cy="63"/>
            </a:xfrm>
            <a:prstGeom prst="ellipse">
              <a:avLst/>
            </a:prstGeom>
            <a:solidFill>
              <a:srgbClr val="1A486F"/>
            </a:solidFill>
            <a:ln w="22225">
              <a:solidFill>
                <a:srgbClr val="1A48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auto">
            <a:xfrm>
              <a:off x="4165" y="2771"/>
              <a:ext cx="62" cy="63"/>
            </a:xfrm>
            <a:prstGeom prst="ellipse">
              <a:avLst/>
            </a:prstGeom>
            <a:solidFill>
              <a:srgbClr val="1A486F"/>
            </a:solidFill>
            <a:ln w="22225">
              <a:solidFill>
                <a:srgbClr val="1A48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auto">
            <a:xfrm>
              <a:off x="4611" y="2816"/>
              <a:ext cx="63" cy="63"/>
            </a:xfrm>
            <a:prstGeom prst="ellipse">
              <a:avLst/>
            </a:prstGeom>
            <a:solidFill>
              <a:srgbClr val="1A486F"/>
            </a:solidFill>
            <a:ln w="22225">
              <a:solidFill>
                <a:srgbClr val="1A48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auto">
            <a:xfrm>
              <a:off x="5058" y="2764"/>
              <a:ext cx="63" cy="63"/>
            </a:xfrm>
            <a:prstGeom prst="ellipse">
              <a:avLst/>
            </a:prstGeom>
            <a:solidFill>
              <a:srgbClr val="1A486F"/>
            </a:solidFill>
            <a:ln w="22225">
              <a:solidFill>
                <a:srgbClr val="1A48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auto">
            <a:xfrm>
              <a:off x="5509" y="2809"/>
              <a:ext cx="62" cy="63"/>
            </a:xfrm>
            <a:prstGeom prst="ellipse">
              <a:avLst/>
            </a:prstGeom>
            <a:solidFill>
              <a:srgbClr val="1A486F"/>
            </a:solidFill>
            <a:ln w="22225">
              <a:solidFill>
                <a:srgbClr val="1A48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4" name="Line 82"/>
            <p:cNvSpPr>
              <a:spLocks noChangeShapeType="1"/>
            </p:cNvSpPr>
            <p:nvPr/>
          </p:nvSpPr>
          <p:spPr bwMode="auto">
            <a:xfrm flipV="1">
              <a:off x="520" y="449"/>
              <a:ext cx="0" cy="274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5" name="Line 83"/>
            <p:cNvSpPr>
              <a:spLocks noChangeShapeType="1"/>
            </p:cNvSpPr>
            <p:nvPr/>
          </p:nvSpPr>
          <p:spPr bwMode="auto">
            <a:xfrm flipH="1">
              <a:off x="464" y="3099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6" name="Rectangle 84"/>
            <p:cNvSpPr>
              <a:spLocks noChangeArrowheads="1"/>
            </p:cNvSpPr>
            <p:nvPr/>
          </p:nvSpPr>
          <p:spPr bwMode="auto">
            <a:xfrm rot="16200000">
              <a:off x="327" y="2976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7" name="Line 85"/>
            <p:cNvSpPr>
              <a:spLocks noChangeShapeType="1"/>
            </p:cNvSpPr>
            <p:nvPr/>
          </p:nvSpPr>
          <p:spPr bwMode="auto">
            <a:xfrm flipH="1">
              <a:off x="464" y="2778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8" name="Rectangle 86"/>
            <p:cNvSpPr>
              <a:spLocks noChangeArrowheads="1"/>
            </p:cNvSpPr>
            <p:nvPr/>
          </p:nvSpPr>
          <p:spPr bwMode="auto">
            <a:xfrm rot="16200000">
              <a:off x="327" y="2654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5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9" name="Line 87"/>
            <p:cNvSpPr>
              <a:spLocks noChangeShapeType="1"/>
            </p:cNvSpPr>
            <p:nvPr/>
          </p:nvSpPr>
          <p:spPr bwMode="auto">
            <a:xfrm flipH="1">
              <a:off x="464" y="2457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0" name="Rectangle 88"/>
            <p:cNvSpPr>
              <a:spLocks noChangeArrowheads="1"/>
            </p:cNvSpPr>
            <p:nvPr/>
          </p:nvSpPr>
          <p:spPr bwMode="auto">
            <a:xfrm rot="16200000">
              <a:off x="286" y="2333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1" name="Line 89"/>
            <p:cNvSpPr>
              <a:spLocks noChangeShapeType="1"/>
            </p:cNvSpPr>
            <p:nvPr/>
          </p:nvSpPr>
          <p:spPr bwMode="auto">
            <a:xfrm flipH="1">
              <a:off x="464" y="2139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2" name="Rectangle 90"/>
            <p:cNvSpPr>
              <a:spLocks noChangeArrowheads="1"/>
            </p:cNvSpPr>
            <p:nvPr/>
          </p:nvSpPr>
          <p:spPr bwMode="auto">
            <a:xfrm rot="16200000">
              <a:off x="286" y="2015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15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3" name="Line 91"/>
            <p:cNvSpPr>
              <a:spLocks noChangeShapeType="1"/>
            </p:cNvSpPr>
            <p:nvPr/>
          </p:nvSpPr>
          <p:spPr bwMode="auto">
            <a:xfrm flipH="1">
              <a:off x="464" y="1818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4" name="Rectangle 92"/>
            <p:cNvSpPr>
              <a:spLocks noChangeArrowheads="1"/>
            </p:cNvSpPr>
            <p:nvPr/>
          </p:nvSpPr>
          <p:spPr bwMode="auto">
            <a:xfrm rot="16200000">
              <a:off x="286" y="1694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20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5" name="Line 93"/>
            <p:cNvSpPr>
              <a:spLocks noChangeShapeType="1"/>
            </p:cNvSpPr>
            <p:nvPr/>
          </p:nvSpPr>
          <p:spPr bwMode="auto">
            <a:xfrm flipH="1">
              <a:off x="464" y="1500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6" name="Rectangle 94"/>
            <p:cNvSpPr>
              <a:spLocks noChangeArrowheads="1"/>
            </p:cNvSpPr>
            <p:nvPr/>
          </p:nvSpPr>
          <p:spPr bwMode="auto">
            <a:xfrm rot="16200000">
              <a:off x="286" y="1376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25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7" name="Line 95"/>
            <p:cNvSpPr>
              <a:spLocks noChangeShapeType="1"/>
            </p:cNvSpPr>
            <p:nvPr/>
          </p:nvSpPr>
          <p:spPr bwMode="auto">
            <a:xfrm flipH="1">
              <a:off x="464" y="1179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8" name="Rectangle 96"/>
            <p:cNvSpPr>
              <a:spLocks noChangeArrowheads="1"/>
            </p:cNvSpPr>
            <p:nvPr/>
          </p:nvSpPr>
          <p:spPr bwMode="auto">
            <a:xfrm rot="16200000">
              <a:off x="286" y="1055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30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9" name="Line 97"/>
            <p:cNvSpPr>
              <a:spLocks noChangeShapeType="1"/>
            </p:cNvSpPr>
            <p:nvPr/>
          </p:nvSpPr>
          <p:spPr bwMode="auto">
            <a:xfrm flipH="1">
              <a:off x="464" y="861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0" name="Rectangle 98"/>
            <p:cNvSpPr>
              <a:spLocks noChangeArrowheads="1"/>
            </p:cNvSpPr>
            <p:nvPr/>
          </p:nvSpPr>
          <p:spPr bwMode="auto">
            <a:xfrm rot="16200000">
              <a:off x="286" y="737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35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1" name="Line 99"/>
            <p:cNvSpPr>
              <a:spLocks noChangeShapeType="1"/>
            </p:cNvSpPr>
            <p:nvPr/>
          </p:nvSpPr>
          <p:spPr bwMode="auto">
            <a:xfrm flipH="1">
              <a:off x="464" y="540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2" name="Rectangle 100"/>
            <p:cNvSpPr>
              <a:spLocks noChangeArrowheads="1"/>
            </p:cNvSpPr>
            <p:nvPr/>
          </p:nvSpPr>
          <p:spPr bwMode="auto">
            <a:xfrm rot="16200000">
              <a:off x="286" y="415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40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3" name="Rectangle 101"/>
            <p:cNvSpPr>
              <a:spLocks noChangeArrowheads="1"/>
            </p:cNvSpPr>
            <p:nvPr/>
          </p:nvSpPr>
          <p:spPr bwMode="auto">
            <a:xfrm rot="16200000">
              <a:off x="-1126" y="1642"/>
              <a:ext cx="263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Percent of Parents in the Bottom Quintile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4" name="Line 102"/>
            <p:cNvSpPr>
              <a:spLocks noChangeShapeType="1"/>
            </p:cNvSpPr>
            <p:nvPr/>
          </p:nvSpPr>
          <p:spPr bwMode="auto">
            <a:xfrm>
              <a:off x="520" y="3190"/>
              <a:ext cx="511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5" name="Line 103"/>
            <p:cNvSpPr>
              <a:spLocks noChangeShapeType="1"/>
            </p:cNvSpPr>
            <p:nvPr/>
          </p:nvSpPr>
          <p:spPr bwMode="auto">
            <a:xfrm>
              <a:off x="614" y="3190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6" name="Rectangle 104"/>
            <p:cNvSpPr>
              <a:spLocks noChangeArrowheads="1"/>
            </p:cNvSpPr>
            <p:nvPr/>
          </p:nvSpPr>
          <p:spPr bwMode="auto">
            <a:xfrm>
              <a:off x="454" y="3277"/>
              <a:ext cx="32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2000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7" name="Line 105"/>
            <p:cNvSpPr>
              <a:spLocks noChangeShapeType="1"/>
            </p:cNvSpPr>
            <p:nvPr/>
          </p:nvSpPr>
          <p:spPr bwMode="auto">
            <a:xfrm>
              <a:off x="1508" y="3190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8" name="Rectangle 106"/>
            <p:cNvSpPr>
              <a:spLocks noChangeArrowheads="1"/>
            </p:cNvSpPr>
            <p:nvPr/>
          </p:nvSpPr>
          <p:spPr bwMode="auto">
            <a:xfrm>
              <a:off x="1347" y="3277"/>
              <a:ext cx="32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2002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9" name="Line 107"/>
            <p:cNvSpPr>
              <a:spLocks noChangeShapeType="1"/>
            </p:cNvSpPr>
            <p:nvPr/>
          </p:nvSpPr>
          <p:spPr bwMode="auto">
            <a:xfrm>
              <a:off x="2405" y="3190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0" name="Rectangle 108"/>
            <p:cNvSpPr>
              <a:spLocks noChangeArrowheads="1"/>
            </p:cNvSpPr>
            <p:nvPr/>
          </p:nvSpPr>
          <p:spPr bwMode="auto">
            <a:xfrm>
              <a:off x="2245" y="3277"/>
              <a:ext cx="32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2004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1" name="Line 109"/>
            <p:cNvSpPr>
              <a:spLocks noChangeShapeType="1"/>
            </p:cNvSpPr>
            <p:nvPr/>
          </p:nvSpPr>
          <p:spPr bwMode="auto">
            <a:xfrm>
              <a:off x="3299" y="3190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2" name="Rectangle 110"/>
            <p:cNvSpPr>
              <a:spLocks noChangeArrowheads="1"/>
            </p:cNvSpPr>
            <p:nvPr/>
          </p:nvSpPr>
          <p:spPr bwMode="auto">
            <a:xfrm>
              <a:off x="3138" y="3277"/>
              <a:ext cx="32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2006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3" name="Line 111"/>
            <p:cNvSpPr>
              <a:spLocks noChangeShapeType="1"/>
            </p:cNvSpPr>
            <p:nvPr/>
          </p:nvSpPr>
          <p:spPr bwMode="auto">
            <a:xfrm>
              <a:off x="4196" y="3190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4" name="Rectangle 112"/>
            <p:cNvSpPr>
              <a:spLocks noChangeArrowheads="1"/>
            </p:cNvSpPr>
            <p:nvPr/>
          </p:nvSpPr>
          <p:spPr bwMode="auto">
            <a:xfrm>
              <a:off x="4035" y="3277"/>
              <a:ext cx="32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2008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5" name="Line 113"/>
            <p:cNvSpPr>
              <a:spLocks noChangeShapeType="1"/>
            </p:cNvSpPr>
            <p:nvPr/>
          </p:nvSpPr>
          <p:spPr bwMode="auto">
            <a:xfrm>
              <a:off x="5090" y="3190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6" name="Rectangle 114"/>
            <p:cNvSpPr>
              <a:spLocks noChangeArrowheads="1"/>
            </p:cNvSpPr>
            <p:nvPr/>
          </p:nvSpPr>
          <p:spPr bwMode="auto">
            <a:xfrm>
              <a:off x="4929" y="3277"/>
              <a:ext cx="32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2010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7" name="Rectangle 115"/>
            <p:cNvSpPr>
              <a:spLocks noChangeArrowheads="1"/>
            </p:cNvSpPr>
            <p:nvPr/>
          </p:nvSpPr>
          <p:spPr bwMode="auto">
            <a:xfrm>
              <a:off x="2273" y="3463"/>
              <a:ext cx="158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Year When Child was 20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8" name="Rectangle 116"/>
            <p:cNvSpPr>
              <a:spLocks noChangeArrowheads="1"/>
            </p:cNvSpPr>
            <p:nvPr/>
          </p:nvSpPr>
          <p:spPr bwMode="auto">
            <a:xfrm>
              <a:off x="573" y="3707"/>
              <a:ext cx="5009" cy="373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34" name="Rectangle 132"/>
            <p:cNvSpPr>
              <a:spLocks noChangeArrowheads="1"/>
            </p:cNvSpPr>
            <p:nvPr/>
          </p:nvSpPr>
          <p:spPr bwMode="auto">
            <a:xfrm>
              <a:off x="3048" y="191"/>
              <a:ext cx="57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500" b="0" i="0" u="none" strike="noStrike" kern="1200" cap="none" spc="0" normalizeH="0" baseline="0" noProof="0">
                  <a:ln>
                    <a:noFill/>
                  </a:ln>
                  <a:solidFill>
                    <a:srgbClr val="1E2D53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35" name="Rectangle 116"/>
          <p:cNvSpPr>
            <a:spLocks noChangeArrowheads="1"/>
          </p:cNvSpPr>
          <p:nvPr/>
        </p:nvSpPr>
        <p:spPr bwMode="auto">
          <a:xfrm>
            <a:off x="2439527" y="5880726"/>
            <a:ext cx="7946104" cy="591714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2" name="Line 125"/>
          <p:cNvSpPr>
            <a:spLocks noChangeShapeType="1"/>
          </p:cNvSpPr>
          <p:nvPr/>
        </p:nvSpPr>
        <p:spPr bwMode="auto">
          <a:xfrm>
            <a:off x="2044700" y="5989639"/>
            <a:ext cx="809625" cy="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3" name="Oval 126"/>
          <p:cNvSpPr>
            <a:spLocks noChangeArrowheads="1"/>
          </p:cNvSpPr>
          <p:nvPr/>
        </p:nvSpPr>
        <p:spPr bwMode="auto">
          <a:xfrm>
            <a:off x="2400300" y="5940427"/>
            <a:ext cx="100013" cy="100013"/>
          </a:xfrm>
          <a:prstGeom prst="ellipse">
            <a:avLst/>
          </a:prstGeom>
          <a:solidFill>
            <a:srgbClr val="C10534"/>
          </a:solidFill>
          <a:ln w="22225">
            <a:solidFill>
              <a:srgbClr val="C1053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4" name="Rectangle 131"/>
          <p:cNvSpPr>
            <a:spLocks noChangeArrowheads="1"/>
          </p:cNvSpPr>
          <p:nvPr/>
        </p:nvSpPr>
        <p:spPr bwMode="auto">
          <a:xfrm>
            <a:off x="2987674" y="5873752"/>
            <a:ext cx="8207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Harvard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5" name="Line 123"/>
          <p:cNvSpPr>
            <a:spLocks noChangeShapeType="1"/>
          </p:cNvSpPr>
          <p:nvPr/>
        </p:nvSpPr>
        <p:spPr bwMode="auto">
          <a:xfrm>
            <a:off x="4138612" y="6006901"/>
            <a:ext cx="814388" cy="0"/>
          </a:xfrm>
          <a:prstGeom prst="line">
            <a:avLst/>
          </a:prstGeom>
          <a:noFill/>
          <a:ln w="22225">
            <a:solidFill>
              <a:srgbClr val="1A48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7" name="Rectangle 130"/>
          <p:cNvSpPr>
            <a:spLocks noChangeArrowheads="1"/>
          </p:cNvSpPr>
          <p:nvPr/>
        </p:nvSpPr>
        <p:spPr bwMode="auto">
          <a:xfrm>
            <a:off x="5080000" y="5891014"/>
            <a:ext cx="8720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Stanford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1" name="Oval 34"/>
          <p:cNvSpPr>
            <a:spLocks noChangeArrowheads="1"/>
          </p:cNvSpPr>
          <p:nvPr/>
        </p:nvSpPr>
        <p:spPr bwMode="auto">
          <a:xfrm>
            <a:off x="4495800" y="5957688"/>
            <a:ext cx="100013" cy="100013"/>
          </a:xfrm>
          <a:prstGeom prst="ellipse">
            <a:avLst/>
          </a:prstGeom>
          <a:solidFill>
            <a:srgbClr val="1A486F"/>
          </a:solidFill>
          <a:ln w="22225">
            <a:solidFill>
              <a:srgbClr val="1A48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5" name="TextBox 92"/>
          <p:cNvSpPr txBox="1"/>
          <p:nvPr/>
        </p:nvSpPr>
        <p:spPr>
          <a:xfrm>
            <a:off x="1524134" y="19250"/>
            <a:ext cx="9143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Trends in Low-Income Access from 2000-2011 at Selected Colleges</a:t>
            </a:r>
          </a:p>
        </p:txBody>
      </p:sp>
    </p:spTree>
    <p:extLst>
      <p:ext uri="{BB962C8B-B14F-4D97-AF65-F5344CB8AC3E}">
        <p14:creationId xmlns:p14="http://schemas.microsoft.com/office/powerpoint/2010/main" val="36812627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519303" y="187706"/>
            <a:ext cx="9153526" cy="6661150"/>
            <a:chOff x="-3" y="62"/>
            <a:chExt cx="5766" cy="4196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-3" y="62"/>
              <a:ext cx="5766" cy="41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0" y="68"/>
              <a:ext cx="5757" cy="4187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520" y="449"/>
              <a:ext cx="5111" cy="2741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520" y="3099"/>
              <a:ext cx="511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520" y="2778"/>
              <a:ext cx="511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520" y="2457"/>
              <a:ext cx="511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520" y="2139"/>
              <a:ext cx="511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520" y="1818"/>
              <a:ext cx="511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520" y="1500"/>
              <a:ext cx="511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520" y="1179"/>
              <a:ext cx="511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520" y="861"/>
              <a:ext cx="511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520" y="540"/>
              <a:ext cx="511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614" y="2722"/>
              <a:ext cx="4926" cy="220"/>
            </a:xfrm>
            <a:custGeom>
              <a:avLst/>
              <a:gdLst>
                <a:gd name="T0" fmla="*/ 0 w 1411"/>
                <a:gd name="T1" fmla="*/ 47 h 63"/>
                <a:gd name="T2" fmla="*/ 128 w 1411"/>
                <a:gd name="T3" fmla="*/ 46 h 63"/>
                <a:gd name="T4" fmla="*/ 256 w 1411"/>
                <a:gd name="T5" fmla="*/ 63 h 63"/>
                <a:gd name="T6" fmla="*/ 385 w 1411"/>
                <a:gd name="T7" fmla="*/ 59 h 63"/>
                <a:gd name="T8" fmla="*/ 513 w 1411"/>
                <a:gd name="T9" fmla="*/ 41 h 63"/>
                <a:gd name="T10" fmla="*/ 641 w 1411"/>
                <a:gd name="T11" fmla="*/ 52 h 63"/>
                <a:gd name="T12" fmla="*/ 769 w 1411"/>
                <a:gd name="T13" fmla="*/ 34 h 63"/>
                <a:gd name="T14" fmla="*/ 898 w 1411"/>
                <a:gd name="T15" fmla="*/ 28 h 63"/>
                <a:gd name="T16" fmla="*/ 1026 w 1411"/>
                <a:gd name="T17" fmla="*/ 0 h 63"/>
                <a:gd name="T18" fmla="*/ 1154 w 1411"/>
                <a:gd name="T19" fmla="*/ 12 h 63"/>
                <a:gd name="T20" fmla="*/ 1282 w 1411"/>
                <a:gd name="T21" fmla="*/ 20 h 63"/>
                <a:gd name="T22" fmla="*/ 1411 w 1411"/>
                <a:gd name="T23" fmla="*/ 2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11" h="63">
                  <a:moveTo>
                    <a:pt x="0" y="47"/>
                  </a:moveTo>
                  <a:lnTo>
                    <a:pt x="128" y="46"/>
                  </a:lnTo>
                  <a:lnTo>
                    <a:pt x="256" y="63"/>
                  </a:lnTo>
                  <a:lnTo>
                    <a:pt x="385" y="59"/>
                  </a:lnTo>
                  <a:lnTo>
                    <a:pt x="513" y="41"/>
                  </a:lnTo>
                  <a:lnTo>
                    <a:pt x="641" y="52"/>
                  </a:lnTo>
                  <a:lnTo>
                    <a:pt x="769" y="34"/>
                  </a:lnTo>
                  <a:lnTo>
                    <a:pt x="898" y="28"/>
                  </a:lnTo>
                  <a:lnTo>
                    <a:pt x="1026" y="0"/>
                  </a:lnTo>
                  <a:lnTo>
                    <a:pt x="1154" y="12"/>
                  </a:lnTo>
                  <a:lnTo>
                    <a:pt x="1282" y="20"/>
                  </a:lnTo>
                  <a:lnTo>
                    <a:pt x="1411" y="25"/>
                  </a:lnTo>
                </a:path>
              </a:pathLst>
            </a:cu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583" y="2855"/>
              <a:ext cx="63" cy="63"/>
            </a:xfrm>
            <a:prstGeom prst="ellipse">
              <a:avLst/>
            </a:prstGeom>
            <a:solidFill>
              <a:srgbClr val="C10534"/>
            </a:solidFill>
            <a:ln w="22225">
              <a:solidFill>
                <a:srgbClr val="C1053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1030" y="2851"/>
              <a:ext cx="63" cy="63"/>
            </a:xfrm>
            <a:prstGeom prst="ellipse">
              <a:avLst/>
            </a:prstGeom>
            <a:solidFill>
              <a:srgbClr val="C10534"/>
            </a:solidFill>
            <a:ln w="22225">
              <a:solidFill>
                <a:srgbClr val="C1053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1477" y="2911"/>
              <a:ext cx="62" cy="63"/>
            </a:xfrm>
            <a:prstGeom prst="ellipse">
              <a:avLst/>
            </a:prstGeom>
            <a:solidFill>
              <a:srgbClr val="C10534"/>
            </a:solidFill>
            <a:ln w="22225">
              <a:solidFill>
                <a:srgbClr val="C1053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1927" y="2897"/>
              <a:ext cx="63" cy="63"/>
            </a:xfrm>
            <a:prstGeom prst="ellipse">
              <a:avLst/>
            </a:prstGeom>
            <a:solidFill>
              <a:srgbClr val="C10534"/>
            </a:solidFill>
            <a:ln w="22225">
              <a:solidFill>
                <a:srgbClr val="C1053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4" name="Oval 22"/>
            <p:cNvSpPr>
              <a:spLocks noChangeArrowheads="1"/>
            </p:cNvSpPr>
            <p:nvPr/>
          </p:nvSpPr>
          <p:spPr bwMode="auto">
            <a:xfrm>
              <a:off x="2374" y="2834"/>
              <a:ext cx="63" cy="63"/>
            </a:xfrm>
            <a:prstGeom prst="ellipse">
              <a:avLst/>
            </a:prstGeom>
            <a:solidFill>
              <a:srgbClr val="C10534"/>
            </a:solidFill>
            <a:ln w="22225">
              <a:solidFill>
                <a:srgbClr val="C1053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5" name="Oval 23"/>
            <p:cNvSpPr>
              <a:spLocks noChangeArrowheads="1"/>
            </p:cNvSpPr>
            <p:nvPr/>
          </p:nvSpPr>
          <p:spPr bwMode="auto">
            <a:xfrm>
              <a:off x="2821" y="2872"/>
              <a:ext cx="62" cy="63"/>
            </a:xfrm>
            <a:prstGeom prst="ellipse">
              <a:avLst/>
            </a:prstGeom>
            <a:solidFill>
              <a:srgbClr val="C10534"/>
            </a:solidFill>
            <a:ln w="22225">
              <a:solidFill>
                <a:srgbClr val="C1053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6" name="Oval 24"/>
            <p:cNvSpPr>
              <a:spLocks noChangeArrowheads="1"/>
            </p:cNvSpPr>
            <p:nvPr/>
          </p:nvSpPr>
          <p:spPr bwMode="auto">
            <a:xfrm>
              <a:off x="3267" y="2809"/>
              <a:ext cx="63" cy="63"/>
            </a:xfrm>
            <a:prstGeom prst="ellipse">
              <a:avLst/>
            </a:prstGeom>
            <a:solidFill>
              <a:srgbClr val="C10534"/>
            </a:solidFill>
            <a:ln w="22225">
              <a:solidFill>
                <a:srgbClr val="C1053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3718" y="2789"/>
              <a:ext cx="63" cy="62"/>
            </a:xfrm>
            <a:prstGeom prst="ellipse">
              <a:avLst/>
            </a:prstGeom>
            <a:solidFill>
              <a:srgbClr val="C10534"/>
            </a:solidFill>
            <a:ln w="22225">
              <a:solidFill>
                <a:srgbClr val="C1053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8" name="Oval 26"/>
            <p:cNvSpPr>
              <a:spLocks noChangeArrowheads="1"/>
            </p:cNvSpPr>
            <p:nvPr/>
          </p:nvSpPr>
          <p:spPr bwMode="auto">
            <a:xfrm>
              <a:off x="4165" y="2691"/>
              <a:ext cx="62" cy="63"/>
            </a:xfrm>
            <a:prstGeom prst="ellipse">
              <a:avLst/>
            </a:prstGeom>
            <a:solidFill>
              <a:srgbClr val="C10534"/>
            </a:solidFill>
            <a:ln w="22225">
              <a:solidFill>
                <a:srgbClr val="C1053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auto">
            <a:xfrm>
              <a:off x="4611" y="2733"/>
              <a:ext cx="63" cy="62"/>
            </a:xfrm>
            <a:prstGeom prst="ellipse">
              <a:avLst/>
            </a:prstGeom>
            <a:solidFill>
              <a:srgbClr val="C10534"/>
            </a:solidFill>
            <a:ln w="22225">
              <a:solidFill>
                <a:srgbClr val="C1053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auto">
            <a:xfrm>
              <a:off x="5058" y="2761"/>
              <a:ext cx="63" cy="62"/>
            </a:xfrm>
            <a:prstGeom prst="ellipse">
              <a:avLst/>
            </a:prstGeom>
            <a:solidFill>
              <a:srgbClr val="C10534"/>
            </a:solidFill>
            <a:ln w="22225">
              <a:solidFill>
                <a:srgbClr val="C1053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auto">
            <a:xfrm>
              <a:off x="5509" y="2778"/>
              <a:ext cx="62" cy="63"/>
            </a:xfrm>
            <a:prstGeom prst="ellipse">
              <a:avLst/>
            </a:prstGeom>
            <a:solidFill>
              <a:srgbClr val="C10534"/>
            </a:solidFill>
            <a:ln w="22225">
              <a:solidFill>
                <a:srgbClr val="C1053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614" y="2795"/>
              <a:ext cx="4926" cy="95"/>
            </a:xfrm>
            <a:custGeom>
              <a:avLst/>
              <a:gdLst>
                <a:gd name="T0" fmla="*/ 0 w 1411"/>
                <a:gd name="T1" fmla="*/ 26 h 27"/>
                <a:gd name="T2" fmla="*/ 128 w 1411"/>
                <a:gd name="T3" fmla="*/ 27 h 27"/>
                <a:gd name="T4" fmla="*/ 256 w 1411"/>
                <a:gd name="T5" fmla="*/ 10 h 27"/>
                <a:gd name="T6" fmla="*/ 385 w 1411"/>
                <a:gd name="T7" fmla="*/ 11 h 27"/>
                <a:gd name="T8" fmla="*/ 513 w 1411"/>
                <a:gd name="T9" fmla="*/ 4 h 27"/>
                <a:gd name="T10" fmla="*/ 641 w 1411"/>
                <a:gd name="T11" fmla="*/ 5 h 27"/>
                <a:gd name="T12" fmla="*/ 769 w 1411"/>
                <a:gd name="T13" fmla="*/ 16 h 27"/>
                <a:gd name="T14" fmla="*/ 898 w 1411"/>
                <a:gd name="T15" fmla="*/ 18 h 27"/>
                <a:gd name="T16" fmla="*/ 1026 w 1411"/>
                <a:gd name="T17" fmla="*/ 2 h 27"/>
                <a:gd name="T18" fmla="*/ 1154 w 1411"/>
                <a:gd name="T19" fmla="*/ 15 h 27"/>
                <a:gd name="T20" fmla="*/ 1282 w 1411"/>
                <a:gd name="T21" fmla="*/ 0 h 27"/>
                <a:gd name="T22" fmla="*/ 1411 w 1411"/>
                <a:gd name="T23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11" h="27">
                  <a:moveTo>
                    <a:pt x="0" y="26"/>
                  </a:moveTo>
                  <a:lnTo>
                    <a:pt x="128" y="27"/>
                  </a:lnTo>
                  <a:lnTo>
                    <a:pt x="256" y="10"/>
                  </a:lnTo>
                  <a:lnTo>
                    <a:pt x="385" y="11"/>
                  </a:lnTo>
                  <a:lnTo>
                    <a:pt x="513" y="4"/>
                  </a:lnTo>
                  <a:lnTo>
                    <a:pt x="641" y="5"/>
                  </a:lnTo>
                  <a:lnTo>
                    <a:pt x="769" y="16"/>
                  </a:lnTo>
                  <a:lnTo>
                    <a:pt x="898" y="18"/>
                  </a:lnTo>
                  <a:lnTo>
                    <a:pt x="1026" y="2"/>
                  </a:lnTo>
                  <a:lnTo>
                    <a:pt x="1154" y="15"/>
                  </a:lnTo>
                  <a:lnTo>
                    <a:pt x="1282" y="0"/>
                  </a:lnTo>
                  <a:lnTo>
                    <a:pt x="1411" y="13"/>
                  </a:lnTo>
                </a:path>
              </a:pathLst>
            </a:custGeom>
            <a:noFill/>
            <a:ln w="22225">
              <a:solidFill>
                <a:srgbClr val="1A48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3" name="Oval 31"/>
            <p:cNvSpPr>
              <a:spLocks noChangeArrowheads="1"/>
            </p:cNvSpPr>
            <p:nvPr/>
          </p:nvSpPr>
          <p:spPr bwMode="auto">
            <a:xfrm>
              <a:off x="583" y="2855"/>
              <a:ext cx="63" cy="63"/>
            </a:xfrm>
            <a:prstGeom prst="ellipse">
              <a:avLst/>
            </a:prstGeom>
            <a:solidFill>
              <a:srgbClr val="1A486F"/>
            </a:solidFill>
            <a:ln w="22225">
              <a:solidFill>
                <a:srgbClr val="1A48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1030" y="2858"/>
              <a:ext cx="63" cy="63"/>
            </a:xfrm>
            <a:prstGeom prst="ellipse">
              <a:avLst/>
            </a:prstGeom>
            <a:solidFill>
              <a:srgbClr val="1A486F"/>
            </a:solidFill>
            <a:ln w="22225">
              <a:solidFill>
                <a:srgbClr val="1A48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1477" y="2799"/>
              <a:ext cx="62" cy="63"/>
            </a:xfrm>
            <a:prstGeom prst="ellipse">
              <a:avLst/>
            </a:prstGeom>
            <a:solidFill>
              <a:srgbClr val="1A486F"/>
            </a:solidFill>
            <a:ln w="22225">
              <a:solidFill>
                <a:srgbClr val="1A48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6" name="Oval 34"/>
            <p:cNvSpPr>
              <a:spLocks noChangeArrowheads="1"/>
            </p:cNvSpPr>
            <p:nvPr/>
          </p:nvSpPr>
          <p:spPr bwMode="auto">
            <a:xfrm>
              <a:off x="1927" y="2802"/>
              <a:ext cx="63" cy="63"/>
            </a:xfrm>
            <a:prstGeom prst="ellipse">
              <a:avLst/>
            </a:prstGeom>
            <a:solidFill>
              <a:srgbClr val="1A486F"/>
            </a:solidFill>
            <a:ln w="22225">
              <a:solidFill>
                <a:srgbClr val="1A48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auto">
            <a:xfrm>
              <a:off x="2374" y="2778"/>
              <a:ext cx="63" cy="63"/>
            </a:xfrm>
            <a:prstGeom prst="ellipse">
              <a:avLst/>
            </a:prstGeom>
            <a:solidFill>
              <a:srgbClr val="1A486F"/>
            </a:solidFill>
            <a:ln w="22225">
              <a:solidFill>
                <a:srgbClr val="1A48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auto">
            <a:xfrm>
              <a:off x="2821" y="2782"/>
              <a:ext cx="62" cy="62"/>
            </a:xfrm>
            <a:prstGeom prst="ellipse">
              <a:avLst/>
            </a:prstGeom>
            <a:solidFill>
              <a:srgbClr val="1A486F"/>
            </a:solidFill>
            <a:ln w="22225">
              <a:solidFill>
                <a:srgbClr val="1A48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auto">
            <a:xfrm>
              <a:off x="3267" y="2820"/>
              <a:ext cx="63" cy="63"/>
            </a:xfrm>
            <a:prstGeom prst="ellipse">
              <a:avLst/>
            </a:prstGeom>
            <a:solidFill>
              <a:srgbClr val="1A486F"/>
            </a:solidFill>
            <a:ln w="22225">
              <a:solidFill>
                <a:srgbClr val="1A48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auto">
            <a:xfrm>
              <a:off x="3718" y="2827"/>
              <a:ext cx="63" cy="63"/>
            </a:xfrm>
            <a:prstGeom prst="ellipse">
              <a:avLst/>
            </a:prstGeom>
            <a:solidFill>
              <a:srgbClr val="1A486F"/>
            </a:solidFill>
            <a:ln w="22225">
              <a:solidFill>
                <a:srgbClr val="1A48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auto">
            <a:xfrm>
              <a:off x="4165" y="2771"/>
              <a:ext cx="62" cy="63"/>
            </a:xfrm>
            <a:prstGeom prst="ellipse">
              <a:avLst/>
            </a:prstGeom>
            <a:solidFill>
              <a:srgbClr val="1A486F"/>
            </a:solidFill>
            <a:ln w="22225">
              <a:solidFill>
                <a:srgbClr val="1A48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auto">
            <a:xfrm>
              <a:off x="4611" y="2816"/>
              <a:ext cx="63" cy="63"/>
            </a:xfrm>
            <a:prstGeom prst="ellipse">
              <a:avLst/>
            </a:prstGeom>
            <a:solidFill>
              <a:srgbClr val="1A486F"/>
            </a:solidFill>
            <a:ln w="22225">
              <a:solidFill>
                <a:srgbClr val="1A48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auto">
            <a:xfrm>
              <a:off x="5058" y="2764"/>
              <a:ext cx="63" cy="63"/>
            </a:xfrm>
            <a:prstGeom prst="ellipse">
              <a:avLst/>
            </a:prstGeom>
            <a:solidFill>
              <a:srgbClr val="1A486F"/>
            </a:solidFill>
            <a:ln w="22225">
              <a:solidFill>
                <a:srgbClr val="1A48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auto">
            <a:xfrm>
              <a:off x="5509" y="2809"/>
              <a:ext cx="62" cy="63"/>
            </a:xfrm>
            <a:prstGeom prst="ellipse">
              <a:avLst/>
            </a:prstGeom>
            <a:solidFill>
              <a:srgbClr val="1A486F"/>
            </a:solidFill>
            <a:ln w="22225">
              <a:solidFill>
                <a:srgbClr val="1A48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614" y="2492"/>
              <a:ext cx="4926" cy="143"/>
            </a:xfrm>
            <a:custGeom>
              <a:avLst/>
              <a:gdLst>
                <a:gd name="T0" fmla="*/ 0 w 1411"/>
                <a:gd name="T1" fmla="*/ 11 h 41"/>
                <a:gd name="T2" fmla="*/ 128 w 1411"/>
                <a:gd name="T3" fmla="*/ 8 h 41"/>
                <a:gd name="T4" fmla="*/ 256 w 1411"/>
                <a:gd name="T5" fmla="*/ 15 h 41"/>
                <a:gd name="T6" fmla="*/ 385 w 1411"/>
                <a:gd name="T7" fmla="*/ 0 h 41"/>
                <a:gd name="T8" fmla="*/ 513 w 1411"/>
                <a:gd name="T9" fmla="*/ 4 h 41"/>
                <a:gd name="T10" fmla="*/ 641 w 1411"/>
                <a:gd name="T11" fmla="*/ 14 h 41"/>
                <a:gd name="T12" fmla="*/ 769 w 1411"/>
                <a:gd name="T13" fmla="*/ 31 h 41"/>
                <a:gd name="T14" fmla="*/ 898 w 1411"/>
                <a:gd name="T15" fmla="*/ 28 h 41"/>
                <a:gd name="T16" fmla="*/ 1026 w 1411"/>
                <a:gd name="T17" fmla="*/ 18 h 41"/>
                <a:gd name="T18" fmla="*/ 1154 w 1411"/>
                <a:gd name="T19" fmla="*/ 26 h 41"/>
                <a:gd name="T20" fmla="*/ 1282 w 1411"/>
                <a:gd name="T21" fmla="*/ 32 h 41"/>
                <a:gd name="T22" fmla="*/ 1411 w 1411"/>
                <a:gd name="T2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11" h="41">
                  <a:moveTo>
                    <a:pt x="0" y="11"/>
                  </a:moveTo>
                  <a:lnTo>
                    <a:pt x="128" y="8"/>
                  </a:lnTo>
                  <a:lnTo>
                    <a:pt x="256" y="15"/>
                  </a:lnTo>
                  <a:lnTo>
                    <a:pt x="385" y="0"/>
                  </a:lnTo>
                  <a:lnTo>
                    <a:pt x="513" y="4"/>
                  </a:lnTo>
                  <a:lnTo>
                    <a:pt x="641" y="14"/>
                  </a:lnTo>
                  <a:lnTo>
                    <a:pt x="769" y="31"/>
                  </a:lnTo>
                  <a:lnTo>
                    <a:pt x="898" y="28"/>
                  </a:lnTo>
                  <a:lnTo>
                    <a:pt x="1026" y="18"/>
                  </a:lnTo>
                  <a:lnTo>
                    <a:pt x="1154" y="26"/>
                  </a:lnTo>
                  <a:lnTo>
                    <a:pt x="1282" y="32"/>
                  </a:lnTo>
                  <a:lnTo>
                    <a:pt x="1411" y="41"/>
                  </a:lnTo>
                </a:path>
              </a:pathLst>
            </a:custGeom>
            <a:noFill/>
            <a:ln w="22225">
              <a:solidFill>
                <a:srgbClr val="7691A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auto">
            <a:xfrm>
              <a:off x="583" y="2499"/>
              <a:ext cx="63" cy="63"/>
            </a:xfrm>
            <a:prstGeom prst="ellipse">
              <a:avLst/>
            </a:prstGeom>
            <a:solidFill>
              <a:srgbClr val="7691A9"/>
            </a:solidFill>
            <a:ln w="22225">
              <a:solidFill>
                <a:srgbClr val="7691A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auto">
            <a:xfrm>
              <a:off x="1030" y="2488"/>
              <a:ext cx="63" cy="63"/>
            </a:xfrm>
            <a:prstGeom prst="ellipse">
              <a:avLst/>
            </a:prstGeom>
            <a:solidFill>
              <a:srgbClr val="7691A9"/>
            </a:solidFill>
            <a:ln w="22225">
              <a:solidFill>
                <a:srgbClr val="7691A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auto">
            <a:xfrm>
              <a:off x="1477" y="2513"/>
              <a:ext cx="62" cy="63"/>
            </a:xfrm>
            <a:prstGeom prst="ellipse">
              <a:avLst/>
            </a:prstGeom>
            <a:solidFill>
              <a:srgbClr val="7691A9"/>
            </a:solidFill>
            <a:ln w="22225">
              <a:solidFill>
                <a:srgbClr val="7691A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auto">
            <a:xfrm>
              <a:off x="1927" y="2460"/>
              <a:ext cx="63" cy="63"/>
            </a:xfrm>
            <a:prstGeom prst="ellipse">
              <a:avLst/>
            </a:prstGeom>
            <a:solidFill>
              <a:srgbClr val="7691A9"/>
            </a:solidFill>
            <a:ln w="22225">
              <a:solidFill>
                <a:srgbClr val="7691A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auto">
            <a:xfrm>
              <a:off x="2374" y="2474"/>
              <a:ext cx="63" cy="63"/>
            </a:xfrm>
            <a:prstGeom prst="ellipse">
              <a:avLst/>
            </a:prstGeom>
            <a:solidFill>
              <a:srgbClr val="7691A9"/>
            </a:solidFill>
            <a:ln w="22225">
              <a:solidFill>
                <a:srgbClr val="7691A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auto">
            <a:xfrm>
              <a:off x="2821" y="2509"/>
              <a:ext cx="62" cy="63"/>
            </a:xfrm>
            <a:prstGeom prst="ellipse">
              <a:avLst/>
            </a:prstGeom>
            <a:solidFill>
              <a:srgbClr val="7691A9"/>
            </a:solidFill>
            <a:ln w="22225">
              <a:solidFill>
                <a:srgbClr val="7691A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auto">
            <a:xfrm>
              <a:off x="3267" y="2569"/>
              <a:ext cx="63" cy="62"/>
            </a:xfrm>
            <a:prstGeom prst="ellipse">
              <a:avLst/>
            </a:prstGeom>
            <a:solidFill>
              <a:srgbClr val="7691A9"/>
            </a:solidFill>
            <a:ln w="22225">
              <a:solidFill>
                <a:srgbClr val="7691A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auto">
            <a:xfrm>
              <a:off x="3718" y="2558"/>
              <a:ext cx="63" cy="63"/>
            </a:xfrm>
            <a:prstGeom prst="ellipse">
              <a:avLst/>
            </a:prstGeom>
            <a:solidFill>
              <a:srgbClr val="7691A9"/>
            </a:solidFill>
            <a:ln w="22225">
              <a:solidFill>
                <a:srgbClr val="7691A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auto">
            <a:xfrm>
              <a:off x="4165" y="2523"/>
              <a:ext cx="62" cy="63"/>
            </a:xfrm>
            <a:prstGeom prst="ellipse">
              <a:avLst/>
            </a:prstGeom>
            <a:solidFill>
              <a:srgbClr val="7691A9"/>
            </a:solidFill>
            <a:ln w="22225">
              <a:solidFill>
                <a:srgbClr val="7691A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auto">
            <a:xfrm>
              <a:off x="4611" y="2551"/>
              <a:ext cx="63" cy="63"/>
            </a:xfrm>
            <a:prstGeom prst="ellipse">
              <a:avLst/>
            </a:prstGeom>
            <a:solidFill>
              <a:srgbClr val="7691A9"/>
            </a:solidFill>
            <a:ln w="22225">
              <a:solidFill>
                <a:srgbClr val="7691A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auto">
            <a:xfrm>
              <a:off x="5058" y="2572"/>
              <a:ext cx="63" cy="63"/>
            </a:xfrm>
            <a:prstGeom prst="ellipse">
              <a:avLst/>
            </a:prstGeom>
            <a:solidFill>
              <a:srgbClr val="7691A9"/>
            </a:solidFill>
            <a:ln w="22225">
              <a:solidFill>
                <a:srgbClr val="7691A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auto">
            <a:xfrm>
              <a:off x="5509" y="2603"/>
              <a:ext cx="62" cy="63"/>
            </a:xfrm>
            <a:prstGeom prst="ellipse">
              <a:avLst/>
            </a:prstGeom>
            <a:solidFill>
              <a:srgbClr val="7691A9"/>
            </a:solidFill>
            <a:ln w="22225">
              <a:solidFill>
                <a:srgbClr val="7691A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614" y="1999"/>
              <a:ext cx="4926" cy="440"/>
            </a:xfrm>
            <a:custGeom>
              <a:avLst/>
              <a:gdLst>
                <a:gd name="T0" fmla="*/ 0 w 1411"/>
                <a:gd name="T1" fmla="*/ 0 h 126"/>
                <a:gd name="T2" fmla="*/ 128 w 1411"/>
                <a:gd name="T3" fmla="*/ 7 h 126"/>
                <a:gd name="T4" fmla="*/ 256 w 1411"/>
                <a:gd name="T5" fmla="*/ 32 h 126"/>
                <a:gd name="T6" fmla="*/ 385 w 1411"/>
                <a:gd name="T7" fmla="*/ 56 h 126"/>
                <a:gd name="T8" fmla="*/ 513 w 1411"/>
                <a:gd name="T9" fmla="*/ 44 h 126"/>
                <a:gd name="T10" fmla="*/ 641 w 1411"/>
                <a:gd name="T11" fmla="*/ 35 h 126"/>
                <a:gd name="T12" fmla="*/ 769 w 1411"/>
                <a:gd name="T13" fmla="*/ 64 h 126"/>
                <a:gd name="T14" fmla="*/ 898 w 1411"/>
                <a:gd name="T15" fmla="*/ 63 h 126"/>
                <a:gd name="T16" fmla="*/ 1026 w 1411"/>
                <a:gd name="T17" fmla="*/ 99 h 126"/>
                <a:gd name="T18" fmla="*/ 1154 w 1411"/>
                <a:gd name="T19" fmla="*/ 98 h 126"/>
                <a:gd name="T20" fmla="*/ 1282 w 1411"/>
                <a:gd name="T21" fmla="*/ 126 h 126"/>
                <a:gd name="T22" fmla="*/ 1411 w 1411"/>
                <a:gd name="T23" fmla="*/ 12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11" h="126">
                  <a:moveTo>
                    <a:pt x="0" y="0"/>
                  </a:moveTo>
                  <a:lnTo>
                    <a:pt x="128" y="7"/>
                  </a:lnTo>
                  <a:lnTo>
                    <a:pt x="256" y="32"/>
                  </a:lnTo>
                  <a:lnTo>
                    <a:pt x="385" y="56"/>
                  </a:lnTo>
                  <a:lnTo>
                    <a:pt x="513" y="44"/>
                  </a:lnTo>
                  <a:lnTo>
                    <a:pt x="641" y="35"/>
                  </a:lnTo>
                  <a:lnTo>
                    <a:pt x="769" y="64"/>
                  </a:lnTo>
                  <a:lnTo>
                    <a:pt x="898" y="63"/>
                  </a:lnTo>
                  <a:lnTo>
                    <a:pt x="1026" y="99"/>
                  </a:lnTo>
                  <a:lnTo>
                    <a:pt x="1154" y="98"/>
                  </a:lnTo>
                  <a:lnTo>
                    <a:pt x="1282" y="126"/>
                  </a:lnTo>
                  <a:lnTo>
                    <a:pt x="1411" y="121"/>
                  </a:lnTo>
                </a:path>
              </a:pathLst>
            </a:custGeom>
            <a:noFill/>
            <a:ln w="22225">
              <a:solidFill>
                <a:srgbClr val="7791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auto">
            <a:xfrm>
              <a:off x="583" y="1968"/>
              <a:ext cx="63" cy="63"/>
            </a:xfrm>
            <a:prstGeom prst="ellipse">
              <a:avLst/>
            </a:prstGeom>
            <a:solidFill>
              <a:srgbClr val="779159"/>
            </a:solidFill>
            <a:ln w="22225">
              <a:solidFill>
                <a:srgbClr val="77915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auto">
            <a:xfrm>
              <a:off x="1030" y="1992"/>
              <a:ext cx="63" cy="63"/>
            </a:xfrm>
            <a:prstGeom prst="ellipse">
              <a:avLst/>
            </a:prstGeom>
            <a:solidFill>
              <a:srgbClr val="779159"/>
            </a:solidFill>
            <a:ln w="22225">
              <a:solidFill>
                <a:srgbClr val="77915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auto">
            <a:xfrm>
              <a:off x="1477" y="2080"/>
              <a:ext cx="62" cy="63"/>
            </a:xfrm>
            <a:prstGeom prst="ellipse">
              <a:avLst/>
            </a:prstGeom>
            <a:solidFill>
              <a:srgbClr val="779159"/>
            </a:solidFill>
            <a:ln w="22225">
              <a:solidFill>
                <a:srgbClr val="77915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auto">
            <a:xfrm>
              <a:off x="1927" y="2163"/>
              <a:ext cx="63" cy="63"/>
            </a:xfrm>
            <a:prstGeom prst="ellipse">
              <a:avLst/>
            </a:prstGeom>
            <a:solidFill>
              <a:srgbClr val="779159"/>
            </a:solidFill>
            <a:ln w="22225">
              <a:solidFill>
                <a:srgbClr val="77915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auto">
            <a:xfrm>
              <a:off x="2374" y="2122"/>
              <a:ext cx="63" cy="62"/>
            </a:xfrm>
            <a:prstGeom prst="ellipse">
              <a:avLst/>
            </a:prstGeom>
            <a:solidFill>
              <a:srgbClr val="779159"/>
            </a:solidFill>
            <a:ln w="22225">
              <a:solidFill>
                <a:srgbClr val="77915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auto">
            <a:xfrm>
              <a:off x="2821" y="2090"/>
              <a:ext cx="62" cy="63"/>
            </a:xfrm>
            <a:prstGeom prst="ellipse">
              <a:avLst/>
            </a:prstGeom>
            <a:solidFill>
              <a:srgbClr val="779159"/>
            </a:solidFill>
            <a:ln w="22225">
              <a:solidFill>
                <a:srgbClr val="77915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auto">
            <a:xfrm>
              <a:off x="3267" y="2191"/>
              <a:ext cx="63" cy="63"/>
            </a:xfrm>
            <a:prstGeom prst="ellipse">
              <a:avLst/>
            </a:prstGeom>
            <a:solidFill>
              <a:srgbClr val="779159"/>
            </a:solidFill>
            <a:ln w="22225">
              <a:solidFill>
                <a:srgbClr val="77915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auto">
            <a:xfrm>
              <a:off x="3718" y="2188"/>
              <a:ext cx="63" cy="63"/>
            </a:xfrm>
            <a:prstGeom prst="ellipse">
              <a:avLst/>
            </a:prstGeom>
            <a:solidFill>
              <a:srgbClr val="779159"/>
            </a:solidFill>
            <a:ln w="22225">
              <a:solidFill>
                <a:srgbClr val="77915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auto">
            <a:xfrm>
              <a:off x="4165" y="2314"/>
              <a:ext cx="62" cy="62"/>
            </a:xfrm>
            <a:prstGeom prst="ellipse">
              <a:avLst/>
            </a:prstGeom>
            <a:solidFill>
              <a:srgbClr val="779159"/>
            </a:solidFill>
            <a:ln w="22225">
              <a:solidFill>
                <a:srgbClr val="77915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auto">
            <a:xfrm>
              <a:off x="4611" y="2310"/>
              <a:ext cx="63" cy="63"/>
            </a:xfrm>
            <a:prstGeom prst="ellipse">
              <a:avLst/>
            </a:prstGeom>
            <a:solidFill>
              <a:srgbClr val="779159"/>
            </a:solidFill>
            <a:ln w="22225">
              <a:solidFill>
                <a:srgbClr val="77915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auto">
            <a:xfrm>
              <a:off x="5058" y="2408"/>
              <a:ext cx="63" cy="63"/>
            </a:xfrm>
            <a:prstGeom prst="ellipse">
              <a:avLst/>
            </a:prstGeom>
            <a:solidFill>
              <a:srgbClr val="779159"/>
            </a:solidFill>
            <a:ln w="22225">
              <a:solidFill>
                <a:srgbClr val="77915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auto">
            <a:xfrm>
              <a:off x="5509" y="2390"/>
              <a:ext cx="62" cy="63"/>
            </a:xfrm>
            <a:prstGeom prst="ellipse">
              <a:avLst/>
            </a:prstGeom>
            <a:solidFill>
              <a:srgbClr val="779159"/>
            </a:solidFill>
            <a:ln w="22225">
              <a:solidFill>
                <a:srgbClr val="77915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614" y="952"/>
              <a:ext cx="4926" cy="772"/>
            </a:xfrm>
            <a:custGeom>
              <a:avLst/>
              <a:gdLst>
                <a:gd name="T0" fmla="*/ 0 w 1411"/>
                <a:gd name="T1" fmla="*/ 0 h 221"/>
                <a:gd name="T2" fmla="*/ 128 w 1411"/>
                <a:gd name="T3" fmla="*/ 16 h 221"/>
                <a:gd name="T4" fmla="*/ 256 w 1411"/>
                <a:gd name="T5" fmla="*/ 49 h 221"/>
                <a:gd name="T6" fmla="*/ 385 w 1411"/>
                <a:gd name="T7" fmla="*/ 102 h 221"/>
                <a:gd name="T8" fmla="*/ 513 w 1411"/>
                <a:gd name="T9" fmla="*/ 73 h 221"/>
                <a:gd name="T10" fmla="*/ 641 w 1411"/>
                <a:gd name="T11" fmla="*/ 122 h 221"/>
                <a:gd name="T12" fmla="*/ 769 w 1411"/>
                <a:gd name="T13" fmla="*/ 123 h 221"/>
                <a:gd name="T14" fmla="*/ 898 w 1411"/>
                <a:gd name="T15" fmla="*/ 122 h 221"/>
                <a:gd name="T16" fmla="*/ 1026 w 1411"/>
                <a:gd name="T17" fmla="*/ 188 h 221"/>
                <a:gd name="T18" fmla="*/ 1154 w 1411"/>
                <a:gd name="T19" fmla="*/ 198 h 221"/>
                <a:gd name="T20" fmla="*/ 1282 w 1411"/>
                <a:gd name="T21" fmla="*/ 221 h 221"/>
                <a:gd name="T22" fmla="*/ 1411 w 1411"/>
                <a:gd name="T23" fmla="*/ 20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11" h="221">
                  <a:moveTo>
                    <a:pt x="0" y="0"/>
                  </a:moveTo>
                  <a:lnTo>
                    <a:pt x="128" y="16"/>
                  </a:lnTo>
                  <a:lnTo>
                    <a:pt x="256" y="49"/>
                  </a:lnTo>
                  <a:lnTo>
                    <a:pt x="385" y="102"/>
                  </a:lnTo>
                  <a:lnTo>
                    <a:pt x="513" y="73"/>
                  </a:lnTo>
                  <a:lnTo>
                    <a:pt x="641" y="122"/>
                  </a:lnTo>
                  <a:lnTo>
                    <a:pt x="769" y="123"/>
                  </a:lnTo>
                  <a:lnTo>
                    <a:pt x="898" y="122"/>
                  </a:lnTo>
                  <a:lnTo>
                    <a:pt x="1026" y="188"/>
                  </a:lnTo>
                  <a:lnTo>
                    <a:pt x="1154" y="198"/>
                  </a:lnTo>
                  <a:lnTo>
                    <a:pt x="1282" y="221"/>
                  </a:lnTo>
                  <a:lnTo>
                    <a:pt x="1411" y="200"/>
                  </a:lnTo>
                </a:path>
              </a:pathLst>
            </a:custGeom>
            <a:noFill/>
            <a:ln w="22225">
              <a:solidFill>
                <a:srgbClr val="F79F9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auto">
            <a:xfrm>
              <a:off x="583" y="920"/>
              <a:ext cx="63" cy="63"/>
            </a:xfrm>
            <a:prstGeom prst="ellipse">
              <a:avLst/>
            </a:prstGeom>
            <a:solidFill>
              <a:srgbClr val="F79F9F"/>
            </a:solidFill>
            <a:ln w="22225">
              <a:solidFill>
                <a:srgbClr val="F79F9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auto">
            <a:xfrm>
              <a:off x="1030" y="976"/>
              <a:ext cx="63" cy="63"/>
            </a:xfrm>
            <a:prstGeom prst="ellipse">
              <a:avLst/>
            </a:prstGeom>
            <a:solidFill>
              <a:srgbClr val="F79F9F"/>
            </a:solidFill>
            <a:ln w="22225">
              <a:solidFill>
                <a:srgbClr val="F79F9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auto">
            <a:xfrm>
              <a:off x="1477" y="1092"/>
              <a:ext cx="62" cy="62"/>
            </a:xfrm>
            <a:prstGeom prst="ellipse">
              <a:avLst/>
            </a:prstGeom>
            <a:solidFill>
              <a:srgbClr val="F79F9F"/>
            </a:solidFill>
            <a:ln w="22225">
              <a:solidFill>
                <a:srgbClr val="F79F9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auto">
            <a:xfrm>
              <a:off x="1927" y="1277"/>
              <a:ext cx="63" cy="62"/>
            </a:xfrm>
            <a:prstGeom prst="ellipse">
              <a:avLst/>
            </a:prstGeom>
            <a:solidFill>
              <a:srgbClr val="F79F9F"/>
            </a:solidFill>
            <a:ln w="22225">
              <a:solidFill>
                <a:srgbClr val="F79F9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auto">
            <a:xfrm>
              <a:off x="2374" y="1175"/>
              <a:ext cx="63" cy="63"/>
            </a:xfrm>
            <a:prstGeom prst="ellipse">
              <a:avLst/>
            </a:prstGeom>
            <a:solidFill>
              <a:srgbClr val="F79F9F"/>
            </a:solidFill>
            <a:ln w="22225">
              <a:solidFill>
                <a:srgbClr val="F79F9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auto">
            <a:xfrm>
              <a:off x="2821" y="1346"/>
              <a:ext cx="62" cy="63"/>
            </a:xfrm>
            <a:prstGeom prst="ellipse">
              <a:avLst/>
            </a:prstGeom>
            <a:solidFill>
              <a:srgbClr val="F79F9F"/>
            </a:solidFill>
            <a:ln w="22225">
              <a:solidFill>
                <a:srgbClr val="F79F9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auto">
            <a:xfrm>
              <a:off x="3267" y="1350"/>
              <a:ext cx="63" cy="63"/>
            </a:xfrm>
            <a:prstGeom prst="ellipse">
              <a:avLst/>
            </a:prstGeom>
            <a:solidFill>
              <a:srgbClr val="F79F9F"/>
            </a:solidFill>
            <a:ln w="22225">
              <a:solidFill>
                <a:srgbClr val="F79F9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auto">
            <a:xfrm>
              <a:off x="3718" y="1346"/>
              <a:ext cx="63" cy="63"/>
            </a:xfrm>
            <a:prstGeom prst="ellipse">
              <a:avLst/>
            </a:prstGeom>
            <a:solidFill>
              <a:srgbClr val="F79F9F"/>
            </a:solidFill>
            <a:ln w="22225">
              <a:solidFill>
                <a:srgbClr val="F79F9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auto">
            <a:xfrm>
              <a:off x="4165" y="1577"/>
              <a:ext cx="62" cy="63"/>
            </a:xfrm>
            <a:prstGeom prst="ellipse">
              <a:avLst/>
            </a:prstGeom>
            <a:solidFill>
              <a:srgbClr val="F79F9F"/>
            </a:solidFill>
            <a:ln w="22225">
              <a:solidFill>
                <a:srgbClr val="F79F9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auto">
            <a:xfrm>
              <a:off x="4611" y="1612"/>
              <a:ext cx="63" cy="63"/>
            </a:xfrm>
            <a:prstGeom prst="ellipse">
              <a:avLst/>
            </a:prstGeom>
            <a:solidFill>
              <a:srgbClr val="F79F9F"/>
            </a:solidFill>
            <a:ln w="22225">
              <a:solidFill>
                <a:srgbClr val="F79F9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auto">
            <a:xfrm>
              <a:off x="5058" y="1692"/>
              <a:ext cx="63" cy="63"/>
            </a:xfrm>
            <a:prstGeom prst="ellipse">
              <a:avLst/>
            </a:prstGeom>
            <a:solidFill>
              <a:srgbClr val="F79F9F"/>
            </a:solidFill>
            <a:ln w="22225">
              <a:solidFill>
                <a:srgbClr val="F79F9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auto">
            <a:xfrm>
              <a:off x="5509" y="1619"/>
              <a:ext cx="62" cy="63"/>
            </a:xfrm>
            <a:prstGeom prst="ellipse">
              <a:avLst/>
            </a:prstGeom>
            <a:solidFill>
              <a:srgbClr val="F79F9F"/>
            </a:solidFill>
            <a:ln w="22225">
              <a:solidFill>
                <a:srgbClr val="F79F9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4" name="Line 82"/>
            <p:cNvSpPr>
              <a:spLocks noChangeShapeType="1"/>
            </p:cNvSpPr>
            <p:nvPr/>
          </p:nvSpPr>
          <p:spPr bwMode="auto">
            <a:xfrm flipV="1">
              <a:off x="520" y="449"/>
              <a:ext cx="0" cy="274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5" name="Line 83"/>
            <p:cNvSpPr>
              <a:spLocks noChangeShapeType="1"/>
            </p:cNvSpPr>
            <p:nvPr/>
          </p:nvSpPr>
          <p:spPr bwMode="auto">
            <a:xfrm flipH="1">
              <a:off x="464" y="3099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6" name="Rectangle 84"/>
            <p:cNvSpPr>
              <a:spLocks noChangeArrowheads="1"/>
            </p:cNvSpPr>
            <p:nvPr/>
          </p:nvSpPr>
          <p:spPr bwMode="auto">
            <a:xfrm rot="16200000">
              <a:off x="327" y="2976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7" name="Line 85"/>
            <p:cNvSpPr>
              <a:spLocks noChangeShapeType="1"/>
            </p:cNvSpPr>
            <p:nvPr/>
          </p:nvSpPr>
          <p:spPr bwMode="auto">
            <a:xfrm flipH="1">
              <a:off x="464" y="2778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8" name="Rectangle 86"/>
            <p:cNvSpPr>
              <a:spLocks noChangeArrowheads="1"/>
            </p:cNvSpPr>
            <p:nvPr/>
          </p:nvSpPr>
          <p:spPr bwMode="auto">
            <a:xfrm rot="16200000">
              <a:off x="327" y="2654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5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9" name="Line 87"/>
            <p:cNvSpPr>
              <a:spLocks noChangeShapeType="1"/>
            </p:cNvSpPr>
            <p:nvPr/>
          </p:nvSpPr>
          <p:spPr bwMode="auto">
            <a:xfrm flipH="1">
              <a:off x="464" y="2457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0" name="Rectangle 88"/>
            <p:cNvSpPr>
              <a:spLocks noChangeArrowheads="1"/>
            </p:cNvSpPr>
            <p:nvPr/>
          </p:nvSpPr>
          <p:spPr bwMode="auto">
            <a:xfrm rot="16200000">
              <a:off x="286" y="2333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1" name="Line 89"/>
            <p:cNvSpPr>
              <a:spLocks noChangeShapeType="1"/>
            </p:cNvSpPr>
            <p:nvPr/>
          </p:nvSpPr>
          <p:spPr bwMode="auto">
            <a:xfrm flipH="1">
              <a:off x="464" y="2139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2" name="Rectangle 90"/>
            <p:cNvSpPr>
              <a:spLocks noChangeArrowheads="1"/>
            </p:cNvSpPr>
            <p:nvPr/>
          </p:nvSpPr>
          <p:spPr bwMode="auto">
            <a:xfrm rot="16200000">
              <a:off x="286" y="2015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15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3" name="Line 91"/>
            <p:cNvSpPr>
              <a:spLocks noChangeShapeType="1"/>
            </p:cNvSpPr>
            <p:nvPr/>
          </p:nvSpPr>
          <p:spPr bwMode="auto">
            <a:xfrm flipH="1">
              <a:off x="464" y="1818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4" name="Rectangle 92"/>
            <p:cNvSpPr>
              <a:spLocks noChangeArrowheads="1"/>
            </p:cNvSpPr>
            <p:nvPr/>
          </p:nvSpPr>
          <p:spPr bwMode="auto">
            <a:xfrm rot="16200000">
              <a:off x="286" y="1694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20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5" name="Line 93"/>
            <p:cNvSpPr>
              <a:spLocks noChangeShapeType="1"/>
            </p:cNvSpPr>
            <p:nvPr/>
          </p:nvSpPr>
          <p:spPr bwMode="auto">
            <a:xfrm flipH="1">
              <a:off x="464" y="1500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6" name="Rectangle 94"/>
            <p:cNvSpPr>
              <a:spLocks noChangeArrowheads="1"/>
            </p:cNvSpPr>
            <p:nvPr/>
          </p:nvSpPr>
          <p:spPr bwMode="auto">
            <a:xfrm rot="16200000">
              <a:off x="286" y="1376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25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7" name="Line 95"/>
            <p:cNvSpPr>
              <a:spLocks noChangeShapeType="1"/>
            </p:cNvSpPr>
            <p:nvPr/>
          </p:nvSpPr>
          <p:spPr bwMode="auto">
            <a:xfrm flipH="1">
              <a:off x="464" y="1179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8" name="Rectangle 96"/>
            <p:cNvSpPr>
              <a:spLocks noChangeArrowheads="1"/>
            </p:cNvSpPr>
            <p:nvPr/>
          </p:nvSpPr>
          <p:spPr bwMode="auto">
            <a:xfrm rot="16200000">
              <a:off x="286" y="1055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30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9" name="Line 97"/>
            <p:cNvSpPr>
              <a:spLocks noChangeShapeType="1"/>
            </p:cNvSpPr>
            <p:nvPr/>
          </p:nvSpPr>
          <p:spPr bwMode="auto">
            <a:xfrm flipH="1">
              <a:off x="464" y="861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0" name="Rectangle 98"/>
            <p:cNvSpPr>
              <a:spLocks noChangeArrowheads="1"/>
            </p:cNvSpPr>
            <p:nvPr/>
          </p:nvSpPr>
          <p:spPr bwMode="auto">
            <a:xfrm rot="16200000">
              <a:off x="286" y="737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35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1" name="Line 99"/>
            <p:cNvSpPr>
              <a:spLocks noChangeShapeType="1"/>
            </p:cNvSpPr>
            <p:nvPr/>
          </p:nvSpPr>
          <p:spPr bwMode="auto">
            <a:xfrm flipH="1">
              <a:off x="464" y="540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2" name="Rectangle 100"/>
            <p:cNvSpPr>
              <a:spLocks noChangeArrowheads="1"/>
            </p:cNvSpPr>
            <p:nvPr/>
          </p:nvSpPr>
          <p:spPr bwMode="auto">
            <a:xfrm rot="16200000">
              <a:off x="286" y="415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40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3" name="Rectangle 101"/>
            <p:cNvSpPr>
              <a:spLocks noChangeArrowheads="1"/>
            </p:cNvSpPr>
            <p:nvPr/>
          </p:nvSpPr>
          <p:spPr bwMode="auto">
            <a:xfrm rot="16200000">
              <a:off x="-1126" y="1642"/>
              <a:ext cx="263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Percent of Parents in the Bottom Quintile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4" name="Line 102"/>
            <p:cNvSpPr>
              <a:spLocks noChangeShapeType="1"/>
            </p:cNvSpPr>
            <p:nvPr/>
          </p:nvSpPr>
          <p:spPr bwMode="auto">
            <a:xfrm>
              <a:off x="520" y="3190"/>
              <a:ext cx="511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5" name="Line 103"/>
            <p:cNvSpPr>
              <a:spLocks noChangeShapeType="1"/>
            </p:cNvSpPr>
            <p:nvPr/>
          </p:nvSpPr>
          <p:spPr bwMode="auto">
            <a:xfrm>
              <a:off x="614" y="3190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6" name="Rectangle 104"/>
            <p:cNvSpPr>
              <a:spLocks noChangeArrowheads="1"/>
            </p:cNvSpPr>
            <p:nvPr/>
          </p:nvSpPr>
          <p:spPr bwMode="auto">
            <a:xfrm>
              <a:off x="454" y="3277"/>
              <a:ext cx="32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2000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7" name="Line 105"/>
            <p:cNvSpPr>
              <a:spLocks noChangeShapeType="1"/>
            </p:cNvSpPr>
            <p:nvPr/>
          </p:nvSpPr>
          <p:spPr bwMode="auto">
            <a:xfrm>
              <a:off x="1508" y="3190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8" name="Rectangle 106"/>
            <p:cNvSpPr>
              <a:spLocks noChangeArrowheads="1"/>
            </p:cNvSpPr>
            <p:nvPr/>
          </p:nvSpPr>
          <p:spPr bwMode="auto">
            <a:xfrm>
              <a:off x="1347" y="3277"/>
              <a:ext cx="32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2002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9" name="Line 107"/>
            <p:cNvSpPr>
              <a:spLocks noChangeShapeType="1"/>
            </p:cNvSpPr>
            <p:nvPr/>
          </p:nvSpPr>
          <p:spPr bwMode="auto">
            <a:xfrm>
              <a:off x="2405" y="3190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0" name="Rectangle 108"/>
            <p:cNvSpPr>
              <a:spLocks noChangeArrowheads="1"/>
            </p:cNvSpPr>
            <p:nvPr/>
          </p:nvSpPr>
          <p:spPr bwMode="auto">
            <a:xfrm>
              <a:off x="2245" y="3277"/>
              <a:ext cx="32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2004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1" name="Line 109"/>
            <p:cNvSpPr>
              <a:spLocks noChangeShapeType="1"/>
            </p:cNvSpPr>
            <p:nvPr/>
          </p:nvSpPr>
          <p:spPr bwMode="auto">
            <a:xfrm>
              <a:off x="3299" y="3190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2" name="Rectangle 110"/>
            <p:cNvSpPr>
              <a:spLocks noChangeArrowheads="1"/>
            </p:cNvSpPr>
            <p:nvPr/>
          </p:nvSpPr>
          <p:spPr bwMode="auto">
            <a:xfrm>
              <a:off x="3138" y="3277"/>
              <a:ext cx="32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2006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3" name="Line 111"/>
            <p:cNvSpPr>
              <a:spLocks noChangeShapeType="1"/>
            </p:cNvSpPr>
            <p:nvPr/>
          </p:nvSpPr>
          <p:spPr bwMode="auto">
            <a:xfrm>
              <a:off x="4196" y="3190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4" name="Rectangle 112"/>
            <p:cNvSpPr>
              <a:spLocks noChangeArrowheads="1"/>
            </p:cNvSpPr>
            <p:nvPr/>
          </p:nvSpPr>
          <p:spPr bwMode="auto">
            <a:xfrm>
              <a:off x="4035" y="3277"/>
              <a:ext cx="32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2008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5" name="Line 113"/>
            <p:cNvSpPr>
              <a:spLocks noChangeShapeType="1"/>
            </p:cNvSpPr>
            <p:nvPr/>
          </p:nvSpPr>
          <p:spPr bwMode="auto">
            <a:xfrm>
              <a:off x="5090" y="3190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6" name="Rectangle 114"/>
            <p:cNvSpPr>
              <a:spLocks noChangeArrowheads="1"/>
            </p:cNvSpPr>
            <p:nvPr/>
          </p:nvSpPr>
          <p:spPr bwMode="auto">
            <a:xfrm>
              <a:off x="4929" y="3277"/>
              <a:ext cx="32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2010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7" name="Rectangle 115"/>
            <p:cNvSpPr>
              <a:spLocks noChangeArrowheads="1"/>
            </p:cNvSpPr>
            <p:nvPr/>
          </p:nvSpPr>
          <p:spPr bwMode="auto">
            <a:xfrm>
              <a:off x="2273" y="3463"/>
              <a:ext cx="158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Year When Child was 20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8" name="Rectangle 116"/>
            <p:cNvSpPr>
              <a:spLocks noChangeArrowheads="1"/>
            </p:cNvSpPr>
            <p:nvPr/>
          </p:nvSpPr>
          <p:spPr bwMode="auto">
            <a:xfrm>
              <a:off x="573" y="3707"/>
              <a:ext cx="5009" cy="373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34" name="Rectangle 132"/>
            <p:cNvSpPr>
              <a:spLocks noChangeArrowheads="1"/>
            </p:cNvSpPr>
            <p:nvPr/>
          </p:nvSpPr>
          <p:spPr bwMode="auto">
            <a:xfrm>
              <a:off x="3048" y="191"/>
              <a:ext cx="57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500" b="0" i="0" u="none" strike="noStrike" kern="1200" cap="none" spc="0" normalizeH="0" baseline="0" noProof="0">
                  <a:ln>
                    <a:noFill/>
                  </a:ln>
                  <a:solidFill>
                    <a:srgbClr val="1E2D53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35" name="Rectangle 116"/>
          <p:cNvSpPr>
            <a:spLocks noChangeArrowheads="1"/>
          </p:cNvSpPr>
          <p:nvPr/>
        </p:nvSpPr>
        <p:spPr bwMode="auto">
          <a:xfrm>
            <a:off x="2439527" y="5880726"/>
            <a:ext cx="7946104" cy="591714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6" name="Line 117"/>
          <p:cNvSpPr>
            <a:spLocks noChangeShapeType="1"/>
          </p:cNvSpPr>
          <p:nvPr/>
        </p:nvSpPr>
        <p:spPr bwMode="auto">
          <a:xfrm>
            <a:off x="6512466" y="6504700"/>
            <a:ext cx="813805" cy="0"/>
          </a:xfrm>
          <a:prstGeom prst="line">
            <a:avLst/>
          </a:prstGeom>
          <a:noFill/>
          <a:ln w="22225">
            <a:solidFill>
              <a:srgbClr val="F79F9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8" name="Rectangle 127"/>
          <p:cNvSpPr>
            <a:spLocks noChangeArrowheads="1"/>
          </p:cNvSpPr>
          <p:nvPr/>
        </p:nvSpPr>
        <p:spPr bwMode="auto">
          <a:xfrm>
            <a:off x="7453179" y="6338133"/>
            <a:ext cx="13208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Glendale CC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9" name="Line 119"/>
          <p:cNvSpPr>
            <a:spLocks noChangeShapeType="1"/>
          </p:cNvSpPr>
          <p:nvPr/>
        </p:nvSpPr>
        <p:spPr bwMode="auto">
          <a:xfrm>
            <a:off x="3048001" y="6504700"/>
            <a:ext cx="809625" cy="0"/>
          </a:xfrm>
          <a:prstGeom prst="line">
            <a:avLst/>
          </a:prstGeom>
          <a:noFill/>
          <a:ln w="22225">
            <a:solidFill>
              <a:srgbClr val="77915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1" name="Rectangle 128"/>
          <p:cNvSpPr>
            <a:spLocks noChangeArrowheads="1"/>
          </p:cNvSpPr>
          <p:nvPr/>
        </p:nvSpPr>
        <p:spPr bwMode="auto">
          <a:xfrm>
            <a:off x="3990975" y="6338014"/>
            <a:ext cx="19579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SUNY Stony Brook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3" name="Oval 74"/>
          <p:cNvSpPr>
            <a:spLocks noChangeArrowheads="1"/>
          </p:cNvSpPr>
          <p:nvPr/>
        </p:nvSpPr>
        <p:spPr bwMode="auto">
          <a:xfrm>
            <a:off x="6867699" y="6454695"/>
            <a:ext cx="100013" cy="100013"/>
          </a:xfrm>
          <a:prstGeom prst="ellipse">
            <a:avLst/>
          </a:prstGeom>
          <a:solidFill>
            <a:srgbClr val="F79F9F"/>
          </a:solidFill>
          <a:ln w="22225">
            <a:solidFill>
              <a:srgbClr val="F79F9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4" name="Oval 63"/>
          <p:cNvSpPr>
            <a:spLocks noChangeArrowheads="1"/>
          </p:cNvSpPr>
          <p:nvPr/>
        </p:nvSpPr>
        <p:spPr bwMode="auto">
          <a:xfrm>
            <a:off x="3398838" y="6454695"/>
            <a:ext cx="100013" cy="100013"/>
          </a:xfrm>
          <a:prstGeom prst="ellipse">
            <a:avLst/>
          </a:prstGeom>
          <a:solidFill>
            <a:srgbClr val="779159"/>
          </a:solidFill>
          <a:ln w="22225">
            <a:solidFill>
              <a:srgbClr val="77915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5" name="TextBox 92"/>
          <p:cNvSpPr txBox="1"/>
          <p:nvPr/>
        </p:nvSpPr>
        <p:spPr>
          <a:xfrm>
            <a:off x="1524134" y="19250"/>
            <a:ext cx="9143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Trends in Low-Income Access from 2000-2011 at Selected Colleges</a:t>
            </a:r>
          </a:p>
        </p:txBody>
      </p:sp>
      <p:sp>
        <p:nvSpPr>
          <p:cNvPr id="166" name="Line 125"/>
          <p:cNvSpPr>
            <a:spLocks noChangeShapeType="1"/>
          </p:cNvSpPr>
          <p:nvPr/>
        </p:nvSpPr>
        <p:spPr bwMode="auto">
          <a:xfrm>
            <a:off x="2044700" y="6053524"/>
            <a:ext cx="809625" cy="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0" name="Oval 126"/>
          <p:cNvSpPr>
            <a:spLocks noChangeArrowheads="1"/>
          </p:cNvSpPr>
          <p:nvPr/>
        </p:nvSpPr>
        <p:spPr bwMode="auto">
          <a:xfrm>
            <a:off x="2400300" y="6003519"/>
            <a:ext cx="100013" cy="100013"/>
          </a:xfrm>
          <a:prstGeom prst="ellipse">
            <a:avLst/>
          </a:prstGeom>
          <a:solidFill>
            <a:srgbClr val="C10534"/>
          </a:solidFill>
          <a:ln w="22225">
            <a:solidFill>
              <a:srgbClr val="C1053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1" name="Rectangle 131"/>
          <p:cNvSpPr>
            <a:spLocks noChangeArrowheads="1"/>
          </p:cNvSpPr>
          <p:nvPr/>
        </p:nvSpPr>
        <p:spPr bwMode="auto">
          <a:xfrm>
            <a:off x="2987674" y="5873752"/>
            <a:ext cx="8207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Harvard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2" name="Line 123"/>
          <p:cNvSpPr>
            <a:spLocks noChangeShapeType="1"/>
          </p:cNvSpPr>
          <p:nvPr/>
        </p:nvSpPr>
        <p:spPr bwMode="auto">
          <a:xfrm>
            <a:off x="4138612" y="6053524"/>
            <a:ext cx="814388" cy="0"/>
          </a:xfrm>
          <a:prstGeom prst="line">
            <a:avLst/>
          </a:prstGeom>
          <a:noFill/>
          <a:ln w="22225">
            <a:solidFill>
              <a:srgbClr val="1A48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3" name="Rectangle 130"/>
          <p:cNvSpPr>
            <a:spLocks noChangeArrowheads="1"/>
          </p:cNvSpPr>
          <p:nvPr/>
        </p:nvSpPr>
        <p:spPr bwMode="auto">
          <a:xfrm>
            <a:off x="5080000" y="5891014"/>
            <a:ext cx="8720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Stanford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4" name="Line 121"/>
          <p:cNvSpPr>
            <a:spLocks noChangeShapeType="1"/>
          </p:cNvSpPr>
          <p:nvPr/>
        </p:nvSpPr>
        <p:spPr bwMode="auto">
          <a:xfrm>
            <a:off x="6172201" y="6053524"/>
            <a:ext cx="809625" cy="0"/>
          </a:xfrm>
          <a:prstGeom prst="line">
            <a:avLst/>
          </a:prstGeom>
          <a:noFill/>
          <a:ln w="22225">
            <a:solidFill>
              <a:srgbClr val="7691A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5" name="Rectangle 129"/>
          <p:cNvSpPr>
            <a:spLocks noChangeArrowheads="1"/>
          </p:cNvSpPr>
          <p:nvPr/>
        </p:nvSpPr>
        <p:spPr bwMode="auto">
          <a:xfrm>
            <a:off x="7115175" y="5926139"/>
            <a:ext cx="12952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UC Berkeley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6" name="Oval 34"/>
          <p:cNvSpPr>
            <a:spLocks noChangeArrowheads="1"/>
          </p:cNvSpPr>
          <p:nvPr/>
        </p:nvSpPr>
        <p:spPr bwMode="auto">
          <a:xfrm>
            <a:off x="4495800" y="6003519"/>
            <a:ext cx="100013" cy="100013"/>
          </a:xfrm>
          <a:prstGeom prst="ellipse">
            <a:avLst/>
          </a:prstGeom>
          <a:solidFill>
            <a:srgbClr val="1A486F"/>
          </a:solidFill>
          <a:ln w="22225">
            <a:solidFill>
              <a:srgbClr val="1A48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7" name="Oval 50"/>
          <p:cNvSpPr>
            <a:spLocks noChangeArrowheads="1"/>
          </p:cNvSpPr>
          <p:nvPr/>
        </p:nvSpPr>
        <p:spPr bwMode="auto">
          <a:xfrm>
            <a:off x="6527006" y="6004313"/>
            <a:ext cx="100013" cy="98425"/>
          </a:xfrm>
          <a:prstGeom prst="ellipse">
            <a:avLst/>
          </a:prstGeom>
          <a:solidFill>
            <a:srgbClr val="7691A9"/>
          </a:solidFill>
          <a:ln w="22225">
            <a:solidFill>
              <a:srgbClr val="7691A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8661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524000" y="2560638"/>
            <a:ext cx="9144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Outcomes: Students’ Earnings Distributions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452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10287000" cy="5181600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is widely viewed as one of the most scalable pathways to upward mobility</a:t>
            </a: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there is growing concern that education no longer provides a strong pathway to opportunity in the U.S.</a:t>
            </a: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U.S. students perform worse on standardized tests on average than in many European countries despite higher spending on schools</a:t>
            </a:r>
          </a:p>
          <a:p>
            <a:pPr lvl="1"/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Sharp differences in quality of schools across districts</a:t>
            </a:r>
          </a:p>
          <a:p>
            <a:pPr lvl="1"/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Rising costs of college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lack of access for low-income students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Concern that some colleges (e.g., for-profit institutions) may not produce good outcomes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0" y="90714"/>
            <a:ext cx="9144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Education and Upward Mobility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023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9525000" cy="5181600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 children’s individual earnings in their mid-30s</a:t>
            </a:r>
          </a:p>
          <a:p>
            <a:pPr lvl="1"/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percentile ranks by ranking children relative to others in same birth cohort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0" y="90714"/>
            <a:ext cx="9144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Students’ Earnings Outcomes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6068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1524051" y="103191"/>
            <a:ext cx="9144001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6" name="Rectangle 6"/>
          <p:cNvSpPr>
            <a:spLocks noChangeArrowheads="1"/>
          </p:cNvSpPr>
          <p:nvPr/>
        </p:nvSpPr>
        <p:spPr bwMode="auto">
          <a:xfrm>
            <a:off x="1519290" y="260355"/>
            <a:ext cx="9139239" cy="6646863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519288" y="98425"/>
            <a:ext cx="9153527" cy="666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1" name="Rectangle 181"/>
          <p:cNvSpPr>
            <a:spLocks noChangeArrowheads="1"/>
          </p:cNvSpPr>
          <p:nvPr/>
        </p:nvSpPr>
        <p:spPr bwMode="auto">
          <a:xfrm>
            <a:off x="6200774" y="303218"/>
            <a:ext cx="8976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500" b="0" i="0" u="none" strike="noStrike" kern="1200" cap="none" spc="0" normalizeH="0" baseline="0" noProof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324" name="AutoShape 3"/>
          <p:cNvSpPr>
            <a:spLocks noChangeAspect="1" noChangeArrowheads="1" noTextEdit="1"/>
          </p:cNvSpPr>
          <p:nvPr/>
        </p:nvSpPr>
        <p:spPr bwMode="auto">
          <a:xfrm>
            <a:off x="1519292" y="255593"/>
            <a:ext cx="9144001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5" name="Rectangle 5"/>
          <p:cNvSpPr>
            <a:spLocks noChangeArrowheads="1"/>
          </p:cNvSpPr>
          <p:nvPr/>
        </p:nvSpPr>
        <p:spPr bwMode="auto">
          <a:xfrm>
            <a:off x="1514526" y="250825"/>
            <a:ext cx="9153527" cy="666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7" name="Rectangle 7"/>
          <p:cNvSpPr>
            <a:spLocks noChangeArrowheads="1"/>
          </p:cNvSpPr>
          <p:nvPr/>
        </p:nvSpPr>
        <p:spPr bwMode="auto">
          <a:xfrm>
            <a:off x="2024063" y="865188"/>
            <a:ext cx="8434388" cy="5105400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8" name="Line 8"/>
          <p:cNvSpPr>
            <a:spLocks noChangeShapeType="1"/>
          </p:cNvSpPr>
          <p:nvPr/>
        </p:nvSpPr>
        <p:spPr bwMode="auto">
          <a:xfrm flipV="1">
            <a:off x="2882899" y="5877006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1524000" y="4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Distribution of Children’s Individual Labor Earnings at Age 34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1980 Birth Cohort</a:t>
            </a:r>
          </a:p>
        </p:txBody>
      </p:sp>
      <p:sp>
        <p:nvSpPr>
          <p:cNvPr id="329" name="Line 9"/>
          <p:cNvSpPr>
            <a:spLocks noChangeShapeType="1"/>
          </p:cNvSpPr>
          <p:nvPr/>
        </p:nvSpPr>
        <p:spPr bwMode="auto">
          <a:xfrm flipV="1">
            <a:off x="2882899" y="5743656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0" name="Line 10"/>
          <p:cNvSpPr>
            <a:spLocks noChangeShapeType="1"/>
          </p:cNvSpPr>
          <p:nvPr/>
        </p:nvSpPr>
        <p:spPr bwMode="auto">
          <a:xfrm flipV="1">
            <a:off x="2882899" y="5610306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1" name="Line 11"/>
          <p:cNvSpPr>
            <a:spLocks noChangeShapeType="1"/>
          </p:cNvSpPr>
          <p:nvPr/>
        </p:nvSpPr>
        <p:spPr bwMode="auto">
          <a:xfrm flipV="1">
            <a:off x="2882899" y="5476875"/>
            <a:ext cx="0" cy="9525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2" name="Line 12"/>
          <p:cNvSpPr>
            <a:spLocks noChangeShapeType="1"/>
          </p:cNvSpPr>
          <p:nvPr/>
        </p:nvSpPr>
        <p:spPr bwMode="auto">
          <a:xfrm flipV="1">
            <a:off x="2882899" y="5343525"/>
            <a:ext cx="0" cy="9525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3" name="Line 13"/>
          <p:cNvSpPr>
            <a:spLocks noChangeShapeType="1"/>
          </p:cNvSpPr>
          <p:nvPr/>
        </p:nvSpPr>
        <p:spPr bwMode="auto">
          <a:xfrm flipV="1">
            <a:off x="2882899" y="5211844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4" name="Line 14"/>
          <p:cNvSpPr>
            <a:spLocks noChangeShapeType="1"/>
          </p:cNvSpPr>
          <p:nvPr/>
        </p:nvSpPr>
        <p:spPr bwMode="auto">
          <a:xfrm flipV="1">
            <a:off x="2882899" y="5078494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5" name="Line 15"/>
          <p:cNvSpPr>
            <a:spLocks noChangeShapeType="1"/>
          </p:cNvSpPr>
          <p:nvPr/>
        </p:nvSpPr>
        <p:spPr bwMode="auto">
          <a:xfrm flipV="1">
            <a:off x="2882899" y="4945144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6" name="Line 16"/>
          <p:cNvSpPr>
            <a:spLocks noChangeShapeType="1"/>
          </p:cNvSpPr>
          <p:nvPr/>
        </p:nvSpPr>
        <p:spPr bwMode="auto">
          <a:xfrm flipV="1">
            <a:off x="2882899" y="4811713"/>
            <a:ext cx="0" cy="9525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7" name="Line 17"/>
          <p:cNvSpPr>
            <a:spLocks noChangeShapeType="1"/>
          </p:cNvSpPr>
          <p:nvPr/>
        </p:nvSpPr>
        <p:spPr bwMode="auto">
          <a:xfrm flipV="1">
            <a:off x="2882899" y="4678363"/>
            <a:ext cx="0" cy="9525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8" name="Line 18"/>
          <p:cNvSpPr>
            <a:spLocks noChangeShapeType="1"/>
          </p:cNvSpPr>
          <p:nvPr/>
        </p:nvSpPr>
        <p:spPr bwMode="auto">
          <a:xfrm flipV="1">
            <a:off x="2882899" y="4546681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9" name="Line 19"/>
          <p:cNvSpPr>
            <a:spLocks noChangeShapeType="1"/>
          </p:cNvSpPr>
          <p:nvPr/>
        </p:nvSpPr>
        <p:spPr bwMode="auto">
          <a:xfrm flipV="1">
            <a:off x="2882899" y="4413331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40" name="Line 20"/>
          <p:cNvSpPr>
            <a:spLocks noChangeShapeType="1"/>
          </p:cNvSpPr>
          <p:nvPr/>
        </p:nvSpPr>
        <p:spPr bwMode="auto">
          <a:xfrm flipV="1">
            <a:off x="2882899" y="4279981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41" name="Line 21"/>
          <p:cNvSpPr>
            <a:spLocks noChangeShapeType="1"/>
          </p:cNvSpPr>
          <p:nvPr/>
        </p:nvSpPr>
        <p:spPr bwMode="auto">
          <a:xfrm flipV="1">
            <a:off x="2882899" y="4146550"/>
            <a:ext cx="0" cy="9525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42" name="Line 22"/>
          <p:cNvSpPr>
            <a:spLocks noChangeShapeType="1"/>
          </p:cNvSpPr>
          <p:nvPr/>
        </p:nvSpPr>
        <p:spPr bwMode="auto">
          <a:xfrm flipV="1">
            <a:off x="2882899" y="4013200"/>
            <a:ext cx="0" cy="9525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43" name="Line 23"/>
          <p:cNvSpPr>
            <a:spLocks noChangeShapeType="1"/>
          </p:cNvSpPr>
          <p:nvPr/>
        </p:nvSpPr>
        <p:spPr bwMode="auto">
          <a:xfrm flipV="1">
            <a:off x="2882899" y="3881444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44" name="Line 24"/>
          <p:cNvSpPr>
            <a:spLocks noChangeShapeType="1"/>
          </p:cNvSpPr>
          <p:nvPr/>
        </p:nvSpPr>
        <p:spPr bwMode="auto">
          <a:xfrm flipV="1">
            <a:off x="2882899" y="3748090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45" name="Line 25"/>
          <p:cNvSpPr>
            <a:spLocks noChangeShapeType="1"/>
          </p:cNvSpPr>
          <p:nvPr/>
        </p:nvSpPr>
        <p:spPr bwMode="auto">
          <a:xfrm flipV="1">
            <a:off x="2882899" y="3619500"/>
            <a:ext cx="0" cy="8890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46" name="Line 26"/>
          <p:cNvSpPr>
            <a:spLocks noChangeShapeType="1"/>
          </p:cNvSpPr>
          <p:nvPr/>
        </p:nvSpPr>
        <p:spPr bwMode="auto">
          <a:xfrm flipV="1">
            <a:off x="2882899" y="3487738"/>
            <a:ext cx="0" cy="8890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47" name="Line 27"/>
          <p:cNvSpPr>
            <a:spLocks noChangeShapeType="1"/>
          </p:cNvSpPr>
          <p:nvPr/>
        </p:nvSpPr>
        <p:spPr bwMode="auto">
          <a:xfrm flipV="1">
            <a:off x="2882899" y="3354388"/>
            <a:ext cx="0" cy="8890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48" name="Line 28"/>
          <p:cNvSpPr>
            <a:spLocks noChangeShapeType="1"/>
          </p:cNvSpPr>
          <p:nvPr/>
        </p:nvSpPr>
        <p:spPr bwMode="auto">
          <a:xfrm flipV="1">
            <a:off x="2882899" y="3221038"/>
            <a:ext cx="0" cy="8890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49" name="Line 29"/>
          <p:cNvSpPr>
            <a:spLocks noChangeShapeType="1"/>
          </p:cNvSpPr>
          <p:nvPr/>
        </p:nvSpPr>
        <p:spPr bwMode="auto">
          <a:xfrm flipV="1">
            <a:off x="2882899" y="3087688"/>
            <a:ext cx="0" cy="8890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50" name="Line 30"/>
          <p:cNvSpPr>
            <a:spLocks noChangeShapeType="1"/>
          </p:cNvSpPr>
          <p:nvPr/>
        </p:nvSpPr>
        <p:spPr bwMode="auto">
          <a:xfrm flipV="1">
            <a:off x="2882899" y="2954338"/>
            <a:ext cx="0" cy="8890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51" name="Line 31"/>
          <p:cNvSpPr>
            <a:spLocks noChangeShapeType="1"/>
          </p:cNvSpPr>
          <p:nvPr/>
        </p:nvSpPr>
        <p:spPr bwMode="auto">
          <a:xfrm flipV="1">
            <a:off x="2882899" y="2822656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52" name="Line 32"/>
          <p:cNvSpPr>
            <a:spLocks noChangeShapeType="1"/>
          </p:cNvSpPr>
          <p:nvPr/>
        </p:nvSpPr>
        <p:spPr bwMode="auto">
          <a:xfrm flipV="1">
            <a:off x="2882899" y="2689306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53" name="Line 33"/>
          <p:cNvSpPr>
            <a:spLocks noChangeShapeType="1"/>
          </p:cNvSpPr>
          <p:nvPr/>
        </p:nvSpPr>
        <p:spPr bwMode="auto">
          <a:xfrm flipV="1">
            <a:off x="2882899" y="2555956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54" name="Line 34"/>
          <p:cNvSpPr>
            <a:spLocks noChangeShapeType="1"/>
          </p:cNvSpPr>
          <p:nvPr/>
        </p:nvSpPr>
        <p:spPr bwMode="auto">
          <a:xfrm flipV="1">
            <a:off x="2882899" y="2422525"/>
            <a:ext cx="0" cy="9525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55" name="Line 35"/>
          <p:cNvSpPr>
            <a:spLocks noChangeShapeType="1"/>
          </p:cNvSpPr>
          <p:nvPr/>
        </p:nvSpPr>
        <p:spPr bwMode="auto">
          <a:xfrm flipV="1">
            <a:off x="2882899" y="2289175"/>
            <a:ext cx="0" cy="9525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56" name="Line 36"/>
          <p:cNvSpPr>
            <a:spLocks noChangeShapeType="1"/>
          </p:cNvSpPr>
          <p:nvPr/>
        </p:nvSpPr>
        <p:spPr bwMode="auto">
          <a:xfrm flipV="1">
            <a:off x="2882899" y="2157494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57" name="Line 37"/>
          <p:cNvSpPr>
            <a:spLocks noChangeShapeType="1"/>
          </p:cNvSpPr>
          <p:nvPr/>
        </p:nvSpPr>
        <p:spPr bwMode="auto">
          <a:xfrm flipV="1">
            <a:off x="2882899" y="2024064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58" name="Line 38"/>
          <p:cNvSpPr>
            <a:spLocks noChangeShapeType="1"/>
          </p:cNvSpPr>
          <p:nvPr/>
        </p:nvSpPr>
        <p:spPr bwMode="auto">
          <a:xfrm flipV="1">
            <a:off x="2882899" y="1890715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59" name="Line 39"/>
          <p:cNvSpPr>
            <a:spLocks noChangeShapeType="1"/>
          </p:cNvSpPr>
          <p:nvPr/>
        </p:nvSpPr>
        <p:spPr bwMode="auto">
          <a:xfrm flipV="1">
            <a:off x="2882899" y="1757363"/>
            <a:ext cx="0" cy="9525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60" name="Line 40"/>
          <p:cNvSpPr>
            <a:spLocks noChangeShapeType="1"/>
          </p:cNvSpPr>
          <p:nvPr/>
        </p:nvSpPr>
        <p:spPr bwMode="auto">
          <a:xfrm flipV="1">
            <a:off x="2882899" y="1624013"/>
            <a:ext cx="0" cy="9525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61" name="Line 41"/>
          <p:cNvSpPr>
            <a:spLocks noChangeShapeType="1"/>
          </p:cNvSpPr>
          <p:nvPr/>
        </p:nvSpPr>
        <p:spPr bwMode="auto">
          <a:xfrm flipV="1">
            <a:off x="2882899" y="1492331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62" name="Line 42"/>
          <p:cNvSpPr>
            <a:spLocks noChangeShapeType="1"/>
          </p:cNvSpPr>
          <p:nvPr/>
        </p:nvSpPr>
        <p:spPr bwMode="auto">
          <a:xfrm flipV="1">
            <a:off x="2882899" y="1358981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63" name="Line 43"/>
          <p:cNvSpPr>
            <a:spLocks noChangeShapeType="1"/>
          </p:cNvSpPr>
          <p:nvPr/>
        </p:nvSpPr>
        <p:spPr bwMode="auto">
          <a:xfrm flipV="1">
            <a:off x="2882899" y="1225631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64" name="Line 44"/>
          <p:cNvSpPr>
            <a:spLocks noChangeShapeType="1"/>
          </p:cNvSpPr>
          <p:nvPr/>
        </p:nvSpPr>
        <p:spPr bwMode="auto">
          <a:xfrm flipV="1">
            <a:off x="2882899" y="1092200"/>
            <a:ext cx="0" cy="9525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65" name="Line 47"/>
          <p:cNvSpPr>
            <a:spLocks noChangeShapeType="1"/>
          </p:cNvSpPr>
          <p:nvPr/>
        </p:nvSpPr>
        <p:spPr bwMode="auto">
          <a:xfrm flipV="1">
            <a:off x="3808412" y="5877006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66" name="Line 48"/>
          <p:cNvSpPr>
            <a:spLocks noChangeShapeType="1"/>
          </p:cNvSpPr>
          <p:nvPr/>
        </p:nvSpPr>
        <p:spPr bwMode="auto">
          <a:xfrm flipV="1">
            <a:off x="3808412" y="5743656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67" name="Line 49"/>
          <p:cNvSpPr>
            <a:spLocks noChangeShapeType="1"/>
          </p:cNvSpPr>
          <p:nvPr/>
        </p:nvSpPr>
        <p:spPr bwMode="auto">
          <a:xfrm flipV="1">
            <a:off x="3808412" y="5610306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68" name="Line 50"/>
          <p:cNvSpPr>
            <a:spLocks noChangeShapeType="1"/>
          </p:cNvSpPr>
          <p:nvPr/>
        </p:nvSpPr>
        <p:spPr bwMode="auto">
          <a:xfrm flipV="1">
            <a:off x="3808412" y="5476875"/>
            <a:ext cx="0" cy="9525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69" name="Line 51"/>
          <p:cNvSpPr>
            <a:spLocks noChangeShapeType="1"/>
          </p:cNvSpPr>
          <p:nvPr/>
        </p:nvSpPr>
        <p:spPr bwMode="auto">
          <a:xfrm flipV="1">
            <a:off x="3808412" y="5343525"/>
            <a:ext cx="0" cy="9525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0" name="Line 52"/>
          <p:cNvSpPr>
            <a:spLocks noChangeShapeType="1"/>
          </p:cNvSpPr>
          <p:nvPr/>
        </p:nvSpPr>
        <p:spPr bwMode="auto">
          <a:xfrm flipV="1">
            <a:off x="3808412" y="5211844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1" name="Line 53"/>
          <p:cNvSpPr>
            <a:spLocks noChangeShapeType="1"/>
          </p:cNvSpPr>
          <p:nvPr/>
        </p:nvSpPr>
        <p:spPr bwMode="auto">
          <a:xfrm flipV="1">
            <a:off x="3808412" y="5078494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2" name="Line 54"/>
          <p:cNvSpPr>
            <a:spLocks noChangeShapeType="1"/>
          </p:cNvSpPr>
          <p:nvPr/>
        </p:nvSpPr>
        <p:spPr bwMode="auto">
          <a:xfrm flipV="1">
            <a:off x="3808412" y="4945144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3" name="Line 55"/>
          <p:cNvSpPr>
            <a:spLocks noChangeShapeType="1"/>
          </p:cNvSpPr>
          <p:nvPr/>
        </p:nvSpPr>
        <p:spPr bwMode="auto">
          <a:xfrm flipV="1">
            <a:off x="3808412" y="4811713"/>
            <a:ext cx="0" cy="9525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4" name="Line 56"/>
          <p:cNvSpPr>
            <a:spLocks noChangeShapeType="1"/>
          </p:cNvSpPr>
          <p:nvPr/>
        </p:nvSpPr>
        <p:spPr bwMode="auto">
          <a:xfrm flipV="1">
            <a:off x="3808412" y="4678363"/>
            <a:ext cx="0" cy="9525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5" name="Line 57"/>
          <p:cNvSpPr>
            <a:spLocks noChangeShapeType="1"/>
          </p:cNvSpPr>
          <p:nvPr/>
        </p:nvSpPr>
        <p:spPr bwMode="auto">
          <a:xfrm flipV="1">
            <a:off x="3808412" y="4546681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6" name="Line 58"/>
          <p:cNvSpPr>
            <a:spLocks noChangeShapeType="1"/>
          </p:cNvSpPr>
          <p:nvPr/>
        </p:nvSpPr>
        <p:spPr bwMode="auto">
          <a:xfrm flipV="1">
            <a:off x="3808412" y="4413331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7" name="Line 59"/>
          <p:cNvSpPr>
            <a:spLocks noChangeShapeType="1"/>
          </p:cNvSpPr>
          <p:nvPr/>
        </p:nvSpPr>
        <p:spPr bwMode="auto">
          <a:xfrm flipV="1">
            <a:off x="3808412" y="4279981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8" name="Line 60"/>
          <p:cNvSpPr>
            <a:spLocks noChangeShapeType="1"/>
          </p:cNvSpPr>
          <p:nvPr/>
        </p:nvSpPr>
        <p:spPr bwMode="auto">
          <a:xfrm flipV="1">
            <a:off x="3808412" y="4146550"/>
            <a:ext cx="0" cy="9525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9" name="Line 61"/>
          <p:cNvSpPr>
            <a:spLocks noChangeShapeType="1"/>
          </p:cNvSpPr>
          <p:nvPr/>
        </p:nvSpPr>
        <p:spPr bwMode="auto">
          <a:xfrm flipV="1">
            <a:off x="3808412" y="4013200"/>
            <a:ext cx="0" cy="9525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80" name="Line 62"/>
          <p:cNvSpPr>
            <a:spLocks noChangeShapeType="1"/>
          </p:cNvSpPr>
          <p:nvPr/>
        </p:nvSpPr>
        <p:spPr bwMode="auto">
          <a:xfrm flipV="1">
            <a:off x="3808412" y="3881444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81" name="Line 63"/>
          <p:cNvSpPr>
            <a:spLocks noChangeShapeType="1"/>
          </p:cNvSpPr>
          <p:nvPr/>
        </p:nvSpPr>
        <p:spPr bwMode="auto">
          <a:xfrm flipV="1">
            <a:off x="3808412" y="3748090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82" name="Line 64"/>
          <p:cNvSpPr>
            <a:spLocks noChangeShapeType="1"/>
          </p:cNvSpPr>
          <p:nvPr/>
        </p:nvSpPr>
        <p:spPr bwMode="auto">
          <a:xfrm flipV="1">
            <a:off x="3808412" y="3619500"/>
            <a:ext cx="0" cy="8890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83" name="Line 65"/>
          <p:cNvSpPr>
            <a:spLocks noChangeShapeType="1"/>
          </p:cNvSpPr>
          <p:nvPr/>
        </p:nvSpPr>
        <p:spPr bwMode="auto">
          <a:xfrm flipV="1">
            <a:off x="3808412" y="3487738"/>
            <a:ext cx="0" cy="8890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84" name="Line 66"/>
          <p:cNvSpPr>
            <a:spLocks noChangeShapeType="1"/>
          </p:cNvSpPr>
          <p:nvPr/>
        </p:nvSpPr>
        <p:spPr bwMode="auto">
          <a:xfrm flipV="1">
            <a:off x="3808412" y="3354388"/>
            <a:ext cx="0" cy="8890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85" name="Line 67"/>
          <p:cNvSpPr>
            <a:spLocks noChangeShapeType="1"/>
          </p:cNvSpPr>
          <p:nvPr/>
        </p:nvSpPr>
        <p:spPr bwMode="auto">
          <a:xfrm flipV="1">
            <a:off x="3808412" y="3221038"/>
            <a:ext cx="0" cy="8890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86" name="Line 68"/>
          <p:cNvSpPr>
            <a:spLocks noChangeShapeType="1"/>
          </p:cNvSpPr>
          <p:nvPr/>
        </p:nvSpPr>
        <p:spPr bwMode="auto">
          <a:xfrm flipV="1">
            <a:off x="3808412" y="3087688"/>
            <a:ext cx="0" cy="8890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87" name="Line 69"/>
          <p:cNvSpPr>
            <a:spLocks noChangeShapeType="1"/>
          </p:cNvSpPr>
          <p:nvPr/>
        </p:nvSpPr>
        <p:spPr bwMode="auto">
          <a:xfrm flipV="1">
            <a:off x="3808412" y="2954338"/>
            <a:ext cx="0" cy="8890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88" name="Line 70"/>
          <p:cNvSpPr>
            <a:spLocks noChangeShapeType="1"/>
          </p:cNvSpPr>
          <p:nvPr/>
        </p:nvSpPr>
        <p:spPr bwMode="auto">
          <a:xfrm flipV="1">
            <a:off x="3808412" y="2822656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89" name="Line 71"/>
          <p:cNvSpPr>
            <a:spLocks noChangeShapeType="1"/>
          </p:cNvSpPr>
          <p:nvPr/>
        </p:nvSpPr>
        <p:spPr bwMode="auto">
          <a:xfrm flipV="1">
            <a:off x="3808412" y="2689306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90" name="Line 72"/>
          <p:cNvSpPr>
            <a:spLocks noChangeShapeType="1"/>
          </p:cNvSpPr>
          <p:nvPr/>
        </p:nvSpPr>
        <p:spPr bwMode="auto">
          <a:xfrm flipV="1">
            <a:off x="3808412" y="2555956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91" name="Line 73"/>
          <p:cNvSpPr>
            <a:spLocks noChangeShapeType="1"/>
          </p:cNvSpPr>
          <p:nvPr/>
        </p:nvSpPr>
        <p:spPr bwMode="auto">
          <a:xfrm flipV="1">
            <a:off x="3808412" y="2422525"/>
            <a:ext cx="0" cy="9525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92" name="Line 74"/>
          <p:cNvSpPr>
            <a:spLocks noChangeShapeType="1"/>
          </p:cNvSpPr>
          <p:nvPr/>
        </p:nvSpPr>
        <p:spPr bwMode="auto">
          <a:xfrm flipV="1">
            <a:off x="3808412" y="2289175"/>
            <a:ext cx="0" cy="9525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93" name="Line 75"/>
          <p:cNvSpPr>
            <a:spLocks noChangeShapeType="1"/>
          </p:cNvSpPr>
          <p:nvPr/>
        </p:nvSpPr>
        <p:spPr bwMode="auto">
          <a:xfrm flipV="1">
            <a:off x="3808412" y="2157494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94" name="Line 76"/>
          <p:cNvSpPr>
            <a:spLocks noChangeShapeType="1"/>
          </p:cNvSpPr>
          <p:nvPr/>
        </p:nvSpPr>
        <p:spPr bwMode="auto">
          <a:xfrm flipV="1">
            <a:off x="3808412" y="2024064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95" name="Line 77"/>
          <p:cNvSpPr>
            <a:spLocks noChangeShapeType="1"/>
          </p:cNvSpPr>
          <p:nvPr/>
        </p:nvSpPr>
        <p:spPr bwMode="auto">
          <a:xfrm flipV="1">
            <a:off x="3808412" y="1890715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96" name="Line 78"/>
          <p:cNvSpPr>
            <a:spLocks noChangeShapeType="1"/>
          </p:cNvSpPr>
          <p:nvPr/>
        </p:nvSpPr>
        <p:spPr bwMode="auto">
          <a:xfrm flipV="1">
            <a:off x="3808412" y="1757363"/>
            <a:ext cx="0" cy="9525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97" name="Line 79"/>
          <p:cNvSpPr>
            <a:spLocks noChangeShapeType="1"/>
          </p:cNvSpPr>
          <p:nvPr/>
        </p:nvSpPr>
        <p:spPr bwMode="auto">
          <a:xfrm flipV="1">
            <a:off x="3808412" y="1624013"/>
            <a:ext cx="0" cy="9525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98" name="Line 80"/>
          <p:cNvSpPr>
            <a:spLocks noChangeShapeType="1"/>
          </p:cNvSpPr>
          <p:nvPr/>
        </p:nvSpPr>
        <p:spPr bwMode="auto">
          <a:xfrm flipV="1">
            <a:off x="3808412" y="1492331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99" name="Line 86"/>
          <p:cNvSpPr>
            <a:spLocks noChangeShapeType="1"/>
          </p:cNvSpPr>
          <p:nvPr/>
        </p:nvSpPr>
        <p:spPr bwMode="auto">
          <a:xfrm flipV="1">
            <a:off x="4845049" y="5877006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0" name="Line 87"/>
          <p:cNvSpPr>
            <a:spLocks noChangeShapeType="1"/>
          </p:cNvSpPr>
          <p:nvPr/>
        </p:nvSpPr>
        <p:spPr bwMode="auto">
          <a:xfrm flipV="1">
            <a:off x="4845049" y="5743656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1" name="Line 88"/>
          <p:cNvSpPr>
            <a:spLocks noChangeShapeType="1"/>
          </p:cNvSpPr>
          <p:nvPr/>
        </p:nvSpPr>
        <p:spPr bwMode="auto">
          <a:xfrm flipV="1">
            <a:off x="4845049" y="5610306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2" name="Line 89"/>
          <p:cNvSpPr>
            <a:spLocks noChangeShapeType="1"/>
          </p:cNvSpPr>
          <p:nvPr/>
        </p:nvSpPr>
        <p:spPr bwMode="auto">
          <a:xfrm flipV="1">
            <a:off x="4845049" y="5476875"/>
            <a:ext cx="0" cy="9525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3" name="Line 90"/>
          <p:cNvSpPr>
            <a:spLocks noChangeShapeType="1"/>
          </p:cNvSpPr>
          <p:nvPr/>
        </p:nvSpPr>
        <p:spPr bwMode="auto">
          <a:xfrm flipV="1">
            <a:off x="4845049" y="5343525"/>
            <a:ext cx="0" cy="9525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4" name="Line 91"/>
          <p:cNvSpPr>
            <a:spLocks noChangeShapeType="1"/>
          </p:cNvSpPr>
          <p:nvPr/>
        </p:nvSpPr>
        <p:spPr bwMode="auto">
          <a:xfrm flipV="1">
            <a:off x="4845049" y="5211844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5" name="Line 92"/>
          <p:cNvSpPr>
            <a:spLocks noChangeShapeType="1"/>
          </p:cNvSpPr>
          <p:nvPr/>
        </p:nvSpPr>
        <p:spPr bwMode="auto">
          <a:xfrm flipV="1">
            <a:off x="4845049" y="5078494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6" name="Line 93"/>
          <p:cNvSpPr>
            <a:spLocks noChangeShapeType="1"/>
          </p:cNvSpPr>
          <p:nvPr/>
        </p:nvSpPr>
        <p:spPr bwMode="auto">
          <a:xfrm flipV="1">
            <a:off x="4845049" y="4945144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7" name="Line 94"/>
          <p:cNvSpPr>
            <a:spLocks noChangeShapeType="1"/>
          </p:cNvSpPr>
          <p:nvPr/>
        </p:nvSpPr>
        <p:spPr bwMode="auto">
          <a:xfrm flipV="1">
            <a:off x="4845049" y="4811713"/>
            <a:ext cx="0" cy="9525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8" name="Line 95"/>
          <p:cNvSpPr>
            <a:spLocks noChangeShapeType="1"/>
          </p:cNvSpPr>
          <p:nvPr/>
        </p:nvSpPr>
        <p:spPr bwMode="auto">
          <a:xfrm flipV="1">
            <a:off x="4845049" y="4678363"/>
            <a:ext cx="0" cy="9525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9" name="Line 96"/>
          <p:cNvSpPr>
            <a:spLocks noChangeShapeType="1"/>
          </p:cNvSpPr>
          <p:nvPr/>
        </p:nvSpPr>
        <p:spPr bwMode="auto">
          <a:xfrm flipV="1">
            <a:off x="4845049" y="4546681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10" name="Line 97"/>
          <p:cNvSpPr>
            <a:spLocks noChangeShapeType="1"/>
          </p:cNvSpPr>
          <p:nvPr/>
        </p:nvSpPr>
        <p:spPr bwMode="auto">
          <a:xfrm flipV="1">
            <a:off x="4845049" y="4413331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11" name="Line 98"/>
          <p:cNvSpPr>
            <a:spLocks noChangeShapeType="1"/>
          </p:cNvSpPr>
          <p:nvPr/>
        </p:nvSpPr>
        <p:spPr bwMode="auto">
          <a:xfrm flipV="1">
            <a:off x="4845049" y="4279981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12" name="Line 99"/>
          <p:cNvSpPr>
            <a:spLocks noChangeShapeType="1"/>
          </p:cNvSpPr>
          <p:nvPr/>
        </p:nvSpPr>
        <p:spPr bwMode="auto">
          <a:xfrm flipV="1">
            <a:off x="4845049" y="4146550"/>
            <a:ext cx="0" cy="9525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13" name="Line 100"/>
          <p:cNvSpPr>
            <a:spLocks noChangeShapeType="1"/>
          </p:cNvSpPr>
          <p:nvPr/>
        </p:nvSpPr>
        <p:spPr bwMode="auto">
          <a:xfrm flipV="1">
            <a:off x="4845049" y="4013200"/>
            <a:ext cx="0" cy="9525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14" name="Line 101"/>
          <p:cNvSpPr>
            <a:spLocks noChangeShapeType="1"/>
          </p:cNvSpPr>
          <p:nvPr/>
        </p:nvSpPr>
        <p:spPr bwMode="auto">
          <a:xfrm flipV="1">
            <a:off x="4845049" y="3881444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15" name="Line 102"/>
          <p:cNvSpPr>
            <a:spLocks noChangeShapeType="1"/>
          </p:cNvSpPr>
          <p:nvPr/>
        </p:nvSpPr>
        <p:spPr bwMode="auto">
          <a:xfrm flipV="1">
            <a:off x="4845049" y="3748090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16" name="Line 103"/>
          <p:cNvSpPr>
            <a:spLocks noChangeShapeType="1"/>
          </p:cNvSpPr>
          <p:nvPr/>
        </p:nvSpPr>
        <p:spPr bwMode="auto">
          <a:xfrm flipV="1">
            <a:off x="4845049" y="3619500"/>
            <a:ext cx="0" cy="8890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17" name="Line 104"/>
          <p:cNvSpPr>
            <a:spLocks noChangeShapeType="1"/>
          </p:cNvSpPr>
          <p:nvPr/>
        </p:nvSpPr>
        <p:spPr bwMode="auto">
          <a:xfrm flipV="1">
            <a:off x="4845049" y="3487738"/>
            <a:ext cx="0" cy="8890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18" name="Line 105"/>
          <p:cNvSpPr>
            <a:spLocks noChangeShapeType="1"/>
          </p:cNvSpPr>
          <p:nvPr/>
        </p:nvSpPr>
        <p:spPr bwMode="auto">
          <a:xfrm flipV="1">
            <a:off x="4845049" y="3354388"/>
            <a:ext cx="0" cy="8890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19" name="Line 106"/>
          <p:cNvSpPr>
            <a:spLocks noChangeShapeType="1"/>
          </p:cNvSpPr>
          <p:nvPr/>
        </p:nvSpPr>
        <p:spPr bwMode="auto">
          <a:xfrm flipV="1">
            <a:off x="4845049" y="3221038"/>
            <a:ext cx="0" cy="8890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20" name="Line 107"/>
          <p:cNvSpPr>
            <a:spLocks noChangeShapeType="1"/>
          </p:cNvSpPr>
          <p:nvPr/>
        </p:nvSpPr>
        <p:spPr bwMode="auto">
          <a:xfrm flipV="1">
            <a:off x="4845049" y="3087688"/>
            <a:ext cx="0" cy="8890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21" name="Line 108"/>
          <p:cNvSpPr>
            <a:spLocks noChangeShapeType="1"/>
          </p:cNvSpPr>
          <p:nvPr/>
        </p:nvSpPr>
        <p:spPr bwMode="auto">
          <a:xfrm flipV="1">
            <a:off x="4845049" y="2954338"/>
            <a:ext cx="0" cy="8890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22" name="Line 109"/>
          <p:cNvSpPr>
            <a:spLocks noChangeShapeType="1"/>
          </p:cNvSpPr>
          <p:nvPr/>
        </p:nvSpPr>
        <p:spPr bwMode="auto">
          <a:xfrm flipV="1">
            <a:off x="4845049" y="2822656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23" name="Line 110"/>
          <p:cNvSpPr>
            <a:spLocks noChangeShapeType="1"/>
          </p:cNvSpPr>
          <p:nvPr/>
        </p:nvSpPr>
        <p:spPr bwMode="auto">
          <a:xfrm flipV="1">
            <a:off x="4845049" y="2689306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24" name="Line 111"/>
          <p:cNvSpPr>
            <a:spLocks noChangeShapeType="1"/>
          </p:cNvSpPr>
          <p:nvPr/>
        </p:nvSpPr>
        <p:spPr bwMode="auto">
          <a:xfrm flipV="1">
            <a:off x="4845049" y="2555956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25" name="Line 112"/>
          <p:cNvSpPr>
            <a:spLocks noChangeShapeType="1"/>
          </p:cNvSpPr>
          <p:nvPr/>
        </p:nvSpPr>
        <p:spPr bwMode="auto">
          <a:xfrm flipV="1">
            <a:off x="4845049" y="2422525"/>
            <a:ext cx="0" cy="9525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26" name="Line 113"/>
          <p:cNvSpPr>
            <a:spLocks noChangeShapeType="1"/>
          </p:cNvSpPr>
          <p:nvPr/>
        </p:nvSpPr>
        <p:spPr bwMode="auto">
          <a:xfrm flipV="1">
            <a:off x="4845049" y="2289175"/>
            <a:ext cx="0" cy="9525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27" name="Line 114"/>
          <p:cNvSpPr>
            <a:spLocks noChangeShapeType="1"/>
          </p:cNvSpPr>
          <p:nvPr/>
        </p:nvSpPr>
        <p:spPr bwMode="auto">
          <a:xfrm flipV="1">
            <a:off x="4845049" y="2157494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28" name="Line 115"/>
          <p:cNvSpPr>
            <a:spLocks noChangeShapeType="1"/>
          </p:cNvSpPr>
          <p:nvPr/>
        </p:nvSpPr>
        <p:spPr bwMode="auto">
          <a:xfrm flipV="1">
            <a:off x="4845049" y="2024064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29" name="Line 116"/>
          <p:cNvSpPr>
            <a:spLocks noChangeShapeType="1"/>
          </p:cNvSpPr>
          <p:nvPr/>
        </p:nvSpPr>
        <p:spPr bwMode="auto">
          <a:xfrm flipV="1">
            <a:off x="4845049" y="1890715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30" name="Line 125"/>
          <p:cNvSpPr>
            <a:spLocks noChangeShapeType="1"/>
          </p:cNvSpPr>
          <p:nvPr/>
        </p:nvSpPr>
        <p:spPr bwMode="auto">
          <a:xfrm flipV="1">
            <a:off x="9621837" y="5877006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31" name="Line 126"/>
          <p:cNvSpPr>
            <a:spLocks noChangeShapeType="1"/>
          </p:cNvSpPr>
          <p:nvPr/>
        </p:nvSpPr>
        <p:spPr bwMode="auto">
          <a:xfrm flipV="1">
            <a:off x="9621837" y="5743656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32" name="Line 127"/>
          <p:cNvSpPr>
            <a:spLocks noChangeShapeType="1"/>
          </p:cNvSpPr>
          <p:nvPr/>
        </p:nvSpPr>
        <p:spPr bwMode="auto">
          <a:xfrm flipV="1">
            <a:off x="9621837" y="5610306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33" name="Line 128"/>
          <p:cNvSpPr>
            <a:spLocks noChangeShapeType="1"/>
          </p:cNvSpPr>
          <p:nvPr/>
        </p:nvSpPr>
        <p:spPr bwMode="auto">
          <a:xfrm flipV="1">
            <a:off x="9621837" y="5476875"/>
            <a:ext cx="0" cy="9525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34" name="Line 129"/>
          <p:cNvSpPr>
            <a:spLocks noChangeShapeType="1"/>
          </p:cNvSpPr>
          <p:nvPr/>
        </p:nvSpPr>
        <p:spPr bwMode="auto">
          <a:xfrm flipV="1">
            <a:off x="9621837" y="5343525"/>
            <a:ext cx="0" cy="9525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35" name="Line 130"/>
          <p:cNvSpPr>
            <a:spLocks noChangeShapeType="1"/>
          </p:cNvSpPr>
          <p:nvPr/>
        </p:nvSpPr>
        <p:spPr bwMode="auto">
          <a:xfrm flipV="1">
            <a:off x="9621837" y="5211844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36" name="Line 131"/>
          <p:cNvSpPr>
            <a:spLocks noChangeShapeType="1"/>
          </p:cNvSpPr>
          <p:nvPr/>
        </p:nvSpPr>
        <p:spPr bwMode="auto">
          <a:xfrm flipV="1">
            <a:off x="9621837" y="5078494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37" name="Line 132"/>
          <p:cNvSpPr>
            <a:spLocks noChangeShapeType="1"/>
          </p:cNvSpPr>
          <p:nvPr/>
        </p:nvSpPr>
        <p:spPr bwMode="auto">
          <a:xfrm flipV="1">
            <a:off x="9621837" y="4945144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38" name="Line 133"/>
          <p:cNvSpPr>
            <a:spLocks noChangeShapeType="1"/>
          </p:cNvSpPr>
          <p:nvPr/>
        </p:nvSpPr>
        <p:spPr bwMode="auto">
          <a:xfrm flipV="1">
            <a:off x="9621837" y="4811713"/>
            <a:ext cx="0" cy="9525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39" name="Line 134"/>
          <p:cNvSpPr>
            <a:spLocks noChangeShapeType="1"/>
          </p:cNvSpPr>
          <p:nvPr/>
        </p:nvSpPr>
        <p:spPr bwMode="auto">
          <a:xfrm flipV="1">
            <a:off x="9621837" y="4678363"/>
            <a:ext cx="0" cy="9525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40" name="Line 135"/>
          <p:cNvSpPr>
            <a:spLocks noChangeShapeType="1"/>
          </p:cNvSpPr>
          <p:nvPr/>
        </p:nvSpPr>
        <p:spPr bwMode="auto">
          <a:xfrm flipV="1">
            <a:off x="9621837" y="4546681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41" name="Line 136"/>
          <p:cNvSpPr>
            <a:spLocks noChangeShapeType="1"/>
          </p:cNvSpPr>
          <p:nvPr/>
        </p:nvSpPr>
        <p:spPr bwMode="auto">
          <a:xfrm flipV="1">
            <a:off x="9621837" y="4413331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42" name="Line 137"/>
          <p:cNvSpPr>
            <a:spLocks noChangeShapeType="1"/>
          </p:cNvSpPr>
          <p:nvPr/>
        </p:nvSpPr>
        <p:spPr bwMode="auto">
          <a:xfrm flipV="1">
            <a:off x="9621837" y="4279981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43" name="Line 138"/>
          <p:cNvSpPr>
            <a:spLocks noChangeShapeType="1"/>
          </p:cNvSpPr>
          <p:nvPr/>
        </p:nvSpPr>
        <p:spPr bwMode="auto">
          <a:xfrm flipV="1">
            <a:off x="9621837" y="4146550"/>
            <a:ext cx="0" cy="9525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44" name="Line 139"/>
          <p:cNvSpPr>
            <a:spLocks noChangeShapeType="1"/>
          </p:cNvSpPr>
          <p:nvPr/>
        </p:nvSpPr>
        <p:spPr bwMode="auto">
          <a:xfrm flipV="1">
            <a:off x="9621837" y="4013200"/>
            <a:ext cx="0" cy="9525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45" name="Line 140"/>
          <p:cNvSpPr>
            <a:spLocks noChangeShapeType="1"/>
          </p:cNvSpPr>
          <p:nvPr/>
        </p:nvSpPr>
        <p:spPr bwMode="auto">
          <a:xfrm flipV="1">
            <a:off x="9621837" y="3881444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46" name="Line 141"/>
          <p:cNvSpPr>
            <a:spLocks noChangeShapeType="1"/>
          </p:cNvSpPr>
          <p:nvPr/>
        </p:nvSpPr>
        <p:spPr bwMode="auto">
          <a:xfrm flipV="1">
            <a:off x="9621837" y="3748090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47" name="Line 142"/>
          <p:cNvSpPr>
            <a:spLocks noChangeShapeType="1"/>
          </p:cNvSpPr>
          <p:nvPr/>
        </p:nvSpPr>
        <p:spPr bwMode="auto">
          <a:xfrm flipV="1">
            <a:off x="9621837" y="3619500"/>
            <a:ext cx="0" cy="8890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48" name="Line 143"/>
          <p:cNvSpPr>
            <a:spLocks noChangeShapeType="1"/>
          </p:cNvSpPr>
          <p:nvPr/>
        </p:nvSpPr>
        <p:spPr bwMode="auto">
          <a:xfrm flipV="1">
            <a:off x="9621837" y="3487738"/>
            <a:ext cx="0" cy="8890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49" name="Line 144"/>
          <p:cNvSpPr>
            <a:spLocks noChangeShapeType="1"/>
          </p:cNvSpPr>
          <p:nvPr/>
        </p:nvSpPr>
        <p:spPr bwMode="auto">
          <a:xfrm flipV="1">
            <a:off x="9621837" y="3354388"/>
            <a:ext cx="0" cy="8890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0" name="Line 145"/>
          <p:cNvSpPr>
            <a:spLocks noChangeShapeType="1"/>
          </p:cNvSpPr>
          <p:nvPr/>
        </p:nvSpPr>
        <p:spPr bwMode="auto">
          <a:xfrm flipV="1">
            <a:off x="9621837" y="3221038"/>
            <a:ext cx="0" cy="8890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1" name="Line 146"/>
          <p:cNvSpPr>
            <a:spLocks noChangeShapeType="1"/>
          </p:cNvSpPr>
          <p:nvPr/>
        </p:nvSpPr>
        <p:spPr bwMode="auto">
          <a:xfrm flipV="1">
            <a:off x="9621837" y="3087688"/>
            <a:ext cx="0" cy="8890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2" name="Line 147"/>
          <p:cNvSpPr>
            <a:spLocks noChangeShapeType="1"/>
          </p:cNvSpPr>
          <p:nvPr/>
        </p:nvSpPr>
        <p:spPr bwMode="auto">
          <a:xfrm flipV="1">
            <a:off x="9621837" y="2954338"/>
            <a:ext cx="0" cy="8890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3" name="Line 148"/>
          <p:cNvSpPr>
            <a:spLocks noChangeShapeType="1"/>
          </p:cNvSpPr>
          <p:nvPr/>
        </p:nvSpPr>
        <p:spPr bwMode="auto">
          <a:xfrm flipV="1">
            <a:off x="9621837" y="2822656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4" name="Line 149"/>
          <p:cNvSpPr>
            <a:spLocks noChangeShapeType="1"/>
          </p:cNvSpPr>
          <p:nvPr/>
        </p:nvSpPr>
        <p:spPr bwMode="auto">
          <a:xfrm flipV="1">
            <a:off x="9621837" y="2689306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5" name="Line 150"/>
          <p:cNvSpPr>
            <a:spLocks noChangeShapeType="1"/>
          </p:cNvSpPr>
          <p:nvPr/>
        </p:nvSpPr>
        <p:spPr bwMode="auto">
          <a:xfrm flipV="1">
            <a:off x="9621837" y="2555956"/>
            <a:ext cx="0" cy="93663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6" name="Line 151"/>
          <p:cNvSpPr>
            <a:spLocks noChangeShapeType="1"/>
          </p:cNvSpPr>
          <p:nvPr/>
        </p:nvSpPr>
        <p:spPr bwMode="auto">
          <a:xfrm flipV="1">
            <a:off x="9621837" y="2422525"/>
            <a:ext cx="0" cy="9525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7" name="Freeform 164"/>
          <p:cNvSpPr>
            <a:spLocks/>
          </p:cNvSpPr>
          <p:nvPr/>
        </p:nvSpPr>
        <p:spPr bwMode="auto">
          <a:xfrm>
            <a:off x="2831941" y="2117725"/>
            <a:ext cx="7482048" cy="3797300"/>
          </a:xfrm>
          <a:custGeom>
            <a:avLst/>
            <a:gdLst>
              <a:gd name="T0" fmla="*/ 0 w 1470"/>
              <a:gd name="T1" fmla="*/ 531 h 685"/>
              <a:gd name="T2" fmla="*/ 30 w 1470"/>
              <a:gd name="T3" fmla="*/ 473 h 685"/>
              <a:gd name="T4" fmla="*/ 60 w 1470"/>
              <a:gd name="T5" fmla="*/ 411 h 685"/>
              <a:gd name="T6" fmla="*/ 90 w 1470"/>
              <a:gd name="T7" fmla="*/ 345 h 685"/>
              <a:gd name="T8" fmla="*/ 120 w 1470"/>
              <a:gd name="T9" fmla="*/ 278 h 685"/>
              <a:gd name="T10" fmla="*/ 150 w 1470"/>
              <a:gd name="T11" fmla="*/ 212 h 685"/>
              <a:gd name="T12" fmla="*/ 180 w 1470"/>
              <a:gd name="T13" fmla="*/ 151 h 685"/>
              <a:gd name="T14" fmla="*/ 210 w 1470"/>
              <a:gd name="T15" fmla="*/ 97 h 685"/>
              <a:gd name="T16" fmla="*/ 240 w 1470"/>
              <a:gd name="T17" fmla="*/ 53 h 685"/>
              <a:gd name="T18" fmla="*/ 270 w 1470"/>
              <a:gd name="T19" fmla="*/ 21 h 685"/>
              <a:gd name="T20" fmla="*/ 300 w 1470"/>
              <a:gd name="T21" fmla="*/ 3 h 685"/>
              <a:gd name="T22" fmla="*/ 330 w 1470"/>
              <a:gd name="T23" fmla="*/ 0 h 685"/>
              <a:gd name="T24" fmla="*/ 360 w 1470"/>
              <a:gd name="T25" fmla="*/ 13 h 685"/>
              <a:gd name="T26" fmla="*/ 390 w 1470"/>
              <a:gd name="T27" fmla="*/ 44 h 685"/>
              <a:gd name="T28" fmla="*/ 420 w 1470"/>
              <a:gd name="T29" fmla="*/ 88 h 685"/>
              <a:gd name="T30" fmla="*/ 450 w 1470"/>
              <a:gd name="T31" fmla="*/ 135 h 685"/>
              <a:gd name="T32" fmla="*/ 480 w 1470"/>
              <a:gd name="T33" fmla="*/ 186 h 685"/>
              <a:gd name="T34" fmla="*/ 510 w 1470"/>
              <a:gd name="T35" fmla="*/ 238 h 685"/>
              <a:gd name="T36" fmla="*/ 540 w 1470"/>
              <a:gd name="T37" fmla="*/ 290 h 685"/>
              <a:gd name="T38" fmla="*/ 570 w 1470"/>
              <a:gd name="T39" fmla="*/ 341 h 685"/>
              <a:gd name="T40" fmla="*/ 600 w 1470"/>
              <a:gd name="T41" fmla="*/ 389 h 685"/>
              <a:gd name="T42" fmla="*/ 630 w 1470"/>
              <a:gd name="T43" fmla="*/ 434 h 685"/>
              <a:gd name="T44" fmla="*/ 660 w 1470"/>
              <a:gd name="T45" fmla="*/ 473 h 685"/>
              <a:gd name="T46" fmla="*/ 690 w 1470"/>
              <a:gd name="T47" fmla="*/ 506 h 685"/>
              <a:gd name="T48" fmla="*/ 720 w 1470"/>
              <a:gd name="T49" fmla="*/ 535 h 685"/>
              <a:gd name="T50" fmla="*/ 750 w 1470"/>
              <a:gd name="T51" fmla="*/ 560 h 685"/>
              <a:gd name="T52" fmla="*/ 780 w 1470"/>
              <a:gd name="T53" fmla="*/ 580 h 685"/>
              <a:gd name="T54" fmla="*/ 810 w 1470"/>
              <a:gd name="T55" fmla="*/ 597 h 685"/>
              <a:gd name="T56" fmla="*/ 840 w 1470"/>
              <a:gd name="T57" fmla="*/ 611 h 685"/>
              <a:gd name="T58" fmla="*/ 870 w 1470"/>
              <a:gd name="T59" fmla="*/ 623 h 685"/>
              <a:gd name="T60" fmla="*/ 900 w 1470"/>
              <a:gd name="T61" fmla="*/ 633 h 685"/>
              <a:gd name="T62" fmla="*/ 930 w 1470"/>
              <a:gd name="T63" fmla="*/ 642 h 685"/>
              <a:gd name="T64" fmla="*/ 960 w 1470"/>
              <a:gd name="T65" fmla="*/ 650 h 685"/>
              <a:gd name="T66" fmla="*/ 990 w 1470"/>
              <a:gd name="T67" fmla="*/ 657 h 685"/>
              <a:gd name="T68" fmla="*/ 1020 w 1470"/>
              <a:gd name="T69" fmla="*/ 663 h 685"/>
              <a:gd name="T70" fmla="*/ 1050 w 1470"/>
              <a:gd name="T71" fmla="*/ 668 h 685"/>
              <a:gd name="T72" fmla="*/ 1080 w 1470"/>
              <a:gd name="T73" fmla="*/ 672 h 685"/>
              <a:gd name="T74" fmla="*/ 1110 w 1470"/>
              <a:gd name="T75" fmla="*/ 674 h 685"/>
              <a:gd name="T76" fmla="*/ 1140 w 1470"/>
              <a:gd name="T77" fmla="*/ 675 h 685"/>
              <a:gd name="T78" fmla="*/ 1170 w 1470"/>
              <a:gd name="T79" fmla="*/ 676 h 685"/>
              <a:gd name="T80" fmla="*/ 1200 w 1470"/>
              <a:gd name="T81" fmla="*/ 678 h 685"/>
              <a:gd name="T82" fmla="*/ 1230 w 1470"/>
              <a:gd name="T83" fmla="*/ 678 h 685"/>
              <a:gd name="T84" fmla="*/ 1260 w 1470"/>
              <a:gd name="T85" fmla="*/ 679 h 685"/>
              <a:gd name="T86" fmla="*/ 1290 w 1470"/>
              <a:gd name="T87" fmla="*/ 681 h 685"/>
              <a:gd name="T88" fmla="*/ 1320 w 1470"/>
              <a:gd name="T89" fmla="*/ 683 h 685"/>
              <a:gd name="T90" fmla="*/ 1350 w 1470"/>
              <a:gd name="T91" fmla="*/ 683 h 685"/>
              <a:gd name="T92" fmla="*/ 1380 w 1470"/>
              <a:gd name="T93" fmla="*/ 683 h 685"/>
              <a:gd name="T94" fmla="*/ 1410 w 1470"/>
              <a:gd name="T95" fmla="*/ 683 h 685"/>
              <a:gd name="T96" fmla="*/ 1440 w 1470"/>
              <a:gd name="T97" fmla="*/ 684 h 685"/>
              <a:gd name="T98" fmla="*/ 1470 w 1470"/>
              <a:gd name="T99" fmla="*/ 685 h 685"/>
              <a:gd name="connsiteX0" fmla="*/ 0 w 9796"/>
              <a:gd name="connsiteY0" fmla="*/ 6905 h 10000"/>
              <a:gd name="connsiteX1" fmla="*/ 204 w 9796"/>
              <a:gd name="connsiteY1" fmla="*/ 6000 h 10000"/>
              <a:gd name="connsiteX2" fmla="*/ 408 w 9796"/>
              <a:gd name="connsiteY2" fmla="*/ 5036 h 10000"/>
              <a:gd name="connsiteX3" fmla="*/ 612 w 9796"/>
              <a:gd name="connsiteY3" fmla="*/ 4058 h 10000"/>
              <a:gd name="connsiteX4" fmla="*/ 816 w 9796"/>
              <a:gd name="connsiteY4" fmla="*/ 3095 h 10000"/>
              <a:gd name="connsiteX5" fmla="*/ 1020 w 9796"/>
              <a:gd name="connsiteY5" fmla="*/ 2204 h 10000"/>
              <a:gd name="connsiteX6" fmla="*/ 1225 w 9796"/>
              <a:gd name="connsiteY6" fmla="*/ 1416 h 10000"/>
              <a:gd name="connsiteX7" fmla="*/ 1429 w 9796"/>
              <a:gd name="connsiteY7" fmla="*/ 774 h 10000"/>
              <a:gd name="connsiteX8" fmla="*/ 1633 w 9796"/>
              <a:gd name="connsiteY8" fmla="*/ 307 h 10000"/>
              <a:gd name="connsiteX9" fmla="*/ 1837 w 9796"/>
              <a:gd name="connsiteY9" fmla="*/ 44 h 10000"/>
              <a:gd name="connsiteX10" fmla="*/ 2041 w 9796"/>
              <a:gd name="connsiteY10" fmla="*/ 0 h 10000"/>
              <a:gd name="connsiteX11" fmla="*/ 2245 w 9796"/>
              <a:gd name="connsiteY11" fmla="*/ 190 h 10000"/>
              <a:gd name="connsiteX12" fmla="*/ 2449 w 9796"/>
              <a:gd name="connsiteY12" fmla="*/ 642 h 10000"/>
              <a:gd name="connsiteX13" fmla="*/ 2653 w 9796"/>
              <a:gd name="connsiteY13" fmla="*/ 1285 h 10000"/>
              <a:gd name="connsiteX14" fmla="*/ 2857 w 9796"/>
              <a:gd name="connsiteY14" fmla="*/ 1971 h 10000"/>
              <a:gd name="connsiteX15" fmla="*/ 3061 w 9796"/>
              <a:gd name="connsiteY15" fmla="*/ 2715 h 10000"/>
              <a:gd name="connsiteX16" fmla="*/ 3265 w 9796"/>
              <a:gd name="connsiteY16" fmla="*/ 3474 h 10000"/>
              <a:gd name="connsiteX17" fmla="*/ 3469 w 9796"/>
              <a:gd name="connsiteY17" fmla="*/ 4234 h 10000"/>
              <a:gd name="connsiteX18" fmla="*/ 3674 w 9796"/>
              <a:gd name="connsiteY18" fmla="*/ 4978 h 10000"/>
              <a:gd name="connsiteX19" fmla="*/ 3878 w 9796"/>
              <a:gd name="connsiteY19" fmla="*/ 5679 h 10000"/>
              <a:gd name="connsiteX20" fmla="*/ 4082 w 9796"/>
              <a:gd name="connsiteY20" fmla="*/ 6336 h 10000"/>
              <a:gd name="connsiteX21" fmla="*/ 4286 w 9796"/>
              <a:gd name="connsiteY21" fmla="*/ 6905 h 10000"/>
              <a:gd name="connsiteX22" fmla="*/ 4490 w 9796"/>
              <a:gd name="connsiteY22" fmla="*/ 7387 h 10000"/>
              <a:gd name="connsiteX23" fmla="*/ 4694 w 9796"/>
              <a:gd name="connsiteY23" fmla="*/ 7810 h 10000"/>
              <a:gd name="connsiteX24" fmla="*/ 4898 w 9796"/>
              <a:gd name="connsiteY24" fmla="*/ 8175 h 10000"/>
              <a:gd name="connsiteX25" fmla="*/ 5102 w 9796"/>
              <a:gd name="connsiteY25" fmla="*/ 8467 h 10000"/>
              <a:gd name="connsiteX26" fmla="*/ 5306 w 9796"/>
              <a:gd name="connsiteY26" fmla="*/ 8715 h 10000"/>
              <a:gd name="connsiteX27" fmla="*/ 5510 w 9796"/>
              <a:gd name="connsiteY27" fmla="*/ 8920 h 10000"/>
              <a:gd name="connsiteX28" fmla="*/ 5714 w 9796"/>
              <a:gd name="connsiteY28" fmla="*/ 9095 h 10000"/>
              <a:gd name="connsiteX29" fmla="*/ 5918 w 9796"/>
              <a:gd name="connsiteY29" fmla="*/ 9241 h 10000"/>
              <a:gd name="connsiteX30" fmla="*/ 6123 w 9796"/>
              <a:gd name="connsiteY30" fmla="*/ 9372 h 10000"/>
              <a:gd name="connsiteX31" fmla="*/ 6327 w 9796"/>
              <a:gd name="connsiteY31" fmla="*/ 9489 h 10000"/>
              <a:gd name="connsiteX32" fmla="*/ 6531 w 9796"/>
              <a:gd name="connsiteY32" fmla="*/ 9591 h 10000"/>
              <a:gd name="connsiteX33" fmla="*/ 6735 w 9796"/>
              <a:gd name="connsiteY33" fmla="*/ 9679 h 10000"/>
              <a:gd name="connsiteX34" fmla="*/ 6939 w 9796"/>
              <a:gd name="connsiteY34" fmla="*/ 9752 h 10000"/>
              <a:gd name="connsiteX35" fmla="*/ 7143 w 9796"/>
              <a:gd name="connsiteY35" fmla="*/ 9810 h 10000"/>
              <a:gd name="connsiteX36" fmla="*/ 7347 w 9796"/>
              <a:gd name="connsiteY36" fmla="*/ 9839 h 10000"/>
              <a:gd name="connsiteX37" fmla="*/ 7551 w 9796"/>
              <a:gd name="connsiteY37" fmla="*/ 9854 h 10000"/>
              <a:gd name="connsiteX38" fmla="*/ 7755 w 9796"/>
              <a:gd name="connsiteY38" fmla="*/ 9869 h 10000"/>
              <a:gd name="connsiteX39" fmla="*/ 7959 w 9796"/>
              <a:gd name="connsiteY39" fmla="*/ 9898 h 10000"/>
              <a:gd name="connsiteX40" fmla="*/ 8163 w 9796"/>
              <a:gd name="connsiteY40" fmla="*/ 9898 h 10000"/>
              <a:gd name="connsiteX41" fmla="*/ 8367 w 9796"/>
              <a:gd name="connsiteY41" fmla="*/ 9912 h 10000"/>
              <a:gd name="connsiteX42" fmla="*/ 8572 w 9796"/>
              <a:gd name="connsiteY42" fmla="*/ 9942 h 10000"/>
              <a:gd name="connsiteX43" fmla="*/ 8776 w 9796"/>
              <a:gd name="connsiteY43" fmla="*/ 9971 h 10000"/>
              <a:gd name="connsiteX44" fmla="*/ 8980 w 9796"/>
              <a:gd name="connsiteY44" fmla="*/ 9971 h 10000"/>
              <a:gd name="connsiteX45" fmla="*/ 9184 w 9796"/>
              <a:gd name="connsiteY45" fmla="*/ 9971 h 10000"/>
              <a:gd name="connsiteX46" fmla="*/ 9388 w 9796"/>
              <a:gd name="connsiteY46" fmla="*/ 9971 h 10000"/>
              <a:gd name="connsiteX47" fmla="*/ 9592 w 9796"/>
              <a:gd name="connsiteY47" fmla="*/ 9985 h 10000"/>
              <a:gd name="connsiteX48" fmla="*/ 9796 w 9796"/>
              <a:gd name="connsiteY48" fmla="*/ 10000 h 10000"/>
              <a:gd name="connsiteX0" fmla="*/ 0 w 10000"/>
              <a:gd name="connsiteY0" fmla="*/ 6905 h 10000"/>
              <a:gd name="connsiteX1" fmla="*/ 208 w 10000"/>
              <a:gd name="connsiteY1" fmla="*/ 6000 h 10000"/>
              <a:gd name="connsiteX2" fmla="*/ 625 w 10000"/>
              <a:gd name="connsiteY2" fmla="*/ 4058 h 10000"/>
              <a:gd name="connsiteX3" fmla="*/ 833 w 10000"/>
              <a:gd name="connsiteY3" fmla="*/ 3095 h 10000"/>
              <a:gd name="connsiteX4" fmla="*/ 1041 w 10000"/>
              <a:gd name="connsiteY4" fmla="*/ 2204 h 10000"/>
              <a:gd name="connsiteX5" fmla="*/ 1251 w 10000"/>
              <a:gd name="connsiteY5" fmla="*/ 1416 h 10000"/>
              <a:gd name="connsiteX6" fmla="*/ 1459 w 10000"/>
              <a:gd name="connsiteY6" fmla="*/ 774 h 10000"/>
              <a:gd name="connsiteX7" fmla="*/ 1667 w 10000"/>
              <a:gd name="connsiteY7" fmla="*/ 307 h 10000"/>
              <a:gd name="connsiteX8" fmla="*/ 1875 w 10000"/>
              <a:gd name="connsiteY8" fmla="*/ 44 h 10000"/>
              <a:gd name="connsiteX9" fmla="*/ 2084 w 10000"/>
              <a:gd name="connsiteY9" fmla="*/ 0 h 10000"/>
              <a:gd name="connsiteX10" fmla="*/ 2292 w 10000"/>
              <a:gd name="connsiteY10" fmla="*/ 190 h 10000"/>
              <a:gd name="connsiteX11" fmla="*/ 2500 w 10000"/>
              <a:gd name="connsiteY11" fmla="*/ 642 h 10000"/>
              <a:gd name="connsiteX12" fmla="*/ 2708 w 10000"/>
              <a:gd name="connsiteY12" fmla="*/ 1285 h 10000"/>
              <a:gd name="connsiteX13" fmla="*/ 2916 w 10000"/>
              <a:gd name="connsiteY13" fmla="*/ 1971 h 10000"/>
              <a:gd name="connsiteX14" fmla="*/ 3125 w 10000"/>
              <a:gd name="connsiteY14" fmla="*/ 2715 h 10000"/>
              <a:gd name="connsiteX15" fmla="*/ 3333 w 10000"/>
              <a:gd name="connsiteY15" fmla="*/ 3474 h 10000"/>
              <a:gd name="connsiteX16" fmla="*/ 3541 w 10000"/>
              <a:gd name="connsiteY16" fmla="*/ 4234 h 10000"/>
              <a:gd name="connsiteX17" fmla="*/ 3751 w 10000"/>
              <a:gd name="connsiteY17" fmla="*/ 4978 h 10000"/>
              <a:gd name="connsiteX18" fmla="*/ 3959 w 10000"/>
              <a:gd name="connsiteY18" fmla="*/ 5679 h 10000"/>
              <a:gd name="connsiteX19" fmla="*/ 4167 w 10000"/>
              <a:gd name="connsiteY19" fmla="*/ 6336 h 10000"/>
              <a:gd name="connsiteX20" fmla="*/ 4375 w 10000"/>
              <a:gd name="connsiteY20" fmla="*/ 6905 h 10000"/>
              <a:gd name="connsiteX21" fmla="*/ 4584 w 10000"/>
              <a:gd name="connsiteY21" fmla="*/ 7387 h 10000"/>
              <a:gd name="connsiteX22" fmla="*/ 4792 w 10000"/>
              <a:gd name="connsiteY22" fmla="*/ 7810 h 10000"/>
              <a:gd name="connsiteX23" fmla="*/ 5000 w 10000"/>
              <a:gd name="connsiteY23" fmla="*/ 8175 h 10000"/>
              <a:gd name="connsiteX24" fmla="*/ 5208 w 10000"/>
              <a:gd name="connsiteY24" fmla="*/ 8467 h 10000"/>
              <a:gd name="connsiteX25" fmla="*/ 5416 w 10000"/>
              <a:gd name="connsiteY25" fmla="*/ 8715 h 10000"/>
              <a:gd name="connsiteX26" fmla="*/ 5625 w 10000"/>
              <a:gd name="connsiteY26" fmla="*/ 8920 h 10000"/>
              <a:gd name="connsiteX27" fmla="*/ 5833 w 10000"/>
              <a:gd name="connsiteY27" fmla="*/ 9095 h 10000"/>
              <a:gd name="connsiteX28" fmla="*/ 6041 w 10000"/>
              <a:gd name="connsiteY28" fmla="*/ 9241 h 10000"/>
              <a:gd name="connsiteX29" fmla="*/ 6251 w 10000"/>
              <a:gd name="connsiteY29" fmla="*/ 9372 h 10000"/>
              <a:gd name="connsiteX30" fmla="*/ 6459 w 10000"/>
              <a:gd name="connsiteY30" fmla="*/ 9489 h 10000"/>
              <a:gd name="connsiteX31" fmla="*/ 6667 w 10000"/>
              <a:gd name="connsiteY31" fmla="*/ 9591 h 10000"/>
              <a:gd name="connsiteX32" fmla="*/ 6875 w 10000"/>
              <a:gd name="connsiteY32" fmla="*/ 9679 h 10000"/>
              <a:gd name="connsiteX33" fmla="*/ 7084 w 10000"/>
              <a:gd name="connsiteY33" fmla="*/ 9752 h 10000"/>
              <a:gd name="connsiteX34" fmla="*/ 7292 w 10000"/>
              <a:gd name="connsiteY34" fmla="*/ 9810 h 10000"/>
              <a:gd name="connsiteX35" fmla="*/ 7500 w 10000"/>
              <a:gd name="connsiteY35" fmla="*/ 9839 h 10000"/>
              <a:gd name="connsiteX36" fmla="*/ 7708 w 10000"/>
              <a:gd name="connsiteY36" fmla="*/ 9854 h 10000"/>
              <a:gd name="connsiteX37" fmla="*/ 7916 w 10000"/>
              <a:gd name="connsiteY37" fmla="*/ 9869 h 10000"/>
              <a:gd name="connsiteX38" fmla="*/ 8125 w 10000"/>
              <a:gd name="connsiteY38" fmla="*/ 9898 h 10000"/>
              <a:gd name="connsiteX39" fmla="*/ 8333 w 10000"/>
              <a:gd name="connsiteY39" fmla="*/ 9898 h 10000"/>
              <a:gd name="connsiteX40" fmla="*/ 8541 w 10000"/>
              <a:gd name="connsiteY40" fmla="*/ 9912 h 10000"/>
              <a:gd name="connsiteX41" fmla="*/ 8751 w 10000"/>
              <a:gd name="connsiteY41" fmla="*/ 9942 h 10000"/>
              <a:gd name="connsiteX42" fmla="*/ 8959 w 10000"/>
              <a:gd name="connsiteY42" fmla="*/ 9971 h 10000"/>
              <a:gd name="connsiteX43" fmla="*/ 9167 w 10000"/>
              <a:gd name="connsiteY43" fmla="*/ 9971 h 10000"/>
              <a:gd name="connsiteX44" fmla="*/ 9375 w 10000"/>
              <a:gd name="connsiteY44" fmla="*/ 9971 h 10000"/>
              <a:gd name="connsiteX45" fmla="*/ 9584 w 10000"/>
              <a:gd name="connsiteY45" fmla="*/ 9971 h 10000"/>
              <a:gd name="connsiteX46" fmla="*/ 9792 w 10000"/>
              <a:gd name="connsiteY46" fmla="*/ 9985 h 10000"/>
              <a:gd name="connsiteX47" fmla="*/ 10000 w 10000"/>
              <a:gd name="connsiteY47" fmla="*/ 10000 h 10000"/>
              <a:gd name="connsiteX0" fmla="*/ 0 w 10000"/>
              <a:gd name="connsiteY0" fmla="*/ 6905 h 10000"/>
              <a:gd name="connsiteX1" fmla="*/ 625 w 10000"/>
              <a:gd name="connsiteY1" fmla="*/ 4058 h 10000"/>
              <a:gd name="connsiteX2" fmla="*/ 833 w 10000"/>
              <a:gd name="connsiteY2" fmla="*/ 3095 h 10000"/>
              <a:gd name="connsiteX3" fmla="*/ 1041 w 10000"/>
              <a:gd name="connsiteY3" fmla="*/ 2204 h 10000"/>
              <a:gd name="connsiteX4" fmla="*/ 1251 w 10000"/>
              <a:gd name="connsiteY4" fmla="*/ 1416 h 10000"/>
              <a:gd name="connsiteX5" fmla="*/ 1459 w 10000"/>
              <a:gd name="connsiteY5" fmla="*/ 774 h 10000"/>
              <a:gd name="connsiteX6" fmla="*/ 1667 w 10000"/>
              <a:gd name="connsiteY6" fmla="*/ 307 h 10000"/>
              <a:gd name="connsiteX7" fmla="*/ 1875 w 10000"/>
              <a:gd name="connsiteY7" fmla="*/ 44 h 10000"/>
              <a:gd name="connsiteX8" fmla="*/ 2084 w 10000"/>
              <a:gd name="connsiteY8" fmla="*/ 0 h 10000"/>
              <a:gd name="connsiteX9" fmla="*/ 2292 w 10000"/>
              <a:gd name="connsiteY9" fmla="*/ 190 h 10000"/>
              <a:gd name="connsiteX10" fmla="*/ 2500 w 10000"/>
              <a:gd name="connsiteY10" fmla="*/ 642 h 10000"/>
              <a:gd name="connsiteX11" fmla="*/ 2708 w 10000"/>
              <a:gd name="connsiteY11" fmla="*/ 1285 h 10000"/>
              <a:gd name="connsiteX12" fmla="*/ 2916 w 10000"/>
              <a:gd name="connsiteY12" fmla="*/ 1971 h 10000"/>
              <a:gd name="connsiteX13" fmla="*/ 3125 w 10000"/>
              <a:gd name="connsiteY13" fmla="*/ 2715 h 10000"/>
              <a:gd name="connsiteX14" fmla="*/ 3333 w 10000"/>
              <a:gd name="connsiteY14" fmla="*/ 3474 h 10000"/>
              <a:gd name="connsiteX15" fmla="*/ 3541 w 10000"/>
              <a:gd name="connsiteY15" fmla="*/ 4234 h 10000"/>
              <a:gd name="connsiteX16" fmla="*/ 3751 w 10000"/>
              <a:gd name="connsiteY16" fmla="*/ 4978 h 10000"/>
              <a:gd name="connsiteX17" fmla="*/ 3959 w 10000"/>
              <a:gd name="connsiteY17" fmla="*/ 5679 h 10000"/>
              <a:gd name="connsiteX18" fmla="*/ 4167 w 10000"/>
              <a:gd name="connsiteY18" fmla="*/ 6336 h 10000"/>
              <a:gd name="connsiteX19" fmla="*/ 4375 w 10000"/>
              <a:gd name="connsiteY19" fmla="*/ 6905 h 10000"/>
              <a:gd name="connsiteX20" fmla="*/ 4584 w 10000"/>
              <a:gd name="connsiteY20" fmla="*/ 7387 h 10000"/>
              <a:gd name="connsiteX21" fmla="*/ 4792 w 10000"/>
              <a:gd name="connsiteY21" fmla="*/ 7810 h 10000"/>
              <a:gd name="connsiteX22" fmla="*/ 5000 w 10000"/>
              <a:gd name="connsiteY22" fmla="*/ 8175 h 10000"/>
              <a:gd name="connsiteX23" fmla="*/ 5208 w 10000"/>
              <a:gd name="connsiteY23" fmla="*/ 8467 h 10000"/>
              <a:gd name="connsiteX24" fmla="*/ 5416 w 10000"/>
              <a:gd name="connsiteY24" fmla="*/ 8715 h 10000"/>
              <a:gd name="connsiteX25" fmla="*/ 5625 w 10000"/>
              <a:gd name="connsiteY25" fmla="*/ 8920 h 10000"/>
              <a:gd name="connsiteX26" fmla="*/ 5833 w 10000"/>
              <a:gd name="connsiteY26" fmla="*/ 9095 h 10000"/>
              <a:gd name="connsiteX27" fmla="*/ 6041 w 10000"/>
              <a:gd name="connsiteY27" fmla="*/ 9241 h 10000"/>
              <a:gd name="connsiteX28" fmla="*/ 6251 w 10000"/>
              <a:gd name="connsiteY28" fmla="*/ 9372 h 10000"/>
              <a:gd name="connsiteX29" fmla="*/ 6459 w 10000"/>
              <a:gd name="connsiteY29" fmla="*/ 9489 h 10000"/>
              <a:gd name="connsiteX30" fmla="*/ 6667 w 10000"/>
              <a:gd name="connsiteY30" fmla="*/ 9591 h 10000"/>
              <a:gd name="connsiteX31" fmla="*/ 6875 w 10000"/>
              <a:gd name="connsiteY31" fmla="*/ 9679 h 10000"/>
              <a:gd name="connsiteX32" fmla="*/ 7084 w 10000"/>
              <a:gd name="connsiteY32" fmla="*/ 9752 h 10000"/>
              <a:gd name="connsiteX33" fmla="*/ 7292 w 10000"/>
              <a:gd name="connsiteY33" fmla="*/ 9810 h 10000"/>
              <a:gd name="connsiteX34" fmla="*/ 7500 w 10000"/>
              <a:gd name="connsiteY34" fmla="*/ 9839 h 10000"/>
              <a:gd name="connsiteX35" fmla="*/ 7708 w 10000"/>
              <a:gd name="connsiteY35" fmla="*/ 9854 h 10000"/>
              <a:gd name="connsiteX36" fmla="*/ 7916 w 10000"/>
              <a:gd name="connsiteY36" fmla="*/ 9869 h 10000"/>
              <a:gd name="connsiteX37" fmla="*/ 8125 w 10000"/>
              <a:gd name="connsiteY37" fmla="*/ 9898 h 10000"/>
              <a:gd name="connsiteX38" fmla="*/ 8333 w 10000"/>
              <a:gd name="connsiteY38" fmla="*/ 9898 h 10000"/>
              <a:gd name="connsiteX39" fmla="*/ 8541 w 10000"/>
              <a:gd name="connsiteY39" fmla="*/ 9912 h 10000"/>
              <a:gd name="connsiteX40" fmla="*/ 8751 w 10000"/>
              <a:gd name="connsiteY40" fmla="*/ 9942 h 10000"/>
              <a:gd name="connsiteX41" fmla="*/ 8959 w 10000"/>
              <a:gd name="connsiteY41" fmla="*/ 9971 h 10000"/>
              <a:gd name="connsiteX42" fmla="*/ 9167 w 10000"/>
              <a:gd name="connsiteY42" fmla="*/ 9971 h 10000"/>
              <a:gd name="connsiteX43" fmla="*/ 9375 w 10000"/>
              <a:gd name="connsiteY43" fmla="*/ 9971 h 10000"/>
              <a:gd name="connsiteX44" fmla="*/ 9584 w 10000"/>
              <a:gd name="connsiteY44" fmla="*/ 9971 h 10000"/>
              <a:gd name="connsiteX45" fmla="*/ 9792 w 10000"/>
              <a:gd name="connsiteY45" fmla="*/ 9985 h 10000"/>
              <a:gd name="connsiteX46" fmla="*/ 10000 w 10000"/>
              <a:gd name="connsiteY46" fmla="*/ 10000 h 10000"/>
              <a:gd name="connsiteX0" fmla="*/ 0 w 9375"/>
              <a:gd name="connsiteY0" fmla="*/ 4058 h 10000"/>
              <a:gd name="connsiteX1" fmla="*/ 208 w 9375"/>
              <a:gd name="connsiteY1" fmla="*/ 3095 h 10000"/>
              <a:gd name="connsiteX2" fmla="*/ 416 w 9375"/>
              <a:gd name="connsiteY2" fmla="*/ 2204 h 10000"/>
              <a:gd name="connsiteX3" fmla="*/ 626 w 9375"/>
              <a:gd name="connsiteY3" fmla="*/ 1416 h 10000"/>
              <a:gd name="connsiteX4" fmla="*/ 834 w 9375"/>
              <a:gd name="connsiteY4" fmla="*/ 774 h 10000"/>
              <a:gd name="connsiteX5" fmla="*/ 1042 w 9375"/>
              <a:gd name="connsiteY5" fmla="*/ 307 h 10000"/>
              <a:gd name="connsiteX6" fmla="*/ 1250 w 9375"/>
              <a:gd name="connsiteY6" fmla="*/ 44 h 10000"/>
              <a:gd name="connsiteX7" fmla="*/ 1459 w 9375"/>
              <a:gd name="connsiteY7" fmla="*/ 0 h 10000"/>
              <a:gd name="connsiteX8" fmla="*/ 1667 w 9375"/>
              <a:gd name="connsiteY8" fmla="*/ 190 h 10000"/>
              <a:gd name="connsiteX9" fmla="*/ 1875 w 9375"/>
              <a:gd name="connsiteY9" fmla="*/ 642 h 10000"/>
              <a:gd name="connsiteX10" fmla="*/ 2083 w 9375"/>
              <a:gd name="connsiteY10" fmla="*/ 1285 h 10000"/>
              <a:gd name="connsiteX11" fmla="*/ 2291 w 9375"/>
              <a:gd name="connsiteY11" fmla="*/ 1971 h 10000"/>
              <a:gd name="connsiteX12" fmla="*/ 2500 w 9375"/>
              <a:gd name="connsiteY12" fmla="*/ 2715 h 10000"/>
              <a:gd name="connsiteX13" fmla="*/ 2708 w 9375"/>
              <a:gd name="connsiteY13" fmla="*/ 3474 h 10000"/>
              <a:gd name="connsiteX14" fmla="*/ 2916 w 9375"/>
              <a:gd name="connsiteY14" fmla="*/ 4234 h 10000"/>
              <a:gd name="connsiteX15" fmla="*/ 3126 w 9375"/>
              <a:gd name="connsiteY15" fmla="*/ 4978 h 10000"/>
              <a:gd name="connsiteX16" fmla="*/ 3334 w 9375"/>
              <a:gd name="connsiteY16" fmla="*/ 5679 h 10000"/>
              <a:gd name="connsiteX17" fmla="*/ 3542 w 9375"/>
              <a:gd name="connsiteY17" fmla="*/ 6336 h 10000"/>
              <a:gd name="connsiteX18" fmla="*/ 3750 w 9375"/>
              <a:gd name="connsiteY18" fmla="*/ 6905 h 10000"/>
              <a:gd name="connsiteX19" fmla="*/ 3959 w 9375"/>
              <a:gd name="connsiteY19" fmla="*/ 7387 h 10000"/>
              <a:gd name="connsiteX20" fmla="*/ 4167 w 9375"/>
              <a:gd name="connsiteY20" fmla="*/ 7810 h 10000"/>
              <a:gd name="connsiteX21" fmla="*/ 4375 w 9375"/>
              <a:gd name="connsiteY21" fmla="*/ 8175 h 10000"/>
              <a:gd name="connsiteX22" fmla="*/ 4583 w 9375"/>
              <a:gd name="connsiteY22" fmla="*/ 8467 h 10000"/>
              <a:gd name="connsiteX23" fmla="*/ 4791 w 9375"/>
              <a:gd name="connsiteY23" fmla="*/ 8715 h 10000"/>
              <a:gd name="connsiteX24" fmla="*/ 5000 w 9375"/>
              <a:gd name="connsiteY24" fmla="*/ 8920 h 10000"/>
              <a:gd name="connsiteX25" fmla="*/ 5208 w 9375"/>
              <a:gd name="connsiteY25" fmla="*/ 9095 h 10000"/>
              <a:gd name="connsiteX26" fmla="*/ 5416 w 9375"/>
              <a:gd name="connsiteY26" fmla="*/ 9241 h 10000"/>
              <a:gd name="connsiteX27" fmla="*/ 5626 w 9375"/>
              <a:gd name="connsiteY27" fmla="*/ 9372 h 10000"/>
              <a:gd name="connsiteX28" fmla="*/ 5834 w 9375"/>
              <a:gd name="connsiteY28" fmla="*/ 9489 h 10000"/>
              <a:gd name="connsiteX29" fmla="*/ 6042 w 9375"/>
              <a:gd name="connsiteY29" fmla="*/ 9591 h 10000"/>
              <a:gd name="connsiteX30" fmla="*/ 6250 w 9375"/>
              <a:gd name="connsiteY30" fmla="*/ 9679 h 10000"/>
              <a:gd name="connsiteX31" fmla="*/ 6459 w 9375"/>
              <a:gd name="connsiteY31" fmla="*/ 9752 h 10000"/>
              <a:gd name="connsiteX32" fmla="*/ 6667 w 9375"/>
              <a:gd name="connsiteY32" fmla="*/ 9810 h 10000"/>
              <a:gd name="connsiteX33" fmla="*/ 6875 w 9375"/>
              <a:gd name="connsiteY33" fmla="*/ 9839 h 10000"/>
              <a:gd name="connsiteX34" fmla="*/ 7083 w 9375"/>
              <a:gd name="connsiteY34" fmla="*/ 9854 h 10000"/>
              <a:gd name="connsiteX35" fmla="*/ 7291 w 9375"/>
              <a:gd name="connsiteY35" fmla="*/ 9869 h 10000"/>
              <a:gd name="connsiteX36" fmla="*/ 7500 w 9375"/>
              <a:gd name="connsiteY36" fmla="*/ 9898 h 10000"/>
              <a:gd name="connsiteX37" fmla="*/ 7708 w 9375"/>
              <a:gd name="connsiteY37" fmla="*/ 9898 h 10000"/>
              <a:gd name="connsiteX38" fmla="*/ 7916 w 9375"/>
              <a:gd name="connsiteY38" fmla="*/ 9912 h 10000"/>
              <a:gd name="connsiteX39" fmla="*/ 8126 w 9375"/>
              <a:gd name="connsiteY39" fmla="*/ 9942 h 10000"/>
              <a:gd name="connsiteX40" fmla="*/ 8334 w 9375"/>
              <a:gd name="connsiteY40" fmla="*/ 9971 h 10000"/>
              <a:gd name="connsiteX41" fmla="*/ 8542 w 9375"/>
              <a:gd name="connsiteY41" fmla="*/ 9971 h 10000"/>
              <a:gd name="connsiteX42" fmla="*/ 8750 w 9375"/>
              <a:gd name="connsiteY42" fmla="*/ 9971 h 10000"/>
              <a:gd name="connsiteX43" fmla="*/ 8959 w 9375"/>
              <a:gd name="connsiteY43" fmla="*/ 9971 h 10000"/>
              <a:gd name="connsiteX44" fmla="*/ 9167 w 9375"/>
              <a:gd name="connsiteY44" fmla="*/ 9985 h 10000"/>
              <a:gd name="connsiteX45" fmla="*/ 9375 w 9375"/>
              <a:gd name="connsiteY45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9375" h="10000">
                <a:moveTo>
                  <a:pt x="0" y="4058"/>
                </a:moveTo>
                <a:cubicBezTo>
                  <a:pt x="69" y="3737"/>
                  <a:pt x="139" y="3416"/>
                  <a:pt x="208" y="3095"/>
                </a:cubicBezTo>
                <a:cubicBezTo>
                  <a:pt x="277" y="2798"/>
                  <a:pt x="347" y="2501"/>
                  <a:pt x="416" y="2204"/>
                </a:cubicBezTo>
                <a:lnTo>
                  <a:pt x="626" y="1416"/>
                </a:lnTo>
                <a:cubicBezTo>
                  <a:pt x="695" y="1202"/>
                  <a:pt x="765" y="988"/>
                  <a:pt x="834" y="774"/>
                </a:cubicBezTo>
                <a:cubicBezTo>
                  <a:pt x="903" y="618"/>
                  <a:pt x="973" y="463"/>
                  <a:pt x="1042" y="307"/>
                </a:cubicBezTo>
                <a:cubicBezTo>
                  <a:pt x="1111" y="219"/>
                  <a:pt x="1181" y="132"/>
                  <a:pt x="1250" y="44"/>
                </a:cubicBezTo>
                <a:lnTo>
                  <a:pt x="1459" y="0"/>
                </a:lnTo>
                <a:lnTo>
                  <a:pt x="1667" y="190"/>
                </a:lnTo>
                <a:cubicBezTo>
                  <a:pt x="1736" y="341"/>
                  <a:pt x="1806" y="491"/>
                  <a:pt x="1875" y="642"/>
                </a:cubicBezTo>
                <a:cubicBezTo>
                  <a:pt x="1944" y="856"/>
                  <a:pt x="2014" y="1071"/>
                  <a:pt x="2083" y="1285"/>
                </a:cubicBezTo>
                <a:cubicBezTo>
                  <a:pt x="2152" y="1514"/>
                  <a:pt x="2222" y="1742"/>
                  <a:pt x="2291" y="1971"/>
                </a:cubicBezTo>
                <a:cubicBezTo>
                  <a:pt x="2361" y="2219"/>
                  <a:pt x="2430" y="2467"/>
                  <a:pt x="2500" y="2715"/>
                </a:cubicBezTo>
                <a:cubicBezTo>
                  <a:pt x="2569" y="2968"/>
                  <a:pt x="2639" y="3221"/>
                  <a:pt x="2708" y="3474"/>
                </a:cubicBezTo>
                <a:cubicBezTo>
                  <a:pt x="2777" y="3727"/>
                  <a:pt x="2847" y="3981"/>
                  <a:pt x="2916" y="4234"/>
                </a:cubicBezTo>
                <a:lnTo>
                  <a:pt x="3126" y="4978"/>
                </a:lnTo>
                <a:cubicBezTo>
                  <a:pt x="3195" y="5212"/>
                  <a:pt x="3265" y="5445"/>
                  <a:pt x="3334" y="5679"/>
                </a:cubicBezTo>
                <a:cubicBezTo>
                  <a:pt x="3403" y="5898"/>
                  <a:pt x="3473" y="6117"/>
                  <a:pt x="3542" y="6336"/>
                </a:cubicBezTo>
                <a:cubicBezTo>
                  <a:pt x="3611" y="6526"/>
                  <a:pt x="3681" y="6715"/>
                  <a:pt x="3750" y="6905"/>
                </a:cubicBezTo>
                <a:lnTo>
                  <a:pt x="3959" y="7387"/>
                </a:lnTo>
                <a:lnTo>
                  <a:pt x="4167" y="7810"/>
                </a:lnTo>
                <a:cubicBezTo>
                  <a:pt x="4236" y="7932"/>
                  <a:pt x="4306" y="8053"/>
                  <a:pt x="4375" y="8175"/>
                </a:cubicBezTo>
                <a:lnTo>
                  <a:pt x="4583" y="8467"/>
                </a:lnTo>
                <a:cubicBezTo>
                  <a:pt x="4652" y="8550"/>
                  <a:pt x="4722" y="8632"/>
                  <a:pt x="4791" y="8715"/>
                </a:cubicBezTo>
                <a:lnTo>
                  <a:pt x="5000" y="8920"/>
                </a:lnTo>
                <a:lnTo>
                  <a:pt x="5208" y="9095"/>
                </a:lnTo>
                <a:lnTo>
                  <a:pt x="5416" y="9241"/>
                </a:lnTo>
                <a:lnTo>
                  <a:pt x="5626" y="9372"/>
                </a:lnTo>
                <a:lnTo>
                  <a:pt x="5834" y="9489"/>
                </a:lnTo>
                <a:lnTo>
                  <a:pt x="6042" y="9591"/>
                </a:lnTo>
                <a:lnTo>
                  <a:pt x="6250" y="9679"/>
                </a:lnTo>
                <a:lnTo>
                  <a:pt x="6459" y="9752"/>
                </a:lnTo>
                <a:lnTo>
                  <a:pt x="6667" y="9810"/>
                </a:lnTo>
                <a:lnTo>
                  <a:pt x="6875" y="9839"/>
                </a:lnTo>
                <a:lnTo>
                  <a:pt x="7083" y="9854"/>
                </a:lnTo>
                <a:lnTo>
                  <a:pt x="7291" y="9869"/>
                </a:lnTo>
                <a:lnTo>
                  <a:pt x="7500" y="9898"/>
                </a:lnTo>
                <a:lnTo>
                  <a:pt x="7708" y="9898"/>
                </a:lnTo>
                <a:lnTo>
                  <a:pt x="7916" y="9912"/>
                </a:lnTo>
                <a:lnTo>
                  <a:pt x="8126" y="9942"/>
                </a:lnTo>
                <a:lnTo>
                  <a:pt x="8334" y="9971"/>
                </a:lnTo>
                <a:lnTo>
                  <a:pt x="8542" y="9971"/>
                </a:lnTo>
                <a:lnTo>
                  <a:pt x="8750" y="9971"/>
                </a:lnTo>
                <a:lnTo>
                  <a:pt x="8959" y="9971"/>
                </a:lnTo>
                <a:lnTo>
                  <a:pt x="9167" y="9985"/>
                </a:lnTo>
                <a:lnTo>
                  <a:pt x="9375" y="10000"/>
                </a:lnTo>
              </a:path>
            </a:pathLst>
          </a:custGeom>
          <a:noFill/>
          <a:ln w="55563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8" name="Rectangle 165"/>
          <p:cNvSpPr>
            <a:spLocks noChangeArrowheads="1"/>
          </p:cNvSpPr>
          <p:nvPr/>
        </p:nvSpPr>
        <p:spPr bwMode="auto">
          <a:xfrm>
            <a:off x="3119437" y="990681"/>
            <a:ext cx="10836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p20 = $ 1k</a:t>
            </a:r>
          </a:p>
        </p:txBody>
      </p:sp>
      <p:sp>
        <p:nvSpPr>
          <p:cNvPr id="459" name="Rectangle 166"/>
          <p:cNvSpPr>
            <a:spLocks noChangeArrowheads="1"/>
          </p:cNvSpPr>
          <p:nvPr/>
        </p:nvSpPr>
        <p:spPr bwMode="auto">
          <a:xfrm>
            <a:off x="4033838" y="1447881"/>
            <a:ext cx="11477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p50 = $28k</a:t>
            </a:r>
          </a:p>
        </p:txBody>
      </p:sp>
      <p:sp>
        <p:nvSpPr>
          <p:cNvPr id="460" name="Rectangle 167"/>
          <p:cNvSpPr>
            <a:spLocks noChangeArrowheads="1"/>
          </p:cNvSpPr>
          <p:nvPr/>
        </p:nvSpPr>
        <p:spPr bwMode="auto">
          <a:xfrm>
            <a:off x="5100638" y="1905003"/>
            <a:ext cx="11477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p80 = $58k</a:t>
            </a:r>
          </a:p>
        </p:txBody>
      </p:sp>
      <p:sp>
        <p:nvSpPr>
          <p:cNvPr id="461" name="Rectangle 168"/>
          <p:cNvSpPr>
            <a:spLocks noChangeArrowheads="1"/>
          </p:cNvSpPr>
          <p:nvPr/>
        </p:nvSpPr>
        <p:spPr bwMode="auto">
          <a:xfrm>
            <a:off x="8072437" y="2514681"/>
            <a:ext cx="127599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p99 = $197k</a:t>
            </a:r>
          </a:p>
        </p:txBody>
      </p:sp>
      <p:sp>
        <p:nvSpPr>
          <p:cNvPr id="462" name="Line 169"/>
          <p:cNvSpPr>
            <a:spLocks noChangeShapeType="1"/>
          </p:cNvSpPr>
          <p:nvPr/>
        </p:nvSpPr>
        <p:spPr bwMode="auto">
          <a:xfrm flipV="1">
            <a:off x="2024063" y="865188"/>
            <a:ext cx="0" cy="51054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63" name="Rectangle 170"/>
          <p:cNvSpPr>
            <a:spLocks noChangeArrowheads="1"/>
          </p:cNvSpPr>
          <p:nvPr/>
        </p:nvSpPr>
        <p:spPr bwMode="auto">
          <a:xfrm rot="16200000">
            <a:off x="1438577" y="3203229"/>
            <a:ext cx="7694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Density</a:t>
            </a:r>
          </a:p>
        </p:txBody>
      </p:sp>
      <p:sp>
        <p:nvSpPr>
          <p:cNvPr id="464" name="Line 171"/>
          <p:cNvSpPr>
            <a:spLocks noChangeShapeType="1"/>
          </p:cNvSpPr>
          <p:nvPr/>
        </p:nvSpPr>
        <p:spPr bwMode="auto">
          <a:xfrm>
            <a:off x="2024063" y="5970588"/>
            <a:ext cx="843438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65" name="Line 172"/>
          <p:cNvSpPr>
            <a:spLocks noChangeShapeType="1"/>
          </p:cNvSpPr>
          <p:nvPr/>
        </p:nvSpPr>
        <p:spPr bwMode="auto">
          <a:xfrm>
            <a:off x="2854324" y="59705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66" name="Rectangle 173"/>
          <p:cNvSpPr>
            <a:spLocks noChangeArrowheads="1"/>
          </p:cNvSpPr>
          <p:nvPr/>
        </p:nvSpPr>
        <p:spPr bwMode="auto">
          <a:xfrm>
            <a:off x="2793999" y="6108781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0</a:t>
            </a:r>
          </a:p>
        </p:txBody>
      </p:sp>
      <p:sp>
        <p:nvSpPr>
          <p:cNvPr id="467" name="Line 174"/>
          <p:cNvSpPr>
            <a:spLocks noChangeShapeType="1"/>
          </p:cNvSpPr>
          <p:nvPr/>
        </p:nvSpPr>
        <p:spPr bwMode="auto">
          <a:xfrm>
            <a:off x="4578349" y="59705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68" name="Rectangle 175"/>
          <p:cNvSpPr>
            <a:spLocks noChangeArrowheads="1"/>
          </p:cNvSpPr>
          <p:nvPr/>
        </p:nvSpPr>
        <p:spPr bwMode="auto">
          <a:xfrm>
            <a:off x="4262467" y="6108781"/>
            <a:ext cx="6412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50000</a:t>
            </a:r>
          </a:p>
        </p:txBody>
      </p:sp>
      <p:sp>
        <p:nvSpPr>
          <p:cNvPr id="469" name="Line 176"/>
          <p:cNvSpPr>
            <a:spLocks noChangeShapeType="1"/>
          </p:cNvSpPr>
          <p:nvPr/>
        </p:nvSpPr>
        <p:spPr bwMode="auto">
          <a:xfrm>
            <a:off x="6296025" y="59705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70" name="Rectangle 177"/>
          <p:cNvSpPr>
            <a:spLocks noChangeArrowheads="1"/>
          </p:cNvSpPr>
          <p:nvPr/>
        </p:nvSpPr>
        <p:spPr bwMode="auto">
          <a:xfrm>
            <a:off x="5913492" y="6108781"/>
            <a:ext cx="7694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100000</a:t>
            </a:r>
          </a:p>
        </p:txBody>
      </p:sp>
      <p:sp>
        <p:nvSpPr>
          <p:cNvPr id="471" name="Line 178"/>
          <p:cNvSpPr>
            <a:spLocks noChangeShapeType="1"/>
          </p:cNvSpPr>
          <p:nvPr/>
        </p:nvSpPr>
        <p:spPr bwMode="auto">
          <a:xfrm>
            <a:off x="8020051" y="59705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72" name="Rectangle 179"/>
          <p:cNvSpPr>
            <a:spLocks noChangeArrowheads="1"/>
          </p:cNvSpPr>
          <p:nvPr/>
        </p:nvSpPr>
        <p:spPr bwMode="auto">
          <a:xfrm>
            <a:off x="7637517" y="6108781"/>
            <a:ext cx="7694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150000</a:t>
            </a:r>
          </a:p>
        </p:txBody>
      </p:sp>
      <p:sp>
        <p:nvSpPr>
          <p:cNvPr id="473" name="Rectangle 180"/>
          <p:cNvSpPr>
            <a:spLocks noChangeArrowheads="1"/>
          </p:cNvSpPr>
          <p:nvPr/>
        </p:nvSpPr>
        <p:spPr bwMode="auto">
          <a:xfrm>
            <a:off x="5083174" y="6402469"/>
            <a:ext cx="22955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Individual Earnings ($)</a:t>
            </a:r>
          </a:p>
        </p:txBody>
      </p:sp>
      <p:sp>
        <p:nvSpPr>
          <p:cNvPr id="474" name="Rectangle 181"/>
          <p:cNvSpPr>
            <a:spLocks noChangeArrowheads="1"/>
          </p:cNvSpPr>
          <p:nvPr/>
        </p:nvSpPr>
        <p:spPr bwMode="auto">
          <a:xfrm>
            <a:off x="6196012" y="455694"/>
            <a:ext cx="8976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500" b="0" i="0" u="none" strike="noStrike" kern="1200" cap="none" spc="0" normalizeH="0" baseline="0" noProof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3075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519288" y="98425"/>
            <a:ext cx="9153527" cy="6661150"/>
            <a:chOff x="-3" y="62"/>
            <a:chExt cx="5766" cy="4196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-3" y="62"/>
              <a:ext cx="5766" cy="41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0" y="68"/>
              <a:ext cx="5757" cy="4187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548" y="449"/>
              <a:ext cx="5083" cy="32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548" y="3571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548" y="2813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548" y="2055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548" y="1298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548" y="540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688" y="3382"/>
              <a:ext cx="289" cy="189"/>
            </a:xfrm>
            <a:prstGeom prst="rect">
              <a:avLst/>
            </a:prstGeom>
            <a:solidFill>
              <a:srgbClr val="72A1FF"/>
            </a:solidFill>
            <a:ln w="0">
              <a:solidFill>
                <a:srgbClr val="4F8AFF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1728" y="3340"/>
              <a:ext cx="293" cy="231"/>
            </a:xfrm>
            <a:prstGeom prst="rect">
              <a:avLst/>
            </a:prstGeom>
            <a:solidFill>
              <a:srgbClr val="72A1FF"/>
            </a:solidFill>
            <a:ln w="0">
              <a:solidFill>
                <a:srgbClr val="4F8AFF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2772" y="3221"/>
              <a:ext cx="290" cy="350"/>
            </a:xfrm>
            <a:prstGeom prst="rect">
              <a:avLst/>
            </a:prstGeom>
            <a:solidFill>
              <a:srgbClr val="72A1FF"/>
            </a:solidFill>
            <a:ln w="0">
              <a:solidFill>
                <a:srgbClr val="4F8AFF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3812" y="3085"/>
              <a:ext cx="293" cy="486"/>
            </a:xfrm>
            <a:prstGeom prst="rect">
              <a:avLst/>
            </a:prstGeom>
            <a:solidFill>
              <a:srgbClr val="72A1FF"/>
            </a:solidFill>
            <a:ln w="0">
              <a:solidFill>
                <a:srgbClr val="4F8AFF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4856" y="1043"/>
              <a:ext cx="290" cy="2528"/>
            </a:xfrm>
            <a:prstGeom prst="rect">
              <a:avLst/>
            </a:prstGeom>
            <a:solidFill>
              <a:srgbClr val="72A1FF"/>
            </a:solidFill>
            <a:ln w="0">
              <a:solidFill>
                <a:srgbClr val="4F8AFF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1033" y="2949"/>
              <a:ext cx="294" cy="622"/>
            </a:xfrm>
            <a:prstGeom prst="rect">
              <a:avLst/>
            </a:prstGeom>
            <a:solidFill>
              <a:srgbClr val="C10534"/>
            </a:solidFill>
            <a:ln w="0">
              <a:solidFill>
                <a:srgbClr val="C10534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2077" y="2907"/>
              <a:ext cx="290" cy="664"/>
            </a:xfrm>
            <a:prstGeom prst="rect">
              <a:avLst/>
            </a:prstGeom>
            <a:solidFill>
              <a:srgbClr val="C10534"/>
            </a:solidFill>
            <a:ln w="0">
              <a:solidFill>
                <a:srgbClr val="C10534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3117" y="2960"/>
              <a:ext cx="294" cy="611"/>
            </a:xfrm>
            <a:prstGeom prst="rect">
              <a:avLst/>
            </a:prstGeom>
            <a:solidFill>
              <a:srgbClr val="C10534"/>
            </a:solidFill>
            <a:ln w="0">
              <a:solidFill>
                <a:srgbClr val="C10534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4161" y="2820"/>
              <a:ext cx="290" cy="751"/>
            </a:xfrm>
            <a:prstGeom prst="rect">
              <a:avLst/>
            </a:prstGeom>
            <a:solidFill>
              <a:srgbClr val="C10534"/>
            </a:solidFill>
            <a:ln w="0">
              <a:solidFill>
                <a:srgbClr val="C10534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5201" y="2432"/>
              <a:ext cx="294" cy="1139"/>
            </a:xfrm>
            <a:prstGeom prst="rect">
              <a:avLst/>
            </a:prstGeom>
            <a:solidFill>
              <a:srgbClr val="C10534"/>
            </a:solidFill>
            <a:ln w="0">
              <a:solidFill>
                <a:srgbClr val="C10534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1005" y="1123"/>
              <a:ext cx="4169" cy="196"/>
            </a:xfrm>
            <a:custGeom>
              <a:avLst/>
              <a:gdLst>
                <a:gd name="T0" fmla="*/ 0 w 1194"/>
                <a:gd name="T1" fmla="*/ 37 h 56"/>
                <a:gd name="T2" fmla="*/ 299 w 1194"/>
                <a:gd name="T3" fmla="*/ 28 h 56"/>
                <a:gd name="T4" fmla="*/ 597 w 1194"/>
                <a:gd name="T5" fmla="*/ 56 h 56"/>
                <a:gd name="T6" fmla="*/ 896 w 1194"/>
                <a:gd name="T7" fmla="*/ 16 h 56"/>
                <a:gd name="T8" fmla="*/ 1194 w 1194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4" h="56">
                  <a:moveTo>
                    <a:pt x="0" y="37"/>
                  </a:moveTo>
                  <a:lnTo>
                    <a:pt x="299" y="28"/>
                  </a:lnTo>
                  <a:lnTo>
                    <a:pt x="597" y="56"/>
                  </a:lnTo>
                  <a:lnTo>
                    <a:pt x="896" y="16"/>
                  </a:lnTo>
                  <a:lnTo>
                    <a:pt x="1194" y="0"/>
                  </a:lnTo>
                </a:path>
              </a:pathLst>
            </a:custGeom>
            <a:noFill/>
            <a:ln w="22225">
              <a:solidFill>
                <a:srgbClr val="1E2D53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974" y="1221"/>
              <a:ext cx="63" cy="63"/>
            </a:xfrm>
            <a:prstGeom prst="ellipse">
              <a:avLst/>
            </a:prstGeom>
            <a:solidFill>
              <a:srgbClr val="1E2D53"/>
            </a:solidFill>
            <a:ln w="22225">
              <a:solidFill>
                <a:srgbClr val="1E2D5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2018" y="1189"/>
              <a:ext cx="63" cy="63"/>
            </a:xfrm>
            <a:prstGeom prst="ellipse">
              <a:avLst/>
            </a:prstGeom>
            <a:solidFill>
              <a:srgbClr val="1E2D53"/>
            </a:solidFill>
            <a:ln w="22225">
              <a:solidFill>
                <a:srgbClr val="1E2D5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3058" y="1287"/>
              <a:ext cx="63" cy="63"/>
            </a:xfrm>
            <a:prstGeom prst="ellipse">
              <a:avLst/>
            </a:prstGeom>
            <a:solidFill>
              <a:srgbClr val="1E2D53"/>
            </a:solidFill>
            <a:ln w="22225">
              <a:solidFill>
                <a:srgbClr val="1E2D5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auto">
            <a:xfrm>
              <a:off x="4102" y="1147"/>
              <a:ext cx="63" cy="63"/>
            </a:xfrm>
            <a:prstGeom prst="ellipse">
              <a:avLst/>
            </a:prstGeom>
            <a:solidFill>
              <a:srgbClr val="1E2D53"/>
            </a:solidFill>
            <a:ln w="22225">
              <a:solidFill>
                <a:srgbClr val="1E2D5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5142" y="1092"/>
              <a:ext cx="63" cy="62"/>
            </a:xfrm>
            <a:prstGeom prst="ellipse">
              <a:avLst/>
            </a:prstGeom>
            <a:solidFill>
              <a:srgbClr val="1E2D53"/>
            </a:solidFill>
            <a:ln w="22225">
              <a:solidFill>
                <a:srgbClr val="1E2D5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1005" y="1430"/>
              <a:ext cx="4169" cy="199"/>
            </a:xfrm>
            <a:custGeom>
              <a:avLst/>
              <a:gdLst>
                <a:gd name="T0" fmla="*/ 0 w 1194"/>
                <a:gd name="T1" fmla="*/ 57 h 57"/>
                <a:gd name="T2" fmla="*/ 299 w 1194"/>
                <a:gd name="T3" fmla="*/ 32 h 57"/>
                <a:gd name="T4" fmla="*/ 597 w 1194"/>
                <a:gd name="T5" fmla="*/ 44 h 57"/>
                <a:gd name="T6" fmla="*/ 896 w 1194"/>
                <a:gd name="T7" fmla="*/ 12 h 57"/>
                <a:gd name="T8" fmla="*/ 1194 w 1194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4" h="57">
                  <a:moveTo>
                    <a:pt x="0" y="57"/>
                  </a:moveTo>
                  <a:lnTo>
                    <a:pt x="299" y="32"/>
                  </a:lnTo>
                  <a:lnTo>
                    <a:pt x="597" y="44"/>
                  </a:lnTo>
                  <a:lnTo>
                    <a:pt x="896" y="12"/>
                  </a:lnTo>
                  <a:lnTo>
                    <a:pt x="1194" y="0"/>
                  </a:lnTo>
                </a:path>
              </a:pathLst>
            </a:custGeom>
            <a:noFill/>
            <a:ln w="22225">
              <a:solidFill>
                <a:srgbClr val="BF5159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974" y="1598"/>
              <a:ext cx="63" cy="63"/>
            </a:xfrm>
            <a:prstGeom prst="ellipse">
              <a:avLst/>
            </a:prstGeom>
            <a:solidFill>
              <a:srgbClr val="BF5159"/>
            </a:solidFill>
            <a:ln w="22225">
              <a:solidFill>
                <a:srgbClr val="BF515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31" name="Oval 31"/>
            <p:cNvSpPr>
              <a:spLocks noChangeArrowheads="1"/>
            </p:cNvSpPr>
            <p:nvPr/>
          </p:nvSpPr>
          <p:spPr bwMode="auto">
            <a:xfrm>
              <a:off x="2018" y="1511"/>
              <a:ext cx="63" cy="62"/>
            </a:xfrm>
            <a:prstGeom prst="ellipse">
              <a:avLst/>
            </a:prstGeom>
            <a:solidFill>
              <a:srgbClr val="BF5159"/>
            </a:solidFill>
            <a:ln w="22225">
              <a:solidFill>
                <a:srgbClr val="BF515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64" name="Oval 32"/>
            <p:cNvSpPr>
              <a:spLocks noChangeArrowheads="1"/>
            </p:cNvSpPr>
            <p:nvPr/>
          </p:nvSpPr>
          <p:spPr bwMode="auto">
            <a:xfrm>
              <a:off x="3058" y="1552"/>
              <a:ext cx="63" cy="63"/>
            </a:xfrm>
            <a:prstGeom prst="ellipse">
              <a:avLst/>
            </a:prstGeom>
            <a:solidFill>
              <a:srgbClr val="BF5159"/>
            </a:solidFill>
            <a:ln w="22225">
              <a:solidFill>
                <a:srgbClr val="BF515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65" name="Oval 33"/>
            <p:cNvSpPr>
              <a:spLocks noChangeArrowheads="1"/>
            </p:cNvSpPr>
            <p:nvPr/>
          </p:nvSpPr>
          <p:spPr bwMode="auto">
            <a:xfrm>
              <a:off x="4102" y="1441"/>
              <a:ext cx="63" cy="63"/>
            </a:xfrm>
            <a:prstGeom prst="ellipse">
              <a:avLst/>
            </a:prstGeom>
            <a:solidFill>
              <a:srgbClr val="BF5159"/>
            </a:solidFill>
            <a:ln w="22225">
              <a:solidFill>
                <a:srgbClr val="BF515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66" name="Oval 34"/>
            <p:cNvSpPr>
              <a:spLocks noChangeArrowheads="1"/>
            </p:cNvSpPr>
            <p:nvPr/>
          </p:nvSpPr>
          <p:spPr bwMode="auto">
            <a:xfrm>
              <a:off x="5142" y="1399"/>
              <a:ext cx="63" cy="63"/>
            </a:xfrm>
            <a:prstGeom prst="ellipse">
              <a:avLst/>
            </a:prstGeom>
            <a:solidFill>
              <a:srgbClr val="BF5159"/>
            </a:solidFill>
            <a:ln w="22225">
              <a:solidFill>
                <a:srgbClr val="BF515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67" name="Line 35"/>
            <p:cNvSpPr>
              <a:spLocks noChangeShapeType="1"/>
            </p:cNvSpPr>
            <p:nvPr/>
          </p:nvSpPr>
          <p:spPr bwMode="auto">
            <a:xfrm flipV="1">
              <a:off x="548" y="449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68" name="Line 36"/>
            <p:cNvSpPr>
              <a:spLocks noChangeShapeType="1"/>
            </p:cNvSpPr>
            <p:nvPr/>
          </p:nvSpPr>
          <p:spPr bwMode="auto">
            <a:xfrm flipH="1">
              <a:off x="492" y="3571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69" name="Rectangle 37"/>
            <p:cNvSpPr>
              <a:spLocks noChangeArrowheads="1"/>
            </p:cNvSpPr>
            <p:nvPr/>
          </p:nvSpPr>
          <p:spPr bwMode="auto">
            <a:xfrm rot="16200000">
              <a:off x="355" y="3447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rPr>
                <a:t>0</a:t>
              </a:r>
            </a:p>
          </p:txBody>
        </p:sp>
        <p:sp>
          <p:nvSpPr>
            <p:cNvPr id="70" name="Line 38"/>
            <p:cNvSpPr>
              <a:spLocks noChangeShapeType="1"/>
            </p:cNvSpPr>
            <p:nvPr/>
          </p:nvSpPr>
          <p:spPr bwMode="auto">
            <a:xfrm flipH="1">
              <a:off x="492" y="2813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71" name="Rectangle 39"/>
            <p:cNvSpPr>
              <a:spLocks noChangeArrowheads="1"/>
            </p:cNvSpPr>
            <p:nvPr/>
          </p:nvSpPr>
          <p:spPr bwMode="auto">
            <a:xfrm rot="16200000">
              <a:off x="314" y="2689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rPr>
                <a:t>20</a:t>
              </a:r>
            </a:p>
          </p:txBody>
        </p:sp>
        <p:sp>
          <p:nvSpPr>
            <p:cNvPr id="72" name="Line 40"/>
            <p:cNvSpPr>
              <a:spLocks noChangeShapeType="1"/>
            </p:cNvSpPr>
            <p:nvPr/>
          </p:nvSpPr>
          <p:spPr bwMode="auto">
            <a:xfrm flipH="1">
              <a:off x="492" y="2055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73" name="Rectangle 41"/>
            <p:cNvSpPr>
              <a:spLocks noChangeArrowheads="1"/>
            </p:cNvSpPr>
            <p:nvPr/>
          </p:nvSpPr>
          <p:spPr bwMode="auto">
            <a:xfrm rot="16200000">
              <a:off x="314" y="1932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rPr>
                <a:t>40</a:t>
              </a:r>
            </a:p>
          </p:txBody>
        </p:sp>
        <p:sp>
          <p:nvSpPr>
            <p:cNvPr id="74" name="Line 42"/>
            <p:cNvSpPr>
              <a:spLocks noChangeShapeType="1"/>
            </p:cNvSpPr>
            <p:nvPr/>
          </p:nvSpPr>
          <p:spPr bwMode="auto">
            <a:xfrm flipH="1">
              <a:off x="492" y="1298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75" name="Rectangle 43"/>
            <p:cNvSpPr>
              <a:spLocks noChangeArrowheads="1"/>
            </p:cNvSpPr>
            <p:nvPr/>
          </p:nvSpPr>
          <p:spPr bwMode="auto">
            <a:xfrm rot="16200000">
              <a:off x="314" y="1174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rPr>
                <a:t>60</a:t>
              </a:r>
            </a:p>
          </p:txBody>
        </p:sp>
        <p:sp>
          <p:nvSpPr>
            <p:cNvPr id="76" name="Line 44"/>
            <p:cNvSpPr>
              <a:spLocks noChangeShapeType="1"/>
            </p:cNvSpPr>
            <p:nvPr/>
          </p:nvSpPr>
          <p:spPr bwMode="auto">
            <a:xfrm flipH="1">
              <a:off x="492" y="540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77" name="Rectangle 45"/>
            <p:cNvSpPr>
              <a:spLocks noChangeArrowheads="1"/>
            </p:cNvSpPr>
            <p:nvPr/>
          </p:nvSpPr>
          <p:spPr bwMode="auto">
            <a:xfrm rot="16200000">
              <a:off x="314" y="415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rPr>
                <a:t>80</a:t>
              </a:r>
            </a:p>
          </p:txBody>
        </p:sp>
        <p:sp>
          <p:nvSpPr>
            <p:cNvPr id="78" name="Rectangle 46"/>
            <p:cNvSpPr>
              <a:spLocks noChangeArrowheads="1"/>
            </p:cNvSpPr>
            <p:nvPr/>
          </p:nvSpPr>
          <p:spPr bwMode="auto">
            <a:xfrm rot="16200000">
              <a:off x="-446" y="1911"/>
              <a:ext cx="127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rPr>
                <a:t>Percent of Students</a:t>
              </a:r>
            </a:p>
          </p:txBody>
        </p:sp>
        <p:sp>
          <p:nvSpPr>
            <p:cNvPr id="80" name="Line 47"/>
            <p:cNvSpPr>
              <a:spLocks noChangeShapeType="1"/>
            </p:cNvSpPr>
            <p:nvPr/>
          </p:nvSpPr>
          <p:spPr bwMode="auto">
            <a:xfrm>
              <a:off x="548" y="3665"/>
              <a:ext cx="508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81" name="Line 48"/>
            <p:cNvSpPr>
              <a:spLocks noChangeShapeType="1"/>
            </p:cNvSpPr>
            <p:nvPr/>
          </p:nvSpPr>
          <p:spPr bwMode="auto">
            <a:xfrm>
              <a:off x="1005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82" name="Rectangle 49"/>
            <p:cNvSpPr>
              <a:spLocks noChangeArrowheads="1"/>
            </p:cNvSpPr>
            <p:nvPr/>
          </p:nvSpPr>
          <p:spPr bwMode="auto">
            <a:xfrm>
              <a:off x="967" y="3752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rPr>
                <a:t>1</a:t>
              </a:r>
            </a:p>
          </p:txBody>
        </p:sp>
        <p:sp>
          <p:nvSpPr>
            <p:cNvPr id="83" name="Line 50"/>
            <p:cNvSpPr>
              <a:spLocks noChangeShapeType="1"/>
            </p:cNvSpPr>
            <p:nvPr/>
          </p:nvSpPr>
          <p:spPr bwMode="auto">
            <a:xfrm>
              <a:off x="2049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84" name="Rectangle 51"/>
            <p:cNvSpPr>
              <a:spLocks noChangeArrowheads="1"/>
            </p:cNvSpPr>
            <p:nvPr/>
          </p:nvSpPr>
          <p:spPr bwMode="auto">
            <a:xfrm>
              <a:off x="2011" y="3752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rPr>
                <a:t>2</a:t>
              </a:r>
            </a:p>
          </p:txBody>
        </p:sp>
        <p:sp>
          <p:nvSpPr>
            <p:cNvPr id="85" name="Line 52"/>
            <p:cNvSpPr>
              <a:spLocks noChangeShapeType="1"/>
            </p:cNvSpPr>
            <p:nvPr/>
          </p:nvSpPr>
          <p:spPr bwMode="auto">
            <a:xfrm>
              <a:off x="3089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87" name="Rectangle 53"/>
            <p:cNvSpPr>
              <a:spLocks noChangeArrowheads="1"/>
            </p:cNvSpPr>
            <p:nvPr/>
          </p:nvSpPr>
          <p:spPr bwMode="auto">
            <a:xfrm>
              <a:off x="3051" y="3752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rPr>
                <a:t>3</a:t>
              </a:r>
            </a:p>
          </p:txBody>
        </p:sp>
        <p:sp>
          <p:nvSpPr>
            <p:cNvPr id="88" name="Line 54"/>
            <p:cNvSpPr>
              <a:spLocks noChangeShapeType="1"/>
            </p:cNvSpPr>
            <p:nvPr/>
          </p:nvSpPr>
          <p:spPr bwMode="auto">
            <a:xfrm>
              <a:off x="4133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89" name="Rectangle 55"/>
            <p:cNvSpPr>
              <a:spLocks noChangeArrowheads="1"/>
            </p:cNvSpPr>
            <p:nvPr/>
          </p:nvSpPr>
          <p:spPr bwMode="auto">
            <a:xfrm>
              <a:off x="4095" y="3752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rPr>
                <a:t>4</a:t>
              </a:r>
            </a:p>
          </p:txBody>
        </p:sp>
        <p:sp>
          <p:nvSpPr>
            <p:cNvPr id="90" name="Line 56"/>
            <p:cNvSpPr>
              <a:spLocks noChangeShapeType="1"/>
            </p:cNvSpPr>
            <p:nvPr/>
          </p:nvSpPr>
          <p:spPr bwMode="auto">
            <a:xfrm>
              <a:off x="5174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91" name="Rectangle 57"/>
            <p:cNvSpPr>
              <a:spLocks noChangeArrowheads="1"/>
            </p:cNvSpPr>
            <p:nvPr/>
          </p:nvSpPr>
          <p:spPr bwMode="auto">
            <a:xfrm>
              <a:off x="5135" y="3752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rPr>
                <a:t>5</a:t>
              </a:r>
            </a:p>
          </p:txBody>
        </p:sp>
        <p:sp>
          <p:nvSpPr>
            <p:cNvPr id="1184" name="Rectangle 58"/>
            <p:cNvSpPr>
              <a:spLocks noChangeArrowheads="1"/>
            </p:cNvSpPr>
            <p:nvPr/>
          </p:nvSpPr>
          <p:spPr bwMode="auto">
            <a:xfrm>
              <a:off x="2342" y="3937"/>
              <a:ext cx="147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rPr>
                <a:t>Parent Income Quintile</a:t>
              </a:r>
            </a:p>
          </p:txBody>
        </p:sp>
        <p:sp>
          <p:nvSpPr>
            <p:cNvPr id="1243" name="Rectangle 66"/>
            <p:cNvSpPr>
              <a:spLocks noChangeArrowheads="1"/>
            </p:cNvSpPr>
            <p:nvPr/>
          </p:nvSpPr>
          <p:spPr bwMode="auto">
            <a:xfrm>
              <a:off x="3062" y="191"/>
              <a:ext cx="57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500" b="0" i="0" u="none" strike="noStrike" kern="1200" cap="none" spc="0" normalizeH="0" baseline="0" noProof="0">
                  <a:ln>
                    <a:noFill/>
                  </a:ln>
                  <a:solidFill>
                    <a:srgbClr val="1E2D5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rPr>
                <a:t> 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endParaRPr>
            </a:p>
          </p:txBody>
        </p:sp>
      </p:grpSp>
      <p:pic>
        <p:nvPicPr>
          <p:cNvPr id="143" name="Picture 2" descr="http://content.sportslogos.net/logos/34/858/full/4629_stony_brook_seawolves-alternate-200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1" y="201168"/>
            <a:ext cx="90199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" name="TextBox 92"/>
          <p:cNvSpPr txBox="1"/>
          <p:nvPr/>
        </p:nvSpPr>
        <p:spPr>
          <a:xfrm>
            <a:off x="1524134" y="81"/>
            <a:ext cx="9143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Students’ Earnings Outcomes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Columbia vs. SUNY-Stony Brook</a:t>
            </a:r>
          </a:p>
        </p:txBody>
      </p:sp>
      <p:sp>
        <p:nvSpPr>
          <p:cNvPr id="145" name="Rectangle 144"/>
          <p:cNvSpPr>
            <a:spLocks noChangeArrowheads="1"/>
          </p:cNvSpPr>
          <p:nvPr/>
        </p:nvSpPr>
        <p:spPr bwMode="auto">
          <a:xfrm>
            <a:off x="3345335" y="1129448"/>
            <a:ext cx="914400" cy="274320"/>
          </a:xfrm>
          <a:prstGeom prst="rect">
            <a:avLst/>
          </a:prstGeom>
          <a:solidFill>
            <a:srgbClr val="C01B00"/>
          </a:solidFill>
          <a:ln w="11113">
            <a:solidFill>
              <a:srgbClr val="C01B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146" name="Rectangle 60"/>
          <p:cNvSpPr>
            <a:spLocks noChangeArrowheads="1"/>
          </p:cNvSpPr>
          <p:nvPr/>
        </p:nvSpPr>
        <p:spPr bwMode="auto">
          <a:xfrm>
            <a:off x="4370860" y="1170882"/>
            <a:ext cx="19537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SUNY-Stony Brook</a:t>
            </a:r>
          </a:p>
        </p:txBody>
      </p:sp>
      <p:cxnSp>
        <p:nvCxnSpPr>
          <p:cNvPr id="147" name="Straight Connector 146"/>
          <p:cNvCxnSpPr/>
          <p:nvPr/>
        </p:nvCxnSpPr>
        <p:spPr>
          <a:xfrm>
            <a:off x="3354380" y="1278751"/>
            <a:ext cx="914400" cy="0"/>
          </a:xfrm>
          <a:prstGeom prst="line">
            <a:avLst/>
          </a:prstGeom>
          <a:ln w="28575">
            <a:solidFill>
              <a:srgbClr val="BF51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Oval 147"/>
          <p:cNvSpPr>
            <a:spLocks noChangeArrowheads="1"/>
          </p:cNvSpPr>
          <p:nvPr/>
        </p:nvSpPr>
        <p:spPr bwMode="auto">
          <a:xfrm>
            <a:off x="3762848" y="1228032"/>
            <a:ext cx="100013" cy="98425"/>
          </a:xfrm>
          <a:prstGeom prst="ellipse">
            <a:avLst/>
          </a:prstGeom>
          <a:solidFill>
            <a:srgbClr val="BF5159"/>
          </a:solidFill>
          <a:ln w="22225">
            <a:solidFill>
              <a:srgbClr val="BF515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149" name="Rectangle 61"/>
          <p:cNvSpPr>
            <a:spLocks noChangeArrowheads="1"/>
          </p:cNvSpPr>
          <p:nvPr/>
        </p:nvSpPr>
        <p:spPr bwMode="auto">
          <a:xfrm>
            <a:off x="4369280" y="769547"/>
            <a:ext cx="974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Columbia</a:t>
            </a:r>
          </a:p>
        </p:txBody>
      </p:sp>
      <p:sp>
        <p:nvSpPr>
          <p:cNvPr id="150" name="Rectangle 149"/>
          <p:cNvSpPr>
            <a:spLocks noChangeArrowheads="1"/>
          </p:cNvSpPr>
          <p:nvPr/>
        </p:nvSpPr>
        <p:spPr bwMode="auto">
          <a:xfrm>
            <a:off x="3352800" y="762000"/>
            <a:ext cx="914400" cy="274320"/>
          </a:xfrm>
          <a:prstGeom prst="rect">
            <a:avLst/>
          </a:prstGeom>
          <a:solidFill>
            <a:srgbClr val="72A1FF"/>
          </a:solidFill>
          <a:ln w="11113">
            <a:solidFill>
              <a:srgbClr val="72A1FF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cxnSp>
        <p:nvCxnSpPr>
          <p:cNvPr id="151" name="Straight Connector 150"/>
          <p:cNvCxnSpPr/>
          <p:nvPr/>
        </p:nvCxnSpPr>
        <p:spPr>
          <a:xfrm>
            <a:off x="3352800" y="895748"/>
            <a:ext cx="914400" cy="0"/>
          </a:xfrm>
          <a:prstGeom prst="line">
            <a:avLst/>
          </a:prstGeom>
          <a:ln w="28575">
            <a:solidFill>
              <a:srgbClr val="1E2D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Oval 151"/>
          <p:cNvSpPr>
            <a:spLocks noChangeArrowheads="1"/>
          </p:cNvSpPr>
          <p:nvPr/>
        </p:nvSpPr>
        <p:spPr bwMode="auto">
          <a:xfrm>
            <a:off x="3759684" y="845743"/>
            <a:ext cx="100013" cy="100013"/>
          </a:xfrm>
          <a:prstGeom prst="ellipse">
            <a:avLst/>
          </a:prstGeom>
          <a:solidFill>
            <a:srgbClr val="1E2D53"/>
          </a:solidFill>
          <a:ln w="22225">
            <a:solidFill>
              <a:srgbClr val="1E2D5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pic>
        <p:nvPicPr>
          <p:cNvPr id="135" name="Picture 2" descr="https://twilightandreason.files.wordpress.com/2008/04/columathletic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76200"/>
            <a:ext cx="719139" cy="104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4705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10515600" cy="5181600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lesson: most of the gap in outcomes between children from low vs. high-income families is explained by differences 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en-US" sz="2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rather than 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en-US" sz="2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colleges</a:t>
            </a:r>
          </a:p>
          <a:p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Raises possibility that reallocating student across colleges could potentially have a significant impact on intergenerational mobility</a:t>
            </a:r>
          </a:p>
          <a:p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gap in outcomes by parental income were large even within a given college, there would be little scope to have an impact through changes in college admissions policies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0" y="90714"/>
            <a:ext cx="9144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Students’ Earnings Outcomes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2444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295400"/>
            <a:ext cx="9601200" cy="5181600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We can combine data on parents’ incomes and students’ outcomes to characterize colleges’ mobility rates</a:t>
            </a:r>
          </a:p>
          <a:p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At which colleges in America do the largest number of children come from poor families and end up in the upper middle class?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0" y="90714"/>
            <a:ext cx="9144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Differences in Mobility Rates Across Colleges</a:t>
            </a:r>
          </a:p>
        </p:txBody>
      </p:sp>
    </p:spTree>
    <p:extLst>
      <p:ext uri="{BB962C8B-B14F-4D97-AF65-F5344CB8AC3E}">
        <p14:creationId xmlns:p14="http://schemas.microsoft.com/office/powerpoint/2010/main" val="183518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519288" y="98425"/>
            <a:ext cx="9153527" cy="6661150"/>
            <a:chOff x="-3" y="62"/>
            <a:chExt cx="5766" cy="4196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-3" y="62"/>
              <a:ext cx="5766" cy="41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0" y="68"/>
              <a:ext cx="5757" cy="4187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548" y="449"/>
              <a:ext cx="5083" cy="32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548" y="3571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548" y="2813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548" y="2055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548" y="1298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548" y="540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688" y="3382"/>
              <a:ext cx="289" cy="189"/>
            </a:xfrm>
            <a:prstGeom prst="rect">
              <a:avLst/>
            </a:prstGeom>
            <a:solidFill>
              <a:srgbClr val="72A1FF"/>
            </a:solidFill>
            <a:ln w="0">
              <a:solidFill>
                <a:srgbClr val="4F8AFF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1728" y="3340"/>
              <a:ext cx="293" cy="231"/>
            </a:xfrm>
            <a:prstGeom prst="rect">
              <a:avLst/>
            </a:prstGeom>
            <a:solidFill>
              <a:srgbClr val="72A1FF"/>
            </a:solidFill>
            <a:ln w="0">
              <a:solidFill>
                <a:srgbClr val="4F8AFF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2772" y="3221"/>
              <a:ext cx="290" cy="350"/>
            </a:xfrm>
            <a:prstGeom prst="rect">
              <a:avLst/>
            </a:prstGeom>
            <a:solidFill>
              <a:srgbClr val="72A1FF"/>
            </a:solidFill>
            <a:ln w="0">
              <a:solidFill>
                <a:srgbClr val="4F8AFF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3812" y="3085"/>
              <a:ext cx="293" cy="486"/>
            </a:xfrm>
            <a:prstGeom prst="rect">
              <a:avLst/>
            </a:prstGeom>
            <a:solidFill>
              <a:srgbClr val="72A1FF"/>
            </a:solidFill>
            <a:ln w="0">
              <a:solidFill>
                <a:srgbClr val="4F8AFF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4856" y="1043"/>
              <a:ext cx="290" cy="2528"/>
            </a:xfrm>
            <a:prstGeom prst="rect">
              <a:avLst/>
            </a:prstGeom>
            <a:solidFill>
              <a:srgbClr val="72A1FF"/>
            </a:solidFill>
            <a:ln w="0">
              <a:solidFill>
                <a:srgbClr val="4F8AFF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1033" y="2949"/>
              <a:ext cx="294" cy="622"/>
            </a:xfrm>
            <a:prstGeom prst="rect">
              <a:avLst/>
            </a:prstGeom>
            <a:solidFill>
              <a:srgbClr val="C10534"/>
            </a:solidFill>
            <a:ln w="0">
              <a:solidFill>
                <a:srgbClr val="C10534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2077" y="2907"/>
              <a:ext cx="290" cy="664"/>
            </a:xfrm>
            <a:prstGeom prst="rect">
              <a:avLst/>
            </a:prstGeom>
            <a:solidFill>
              <a:srgbClr val="C10534"/>
            </a:solidFill>
            <a:ln w="0">
              <a:solidFill>
                <a:srgbClr val="C10534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3117" y="2960"/>
              <a:ext cx="294" cy="611"/>
            </a:xfrm>
            <a:prstGeom prst="rect">
              <a:avLst/>
            </a:prstGeom>
            <a:solidFill>
              <a:srgbClr val="C10534"/>
            </a:solidFill>
            <a:ln w="0">
              <a:solidFill>
                <a:srgbClr val="C10534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4161" y="2820"/>
              <a:ext cx="290" cy="751"/>
            </a:xfrm>
            <a:prstGeom prst="rect">
              <a:avLst/>
            </a:prstGeom>
            <a:solidFill>
              <a:srgbClr val="C10534"/>
            </a:solidFill>
            <a:ln w="0">
              <a:solidFill>
                <a:srgbClr val="C10534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5201" y="2432"/>
              <a:ext cx="294" cy="1139"/>
            </a:xfrm>
            <a:prstGeom prst="rect">
              <a:avLst/>
            </a:prstGeom>
            <a:solidFill>
              <a:srgbClr val="C10534"/>
            </a:solidFill>
            <a:ln w="0">
              <a:solidFill>
                <a:srgbClr val="C10534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1005" y="1123"/>
              <a:ext cx="4169" cy="196"/>
            </a:xfrm>
            <a:custGeom>
              <a:avLst/>
              <a:gdLst>
                <a:gd name="T0" fmla="*/ 0 w 1194"/>
                <a:gd name="T1" fmla="*/ 37 h 56"/>
                <a:gd name="T2" fmla="*/ 299 w 1194"/>
                <a:gd name="T3" fmla="*/ 28 h 56"/>
                <a:gd name="T4" fmla="*/ 597 w 1194"/>
                <a:gd name="T5" fmla="*/ 56 h 56"/>
                <a:gd name="T6" fmla="*/ 896 w 1194"/>
                <a:gd name="T7" fmla="*/ 16 h 56"/>
                <a:gd name="T8" fmla="*/ 1194 w 1194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4" h="56">
                  <a:moveTo>
                    <a:pt x="0" y="37"/>
                  </a:moveTo>
                  <a:lnTo>
                    <a:pt x="299" y="28"/>
                  </a:lnTo>
                  <a:lnTo>
                    <a:pt x="597" y="56"/>
                  </a:lnTo>
                  <a:lnTo>
                    <a:pt x="896" y="16"/>
                  </a:lnTo>
                  <a:lnTo>
                    <a:pt x="1194" y="0"/>
                  </a:lnTo>
                </a:path>
              </a:pathLst>
            </a:custGeom>
            <a:noFill/>
            <a:ln w="22225">
              <a:solidFill>
                <a:srgbClr val="1E2D53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974" y="1221"/>
              <a:ext cx="63" cy="63"/>
            </a:xfrm>
            <a:prstGeom prst="ellipse">
              <a:avLst/>
            </a:prstGeom>
            <a:solidFill>
              <a:srgbClr val="1E2D53"/>
            </a:solidFill>
            <a:ln w="22225">
              <a:solidFill>
                <a:srgbClr val="1E2D5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2018" y="1189"/>
              <a:ext cx="63" cy="63"/>
            </a:xfrm>
            <a:prstGeom prst="ellipse">
              <a:avLst/>
            </a:prstGeom>
            <a:solidFill>
              <a:srgbClr val="1E2D53"/>
            </a:solidFill>
            <a:ln w="22225">
              <a:solidFill>
                <a:srgbClr val="1E2D5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3058" y="1287"/>
              <a:ext cx="63" cy="63"/>
            </a:xfrm>
            <a:prstGeom prst="ellipse">
              <a:avLst/>
            </a:prstGeom>
            <a:solidFill>
              <a:srgbClr val="1E2D53"/>
            </a:solidFill>
            <a:ln w="22225">
              <a:solidFill>
                <a:srgbClr val="1E2D5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auto">
            <a:xfrm>
              <a:off x="4102" y="1147"/>
              <a:ext cx="63" cy="63"/>
            </a:xfrm>
            <a:prstGeom prst="ellipse">
              <a:avLst/>
            </a:prstGeom>
            <a:solidFill>
              <a:srgbClr val="1E2D53"/>
            </a:solidFill>
            <a:ln w="22225">
              <a:solidFill>
                <a:srgbClr val="1E2D5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5142" y="1092"/>
              <a:ext cx="63" cy="62"/>
            </a:xfrm>
            <a:prstGeom prst="ellipse">
              <a:avLst/>
            </a:prstGeom>
            <a:solidFill>
              <a:srgbClr val="1E2D53"/>
            </a:solidFill>
            <a:ln w="22225">
              <a:solidFill>
                <a:srgbClr val="1E2D5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1005" y="1430"/>
              <a:ext cx="4169" cy="199"/>
            </a:xfrm>
            <a:custGeom>
              <a:avLst/>
              <a:gdLst>
                <a:gd name="T0" fmla="*/ 0 w 1194"/>
                <a:gd name="T1" fmla="*/ 57 h 57"/>
                <a:gd name="T2" fmla="*/ 299 w 1194"/>
                <a:gd name="T3" fmla="*/ 32 h 57"/>
                <a:gd name="T4" fmla="*/ 597 w 1194"/>
                <a:gd name="T5" fmla="*/ 44 h 57"/>
                <a:gd name="T6" fmla="*/ 896 w 1194"/>
                <a:gd name="T7" fmla="*/ 12 h 57"/>
                <a:gd name="T8" fmla="*/ 1194 w 1194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4" h="57">
                  <a:moveTo>
                    <a:pt x="0" y="57"/>
                  </a:moveTo>
                  <a:lnTo>
                    <a:pt x="299" y="32"/>
                  </a:lnTo>
                  <a:lnTo>
                    <a:pt x="597" y="44"/>
                  </a:lnTo>
                  <a:lnTo>
                    <a:pt x="896" y="12"/>
                  </a:lnTo>
                  <a:lnTo>
                    <a:pt x="1194" y="0"/>
                  </a:lnTo>
                </a:path>
              </a:pathLst>
            </a:custGeom>
            <a:noFill/>
            <a:ln w="22225">
              <a:solidFill>
                <a:srgbClr val="BF5159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974" y="1598"/>
              <a:ext cx="63" cy="63"/>
            </a:xfrm>
            <a:prstGeom prst="ellipse">
              <a:avLst/>
            </a:prstGeom>
            <a:solidFill>
              <a:srgbClr val="BF5159"/>
            </a:solidFill>
            <a:ln w="22225">
              <a:solidFill>
                <a:srgbClr val="BF515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31" name="Oval 31"/>
            <p:cNvSpPr>
              <a:spLocks noChangeArrowheads="1"/>
            </p:cNvSpPr>
            <p:nvPr/>
          </p:nvSpPr>
          <p:spPr bwMode="auto">
            <a:xfrm>
              <a:off x="2018" y="1511"/>
              <a:ext cx="63" cy="62"/>
            </a:xfrm>
            <a:prstGeom prst="ellipse">
              <a:avLst/>
            </a:prstGeom>
            <a:solidFill>
              <a:srgbClr val="BF5159"/>
            </a:solidFill>
            <a:ln w="22225">
              <a:solidFill>
                <a:srgbClr val="BF515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64" name="Oval 32"/>
            <p:cNvSpPr>
              <a:spLocks noChangeArrowheads="1"/>
            </p:cNvSpPr>
            <p:nvPr/>
          </p:nvSpPr>
          <p:spPr bwMode="auto">
            <a:xfrm>
              <a:off x="3058" y="1552"/>
              <a:ext cx="63" cy="63"/>
            </a:xfrm>
            <a:prstGeom prst="ellipse">
              <a:avLst/>
            </a:prstGeom>
            <a:solidFill>
              <a:srgbClr val="BF5159"/>
            </a:solidFill>
            <a:ln w="22225">
              <a:solidFill>
                <a:srgbClr val="BF515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65" name="Oval 33"/>
            <p:cNvSpPr>
              <a:spLocks noChangeArrowheads="1"/>
            </p:cNvSpPr>
            <p:nvPr/>
          </p:nvSpPr>
          <p:spPr bwMode="auto">
            <a:xfrm>
              <a:off x="4102" y="1441"/>
              <a:ext cx="63" cy="63"/>
            </a:xfrm>
            <a:prstGeom prst="ellipse">
              <a:avLst/>
            </a:prstGeom>
            <a:solidFill>
              <a:srgbClr val="BF5159"/>
            </a:solidFill>
            <a:ln w="22225">
              <a:solidFill>
                <a:srgbClr val="BF515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66" name="Oval 34"/>
            <p:cNvSpPr>
              <a:spLocks noChangeArrowheads="1"/>
            </p:cNvSpPr>
            <p:nvPr/>
          </p:nvSpPr>
          <p:spPr bwMode="auto">
            <a:xfrm>
              <a:off x="5142" y="1399"/>
              <a:ext cx="63" cy="63"/>
            </a:xfrm>
            <a:prstGeom prst="ellipse">
              <a:avLst/>
            </a:prstGeom>
            <a:solidFill>
              <a:srgbClr val="BF5159"/>
            </a:solidFill>
            <a:ln w="22225">
              <a:solidFill>
                <a:srgbClr val="BF515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67" name="Line 35"/>
            <p:cNvSpPr>
              <a:spLocks noChangeShapeType="1"/>
            </p:cNvSpPr>
            <p:nvPr/>
          </p:nvSpPr>
          <p:spPr bwMode="auto">
            <a:xfrm flipV="1">
              <a:off x="548" y="449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68" name="Line 36"/>
            <p:cNvSpPr>
              <a:spLocks noChangeShapeType="1"/>
            </p:cNvSpPr>
            <p:nvPr/>
          </p:nvSpPr>
          <p:spPr bwMode="auto">
            <a:xfrm flipH="1">
              <a:off x="492" y="3571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69" name="Rectangle 37"/>
            <p:cNvSpPr>
              <a:spLocks noChangeArrowheads="1"/>
            </p:cNvSpPr>
            <p:nvPr/>
          </p:nvSpPr>
          <p:spPr bwMode="auto">
            <a:xfrm rot="16200000">
              <a:off x="355" y="3447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rPr>
                <a:t>0</a:t>
              </a:r>
            </a:p>
          </p:txBody>
        </p:sp>
        <p:sp>
          <p:nvSpPr>
            <p:cNvPr id="70" name="Line 38"/>
            <p:cNvSpPr>
              <a:spLocks noChangeShapeType="1"/>
            </p:cNvSpPr>
            <p:nvPr/>
          </p:nvSpPr>
          <p:spPr bwMode="auto">
            <a:xfrm flipH="1">
              <a:off x="492" y="2813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71" name="Rectangle 39"/>
            <p:cNvSpPr>
              <a:spLocks noChangeArrowheads="1"/>
            </p:cNvSpPr>
            <p:nvPr/>
          </p:nvSpPr>
          <p:spPr bwMode="auto">
            <a:xfrm rot="16200000">
              <a:off x="314" y="2689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rPr>
                <a:t>20</a:t>
              </a:r>
            </a:p>
          </p:txBody>
        </p:sp>
        <p:sp>
          <p:nvSpPr>
            <p:cNvPr id="72" name="Line 40"/>
            <p:cNvSpPr>
              <a:spLocks noChangeShapeType="1"/>
            </p:cNvSpPr>
            <p:nvPr/>
          </p:nvSpPr>
          <p:spPr bwMode="auto">
            <a:xfrm flipH="1">
              <a:off x="492" y="2055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73" name="Rectangle 41"/>
            <p:cNvSpPr>
              <a:spLocks noChangeArrowheads="1"/>
            </p:cNvSpPr>
            <p:nvPr/>
          </p:nvSpPr>
          <p:spPr bwMode="auto">
            <a:xfrm rot="16200000">
              <a:off x="314" y="1932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rPr>
                <a:t>40</a:t>
              </a:r>
            </a:p>
          </p:txBody>
        </p:sp>
        <p:sp>
          <p:nvSpPr>
            <p:cNvPr id="74" name="Line 42"/>
            <p:cNvSpPr>
              <a:spLocks noChangeShapeType="1"/>
            </p:cNvSpPr>
            <p:nvPr/>
          </p:nvSpPr>
          <p:spPr bwMode="auto">
            <a:xfrm flipH="1">
              <a:off x="492" y="1298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75" name="Rectangle 43"/>
            <p:cNvSpPr>
              <a:spLocks noChangeArrowheads="1"/>
            </p:cNvSpPr>
            <p:nvPr/>
          </p:nvSpPr>
          <p:spPr bwMode="auto">
            <a:xfrm rot="16200000">
              <a:off x="314" y="1174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rPr>
                <a:t>60</a:t>
              </a:r>
            </a:p>
          </p:txBody>
        </p:sp>
        <p:sp>
          <p:nvSpPr>
            <p:cNvPr id="76" name="Line 44"/>
            <p:cNvSpPr>
              <a:spLocks noChangeShapeType="1"/>
            </p:cNvSpPr>
            <p:nvPr/>
          </p:nvSpPr>
          <p:spPr bwMode="auto">
            <a:xfrm flipH="1">
              <a:off x="492" y="540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77" name="Rectangle 45"/>
            <p:cNvSpPr>
              <a:spLocks noChangeArrowheads="1"/>
            </p:cNvSpPr>
            <p:nvPr/>
          </p:nvSpPr>
          <p:spPr bwMode="auto">
            <a:xfrm rot="16200000">
              <a:off x="314" y="415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rPr>
                <a:t>80</a:t>
              </a:r>
            </a:p>
          </p:txBody>
        </p:sp>
        <p:sp>
          <p:nvSpPr>
            <p:cNvPr id="78" name="Rectangle 46"/>
            <p:cNvSpPr>
              <a:spLocks noChangeArrowheads="1"/>
            </p:cNvSpPr>
            <p:nvPr/>
          </p:nvSpPr>
          <p:spPr bwMode="auto">
            <a:xfrm rot="16200000">
              <a:off x="-446" y="1911"/>
              <a:ext cx="127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rPr>
                <a:t>Percent of Students</a:t>
              </a:r>
            </a:p>
          </p:txBody>
        </p:sp>
        <p:sp>
          <p:nvSpPr>
            <p:cNvPr id="80" name="Line 47"/>
            <p:cNvSpPr>
              <a:spLocks noChangeShapeType="1"/>
            </p:cNvSpPr>
            <p:nvPr/>
          </p:nvSpPr>
          <p:spPr bwMode="auto">
            <a:xfrm>
              <a:off x="548" y="3665"/>
              <a:ext cx="508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81" name="Line 48"/>
            <p:cNvSpPr>
              <a:spLocks noChangeShapeType="1"/>
            </p:cNvSpPr>
            <p:nvPr/>
          </p:nvSpPr>
          <p:spPr bwMode="auto">
            <a:xfrm>
              <a:off x="1005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82" name="Rectangle 49"/>
            <p:cNvSpPr>
              <a:spLocks noChangeArrowheads="1"/>
            </p:cNvSpPr>
            <p:nvPr/>
          </p:nvSpPr>
          <p:spPr bwMode="auto">
            <a:xfrm>
              <a:off x="967" y="3752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rPr>
                <a:t>1</a:t>
              </a:r>
            </a:p>
          </p:txBody>
        </p:sp>
        <p:sp>
          <p:nvSpPr>
            <p:cNvPr id="83" name="Line 50"/>
            <p:cNvSpPr>
              <a:spLocks noChangeShapeType="1"/>
            </p:cNvSpPr>
            <p:nvPr/>
          </p:nvSpPr>
          <p:spPr bwMode="auto">
            <a:xfrm>
              <a:off x="2049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84" name="Rectangle 51"/>
            <p:cNvSpPr>
              <a:spLocks noChangeArrowheads="1"/>
            </p:cNvSpPr>
            <p:nvPr/>
          </p:nvSpPr>
          <p:spPr bwMode="auto">
            <a:xfrm>
              <a:off x="2011" y="3752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rPr>
                <a:t>2</a:t>
              </a:r>
            </a:p>
          </p:txBody>
        </p:sp>
        <p:sp>
          <p:nvSpPr>
            <p:cNvPr id="85" name="Line 52"/>
            <p:cNvSpPr>
              <a:spLocks noChangeShapeType="1"/>
            </p:cNvSpPr>
            <p:nvPr/>
          </p:nvSpPr>
          <p:spPr bwMode="auto">
            <a:xfrm>
              <a:off x="3089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87" name="Rectangle 53"/>
            <p:cNvSpPr>
              <a:spLocks noChangeArrowheads="1"/>
            </p:cNvSpPr>
            <p:nvPr/>
          </p:nvSpPr>
          <p:spPr bwMode="auto">
            <a:xfrm>
              <a:off x="3051" y="3752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rPr>
                <a:t>3</a:t>
              </a:r>
            </a:p>
          </p:txBody>
        </p:sp>
        <p:sp>
          <p:nvSpPr>
            <p:cNvPr id="88" name="Line 54"/>
            <p:cNvSpPr>
              <a:spLocks noChangeShapeType="1"/>
            </p:cNvSpPr>
            <p:nvPr/>
          </p:nvSpPr>
          <p:spPr bwMode="auto">
            <a:xfrm>
              <a:off x="4133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89" name="Rectangle 55"/>
            <p:cNvSpPr>
              <a:spLocks noChangeArrowheads="1"/>
            </p:cNvSpPr>
            <p:nvPr/>
          </p:nvSpPr>
          <p:spPr bwMode="auto">
            <a:xfrm>
              <a:off x="4095" y="3752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rPr>
                <a:t>4</a:t>
              </a:r>
            </a:p>
          </p:txBody>
        </p:sp>
        <p:sp>
          <p:nvSpPr>
            <p:cNvPr id="90" name="Line 56"/>
            <p:cNvSpPr>
              <a:spLocks noChangeShapeType="1"/>
            </p:cNvSpPr>
            <p:nvPr/>
          </p:nvSpPr>
          <p:spPr bwMode="auto">
            <a:xfrm>
              <a:off x="5174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91" name="Rectangle 57"/>
            <p:cNvSpPr>
              <a:spLocks noChangeArrowheads="1"/>
            </p:cNvSpPr>
            <p:nvPr/>
          </p:nvSpPr>
          <p:spPr bwMode="auto">
            <a:xfrm>
              <a:off x="5135" y="3752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rPr>
                <a:t>5</a:t>
              </a:r>
            </a:p>
          </p:txBody>
        </p:sp>
        <p:sp>
          <p:nvSpPr>
            <p:cNvPr id="1184" name="Rectangle 58"/>
            <p:cNvSpPr>
              <a:spLocks noChangeArrowheads="1"/>
            </p:cNvSpPr>
            <p:nvPr/>
          </p:nvSpPr>
          <p:spPr bwMode="auto">
            <a:xfrm>
              <a:off x="2342" y="3937"/>
              <a:ext cx="147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rPr>
                <a:t>Parent Income Quintile</a:t>
              </a:r>
            </a:p>
          </p:txBody>
        </p:sp>
        <p:sp>
          <p:nvSpPr>
            <p:cNvPr id="1243" name="Rectangle 66"/>
            <p:cNvSpPr>
              <a:spLocks noChangeArrowheads="1"/>
            </p:cNvSpPr>
            <p:nvPr/>
          </p:nvSpPr>
          <p:spPr bwMode="auto">
            <a:xfrm>
              <a:off x="3062" y="191"/>
              <a:ext cx="57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500" b="0" i="0" u="none" strike="noStrike" kern="1200" cap="none" spc="0" normalizeH="0" baseline="0" noProof="0">
                  <a:ln>
                    <a:noFill/>
                  </a:ln>
                  <a:solidFill>
                    <a:srgbClr val="1E2D5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rPr>
                <a:t> 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endParaRPr>
            </a:p>
          </p:txBody>
        </p:sp>
      </p:grpSp>
      <p:pic>
        <p:nvPicPr>
          <p:cNvPr id="143" name="Picture 2" descr="http://content.sportslogos.net/logos/34/858/full/4629_stony_brook_seawolves-alternate-200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1" y="201168"/>
            <a:ext cx="90199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" name="TextBox 92"/>
          <p:cNvSpPr txBox="1"/>
          <p:nvPr/>
        </p:nvSpPr>
        <p:spPr>
          <a:xfrm>
            <a:off x="1524134" y="81"/>
            <a:ext cx="9143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Students’ Earnings Outcomes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Columbia vs. SUNY-Stony Brook</a:t>
            </a:r>
          </a:p>
        </p:txBody>
      </p:sp>
      <p:sp>
        <p:nvSpPr>
          <p:cNvPr id="145" name="Rectangle 144"/>
          <p:cNvSpPr>
            <a:spLocks noChangeArrowheads="1"/>
          </p:cNvSpPr>
          <p:nvPr/>
        </p:nvSpPr>
        <p:spPr bwMode="auto">
          <a:xfrm>
            <a:off x="3345335" y="1129448"/>
            <a:ext cx="914400" cy="274320"/>
          </a:xfrm>
          <a:prstGeom prst="rect">
            <a:avLst/>
          </a:prstGeom>
          <a:solidFill>
            <a:srgbClr val="C10534"/>
          </a:solidFill>
          <a:ln w="11113">
            <a:solidFill>
              <a:srgbClr val="C01B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146" name="Rectangle 60"/>
          <p:cNvSpPr>
            <a:spLocks noChangeArrowheads="1"/>
          </p:cNvSpPr>
          <p:nvPr/>
        </p:nvSpPr>
        <p:spPr bwMode="auto">
          <a:xfrm>
            <a:off x="4370860" y="1170882"/>
            <a:ext cx="19537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SUNY-Stony Brook</a:t>
            </a:r>
          </a:p>
        </p:txBody>
      </p:sp>
      <p:cxnSp>
        <p:nvCxnSpPr>
          <p:cNvPr id="147" name="Straight Connector 146"/>
          <p:cNvCxnSpPr/>
          <p:nvPr/>
        </p:nvCxnSpPr>
        <p:spPr>
          <a:xfrm>
            <a:off x="3354380" y="1278751"/>
            <a:ext cx="914400" cy="0"/>
          </a:xfrm>
          <a:prstGeom prst="line">
            <a:avLst/>
          </a:prstGeom>
          <a:ln w="28575">
            <a:solidFill>
              <a:srgbClr val="BF51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Oval 147"/>
          <p:cNvSpPr>
            <a:spLocks noChangeArrowheads="1"/>
          </p:cNvSpPr>
          <p:nvPr/>
        </p:nvSpPr>
        <p:spPr bwMode="auto">
          <a:xfrm>
            <a:off x="3762848" y="1228032"/>
            <a:ext cx="100013" cy="98425"/>
          </a:xfrm>
          <a:prstGeom prst="ellipse">
            <a:avLst/>
          </a:prstGeom>
          <a:solidFill>
            <a:srgbClr val="BF5159"/>
          </a:solidFill>
          <a:ln w="22225">
            <a:solidFill>
              <a:srgbClr val="BF515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149" name="Rectangle 61"/>
          <p:cNvSpPr>
            <a:spLocks noChangeArrowheads="1"/>
          </p:cNvSpPr>
          <p:nvPr/>
        </p:nvSpPr>
        <p:spPr bwMode="auto">
          <a:xfrm>
            <a:off x="4369280" y="769547"/>
            <a:ext cx="974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Columbia</a:t>
            </a:r>
          </a:p>
        </p:txBody>
      </p:sp>
      <p:sp>
        <p:nvSpPr>
          <p:cNvPr id="150" name="Rectangle 149"/>
          <p:cNvSpPr>
            <a:spLocks noChangeArrowheads="1"/>
          </p:cNvSpPr>
          <p:nvPr/>
        </p:nvSpPr>
        <p:spPr bwMode="auto">
          <a:xfrm>
            <a:off x="3352800" y="762000"/>
            <a:ext cx="914400" cy="274320"/>
          </a:xfrm>
          <a:prstGeom prst="rect">
            <a:avLst/>
          </a:prstGeom>
          <a:solidFill>
            <a:srgbClr val="72A1FF"/>
          </a:solidFill>
          <a:ln w="11113">
            <a:solidFill>
              <a:srgbClr val="72A1FF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cxnSp>
        <p:nvCxnSpPr>
          <p:cNvPr id="151" name="Straight Connector 150"/>
          <p:cNvCxnSpPr/>
          <p:nvPr/>
        </p:nvCxnSpPr>
        <p:spPr>
          <a:xfrm>
            <a:off x="3352800" y="895748"/>
            <a:ext cx="914400" cy="0"/>
          </a:xfrm>
          <a:prstGeom prst="line">
            <a:avLst/>
          </a:prstGeom>
          <a:ln w="28575">
            <a:solidFill>
              <a:srgbClr val="1E2D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Oval 151"/>
          <p:cNvSpPr>
            <a:spLocks noChangeArrowheads="1"/>
          </p:cNvSpPr>
          <p:nvPr/>
        </p:nvSpPr>
        <p:spPr bwMode="auto">
          <a:xfrm>
            <a:off x="3759684" y="845743"/>
            <a:ext cx="100013" cy="100013"/>
          </a:xfrm>
          <a:prstGeom prst="ellipse">
            <a:avLst/>
          </a:prstGeom>
          <a:solidFill>
            <a:srgbClr val="1E2D53"/>
          </a:solidFill>
          <a:ln w="22225">
            <a:solidFill>
              <a:srgbClr val="1E2D5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pic>
        <p:nvPicPr>
          <p:cNvPr id="135" name="Picture 2" descr="https://twilightandreason.files.wordpress.com/2008/04/columathletic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76200"/>
            <a:ext cx="719139" cy="104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6" name="Straight Arrow Connector 136"/>
          <p:cNvCxnSpPr>
            <a:cxnSpLocks/>
          </p:cNvCxnSpPr>
          <p:nvPr/>
        </p:nvCxnSpPr>
        <p:spPr>
          <a:xfrm flipH="1">
            <a:off x="3297237" y="4283075"/>
            <a:ext cx="284163" cy="3095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136"/>
          <p:cNvCxnSpPr/>
          <p:nvPr/>
        </p:nvCxnSpPr>
        <p:spPr>
          <a:xfrm flipH="1" flipV="1">
            <a:off x="3170237" y="2719388"/>
            <a:ext cx="258763" cy="1762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5" name="Rectangle 26"/>
          <p:cNvSpPr>
            <a:spLocks noChangeArrowheads="1"/>
          </p:cNvSpPr>
          <p:nvPr/>
        </p:nvSpPr>
        <p:spPr bwMode="auto">
          <a:xfrm>
            <a:off x="3505200" y="3733800"/>
            <a:ext cx="319318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Fraction of Parents from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Bottom Quintile (&lt;$25K) = 16%</a:t>
            </a:r>
          </a:p>
        </p:txBody>
      </p:sp>
      <p:sp>
        <p:nvSpPr>
          <p:cNvPr id="97" name="Rectangle 25"/>
          <p:cNvSpPr>
            <a:spLocks noChangeArrowheads="1"/>
          </p:cNvSpPr>
          <p:nvPr/>
        </p:nvSpPr>
        <p:spPr bwMode="auto">
          <a:xfrm>
            <a:off x="3505200" y="2819400"/>
            <a:ext cx="503990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Top-Quintile Outcome Rate: Fraction of Students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who Reach Top Quintile = 51%</a:t>
            </a:r>
          </a:p>
        </p:txBody>
      </p:sp>
    </p:spTree>
    <p:extLst>
      <p:ext uri="{BB962C8B-B14F-4D97-AF65-F5344CB8AC3E}">
        <p14:creationId xmlns:p14="http://schemas.microsoft.com/office/powerpoint/2010/main" val="8893185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 txBox="1">
            <a:spLocks/>
          </p:cNvSpPr>
          <p:nvPr/>
        </p:nvSpPr>
        <p:spPr>
          <a:xfrm>
            <a:off x="1524000" y="228600"/>
            <a:ext cx="9144000" cy="685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Measuring Mobility Rates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981199" y="1295400"/>
            <a:ext cx="9448801" cy="5181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Define a college’s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mobility rate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(MR) as the fraction of its students who come from bottom quintile and end up in top quintile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Mobility rate is: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Mobility Rate     =       Low-Inc. Access    x    Top-Quintile Rate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 SUNY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   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8.4%	=      	     16%       	x        	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51%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Frac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of Parents in Q1   	     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Frac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of                     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Frac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of Students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             and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Children in Q5        	 Parents in Q1               who reach Q5 Given 							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Parents in Q1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mss10"/>
              <a:ea typeface="+mn-ea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mss10"/>
              <a:ea typeface="+mn-ea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mss10"/>
              <a:ea typeface="+mn-ea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mss10"/>
              <a:ea typeface="+mn-ea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mss10"/>
              <a:ea typeface="+mn-ea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mss10"/>
              <a:ea typeface="+mn-ea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mss10"/>
              <a:ea typeface="+mn-ea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mss10"/>
              <a:ea typeface="+mn-ea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mss10"/>
              <a:ea typeface="+mn-ea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mss10"/>
              <a:ea typeface="+mn-ea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mss10"/>
              <a:ea typeface="+mn-ea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mss10"/>
              <a:ea typeface="+mn-ea"/>
              <a:cs typeface="Arial"/>
            </a:endParaRPr>
          </a:p>
        </p:txBody>
      </p:sp>
      <p:cxnSp>
        <p:nvCxnSpPr>
          <p:cNvPr id="4" name="Straight Arrow Connector 136"/>
          <p:cNvCxnSpPr/>
          <p:nvPr/>
        </p:nvCxnSpPr>
        <p:spPr>
          <a:xfrm flipV="1">
            <a:off x="4724400" y="3810000"/>
            <a:ext cx="152400" cy="228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" name="Straight Arrow Connector 136"/>
          <p:cNvCxnSpPr/>
          <p:nvPr/>
        </p:nvCxnSpPr>
        <p:spPr>
          <a:xfrm flipV="1">
            <a:off x="7239000" y="3810000"/>
            <a:ext cx="152400" cy="228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Arrow Connector 136"/>
          <p:cNvCxnSpPr/>
          <p:nvPr/>
        </p:nvCxnSpPr>
        <p:spPr>
          <a:xfrm flipV="1">
            <a:off x="9753600" y="3810000"/>
            <a:ext cx="152400" cy="228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9449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1519288" y="98425"/>
            <a:ext cx="9153527" cy="6661150"/>
            <a:chOff x="-3" y="62"/>
            <a:chExt cx="5766" cy="4196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3643" name="Rectangle 5"/>
            <p:cNvSpPr>
              <a:spLocks noChangeArrowheads="1"/>
            </p:cNvSpPr>
            <p:nvPr/>
          </p:nvSpPr>
          <p:spPr bwMode="auto">
            <a:xfrm>
              <a:off x="-3" y="62"/>
              <a:ext cx="5766" cy="41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3662" name="Rectangle 6"/>
            <p:cNvSpPr>
              <a:spLocks noChangeArrowheads="1"/>
            </p:cNvSpPr>
            <p:nvPr/>
          </p:nvSpPr>
          <p:spPr bwMode="auto">
            <a:xfrm>
              <a:off x="0" y="68"/>
              <a:ext cx="5757" cy="4187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3663" name="Rectangle 7"/>
            <p:cNvSpPr>
              <a:spLocks noChangeArrowheads="1"/>
            </p:cNvSpPr>
            <p:nvPr/>
          </p:nvSpPr>
          <p:spPr bwMode="auto">
            <a:xfrm>
              <a:off x="548" y="449"/>
              <a:ext cx="5083" cy="32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46" name="Line 8"/>
            <p:cNvSpPr>
              <a:spLocks noChangeShapeType="1"/>
            </p:cNvSpPr>
            <p:nvPr/>
          </p:nvSpPr>
          <p:spPr bwMode="auto">
            <a:xfrm>
              <a:off x="548" y="2967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47" name="Line 9"/>
            <p:cNvSpPr>
              <a:spLocks noChangeShapeType="1"/>
            </p:cNvSpPr>
            <p:nvPr/>
          </p:nvSpPr>
          <p:spPr bwMode="auto">
            <a:xfrm>
              <a:off x="548" y="2359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48" name="Line 10"/>
            <p:cNvSpPr>
              <a:spLocks noChangeShapeType="1"/>
            </p:cNvSpPr>
            <p:nvPr/>
          </p:nvSpPr>
          <p:spPr bwMode="auto">
            <a:xfrm>
              <a:off x="548" y="1751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49" name="Line 11"/>
            <p:cNvSpPr>
              <a:spLocks noChangeShapeType="1"/>
            </p:cNvSpPr>
            <p:nvPr/>
          </p:nvSpPr>
          <p:spPr bwMode="auto">
            <a:xfrm>
              <a:off x="548" y="1147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50" name="Line 12"/>
            <p:cNvSpPr>
              <a:spLocks noChangeShapeType="1"/>
            </p:cNvSpPr>
            <p:nvPr/>
          </p:nvSpPr>
          <p:spPr bwMode="auto">
            <a:xfrm>
              <a:off x="548" y="540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51" name="Oval 13"/>
            <p:cNvSpPr>
              <a:spLocks noChangeArrowheads="1"/>
            </p:cNvSpPr>
            <p:nvPr/>
          </p:nvSpPr>
          <p:spPr bwMode="auto">
            <a:xfrm>
              <a:off x="1019" y="1685"/>
              <a:ext cx="63" cy="63"/>
            </a:xfrm>
            <a:prstGeom prst="ellipse">
              <a:avLst/>
            </a:prstGeom>
            <a:solidFill>
              <a:srgbClr val="4F8AFF"/>
            </a:solidFill>
            <a:ln w="22225">
              <a:solidFill>
                <a:srgbClr val="4F8AFF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52" name="Rectangle 14"/>
            <p:cNvSpPr>
              <a:spLocks noChangeArrowheads="1"/>
            </p:cNvSpPr>
            <p:nvPr/>
          </p:nvSpPr>
          <p:spPr bwMode="auto">
            <a:xfrm>
              <a:off x="1110" y="1654"/>
              <a:ext cx="47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4F8A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Columbia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53" name="Oval 15"/>
            <p:cNvSpPr>
              <a:spLocks noChangeArrowheads="1"/>
            </p:cNvSpPr>
            <p:nvPr/>
          </p:nvSpPr>
          <p:spPr bwMode="auto">
            <a:xfrm>
              <a:off x="1948" y="1985"/>
              <a:ext cx="63" cy="63"/>
            </a:xfrm>
            <a:prstGeom prst="ellipse">
              <a:avLst/>
            </a:prstGeom>
            <a:solidFill>
              <a:srgbClr val="C01B00"/>
            </a:solidFill>
            <a:ln w="22225">
              <a:solidFill>
                <a:srgbClr val="C01B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54" name="Rectangle 16"/>
            <p:cNvSpPr>
              <a:spLocks noChangeArrowheads="1"/>
            </p:cNvSpPr>
            <p:nvPr/>
          </p:nvSpPr>
          <p:spPr bwMode="auto">
            <a:xfrm>
              <a:off x="2042" y="1954"/>
              <a:ext cx="9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01B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SUNY-Stony Brook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1B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55" name="Line 17"/>
            <p:cNvSpPr>
              <a:spLocks noChangeShapeType="1"/>
            </p:cNvSpPr>
            <p:nvPr/>
          </p:nvSpPr>
          <p:spPr bwMode="auto">
            <a:xfrm flipV="1">
              <a:off x="548" y="449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56" name="Line 18"/>
            <p:cNvSpPr>
              <a:spLocks noChangeShapeType="1"/>
            </p:cNvSpPr>
            <p:nvPr/>
          </p:nvSpPr>
          <p:spPr bwMode="auto">
            <a:xfrm flipH="1">
              <a:off x="492" y="3571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57" name="Rectangle 19"/>
            <p:cNvSpPr>
              <a:spLocks noChangeArrowheads="1"/>
            </p:cNvSpPr>
            <p:nvPr/>
          </p:nvSpPr>
          <p:spPr bwMode="auto">
            <a:xfrm rot="16200000">
              <a:off x="355" y="3447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0</a:t>
              </a:r>
            </a:p>
          </p:txBody>
        </p:sp>
        <p:sp>
          <p:nvSpPr>
            <p:cNvPr id="4558" name="Line 20"/>
            <p:cNvSpPr>
              <a:spLocks noChangeShapeType="1"/>
            </p:cNvSpPr>
            <p:nvPr/>
          </p:nvSpPr>
          <p:spPr bwMode="auto">
            <a:xfrm flipH="1">
              <a:off x="492" y="2967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59" name="Rectangle 21"/>
            <p:cNvSpPr>
              <a:spLocks noChangeArrowheads="1"/>
            </p:cNvSpPr>
            <p:nvPr/>
          </p:nvSpPr>
          <p:spPr bwMode="auto">
            <a:xfrm rot="16200000">
              <a:off x="314" y="2843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20</a:t>
              </a:r>
            </a:p>
          </p:txBody>
        </p:sp>
        <p:sp>
          <p:nvSpPr>
            <p:cNvPr id="4560" name="Line 22"/>
            <p:cNvSpPr>
              <a:spLocks noChangeShapeType="1"/>
            </p:cNvSpPr>
            <p:nvPr/>
          </p:nvSpPr>
          <p:spPr bwMode="auto">
            <a:xfrm flipH="1">
              <a:off x="492" y="2359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61" name="Rectangle 23"/>
            <p:cNvSpPr>
              <a:spLocks noChangeArrowheads="1"/>
            </p:cNvSpPr>
            <p:nvPr/>
          </p:nvSpPr>
          <p:spPr bwMode="auto">
            <a:xfrm rot="16200000">
              <a:off x="314" y="2235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40</a:t>
              </a:r>
            </a:p>
          </p:txBody>
        </p:sp>
        <p:sp>
          <p:nvSpPr>
            <p:cNvPr id="4562" name="Line 24"/>
            <p:cNvSpPr>
              <a:spLocks noChangeShapeType="1"/>
            </p:cNvSpPr>
            <p:nvPr/>
          </p:nvSpPr>
          <p:spPr bwMode="auto">
            <a:xfrm flipH="1">
              <a:off x="492" y="1751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63" name="Rectangle 25"/>
            <p:cNvSpPr>
              <a:spLocks noChangeArrowheads="1"/>
            </p:cNvSpPr>
            <p:nvPr/>
          </p:nvSpPr>
          <p:spPr bwMode="auto">
            <a:xfrm rot="16200000">
              <a:off x="314" y="1628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60</a:t>
              </a:r>
            </a:p>
          </p:txBody>
        </p:sp>
        <p:sp>
          <p:nvSpPr>
            <p:cNvPr id="4564" name="Line 26"/>
            <p:cNvSpPr>
              <a:spLocks noChangeShapeType="1"/>
            </p:cNvSpPr>
            <p:nvPr/>
          </p:nvSpPr>
          <p:spPr bwMode="auto">
            <a:xfrm flipH="1">
              <a:off x="492" y="1147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65" name="Rectangle 27"/>
            <p:cNvSpPr>
              <a:spLocks noChangeArrowheads="1"/>
            </p:cNvSpPr>
            <p:nvPr/>
          </p:nvSpPr>
          <p:spPr bwMode="auto">
            <a:xfrm rot="16200000">
              <a:off x="314" y="1024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80</a:t>
              </a:r>
            </a:p>
          </p:txBody>
        </p:sp>
        <p:sp>
          <p:nvSpPr>
            <p:cNvPr id="4566" name="Line 28"/>
            <p:cNvSpPr>
              <a:spLocks noChangeShapeType="1"/>
            </p:cNvSpPr>
            <p:nvPr/>
          </p:nvSpPr>
          <p:spPr bwMode="auto">
            <a:xfrm flipH="1">
              <a:off x="492" y="540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67" name="Rectangle 29"/>
            <p:cNvSpPr>
              <a:spLocks noChangeArrowheads="1"/>
            </p:cNvSpPr>
            <p:nvPr/>
          </p:nvSpPr>
          <p:spPr bwMode="auto">
            <a:xfrm rot="16200000">
              <a:off x="274" y="412"/>
              <a:ext cx="24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100</a:t>
              </a:r>
            </a:p>
          </p:txBody>
        </p:sp>
        <p:sp>
          <p:nvSpPr>
            <p:cNvPr id="4568" name="Rectangle 30"/>
            <p:cNvSpPr>
              <a:spLocks noChangeArrowheads="1"/>
            </p:cNvSpPr>
            <p:nvPr/>
          </p:nvSpPr>
          <p:spPr bwMode="auto">
            <a:xfrm rot="16200000">
              <a:off x="-1543" y="1880"/>
              <a:ext cx="347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Top-Quintile Outcome Rate: P(Child in Q5 | Par in Q1)</a:t>
              </a:r>
            </a:p>
          </p:txBody>
        </p:sp>
        <p:sp>
          <p:nvSpPr>
            <p:cNvPr id="4569" name="Line 31"/>
            <p:cNvSpPr>
              <a:spLocks noChangeShapeType="1"/>
            </p:cNvSpPr>
            <p:nvPr/>
          </p:nvSpPr>
          <p:spPr bwMode="auto">
            <a:xfrm>
              <a:off x="548" y="3665"/>
              <a:ext cx="508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70" name="Line 32"/>
            <p:cNvSpPr>
              <a:spLocks noChangeShapeType="1"/>
            </p:cNvSpPr>
            <p:nvPr/>
          </p:nvSpPr>
          <p:spPr bwMode="auto">
            <a:xfrm>
              <a:off x="64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71" name="Rectangle 33"/>
            <p:cNvSpPr>
              <a:spLocks noChangeArrowheads="1"/>
            </p:cNvSpPr>
            <p:nvPr/>
          </p:nvSpPr>
          <p:spPr bwMode="auto">
            <a:xfrm>
              <a:off x="604" y="3752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0</a:t>
              </a:r>
            </a:p>
          </p:txBody>
        </p:sp>
        <p:sp>
          <p:nvSpPr>
            <p:cNvPr id="4572" name="Line 34"/>
            <p:cNvSpPr>
              <a:spLocks noChangeShapeType="1"/>
            </p:cNvSpPr>
            <p:nvPr/>
          </p:nvSpPr>
          <p:spPr bwMode="auto">
            <a:xfrm>
              <a:off x="2273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73" name="Rectangle 35"/>
            <p:cNvSpPr>
              <a:spLocks noChangeArrowheads="1"/>
            </p:cNvSpPr>
            <p:nvPr/>
          </p:nvSpPr>
          <p:spPr bwMode="auto">
            <a:xfrm>
              <a:off x="2192" y="3752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20</a:t>
              </a:r>
            </a:p>
          </p:txBody>
        </p:sp>
        <p:sp>
          <p:nvSpPr>
            <p:cNvPr id="4574" name="Line 36"/>
            <p:cNvSpPr>
              <a:spLocks noChangeShapeType="1"/>
            </p:cNvSpPr>
            <p:nvPr/>
          </p:nvSpPr>
          <p:spPr bwMode="auto">
            <a:xfrm>
              <a:off x="3906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75" name="Rectangle 37"/>
            <p:cNvSpPr>
              <a:spLocks noChangeArrowheads="1"/>
            </p:cNvSpPr>
            <p:nvPr/>
          </p:nvSpPr>
          <p:spPr bwMode="auto">
            <a:xfrm>
              <a:off x="3826" y="3752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40</a:t>
              </a:r>
            </a:p>
          </p:txBody>
        </p:sp>
        <p:sp>
          <p:nvSpPr>
            <p:cNvPr id="25016" name="Line 38"/>
            <p:cNvSpPr>
              <a:spLocks noChangeShapeType="1"/>
            </p:cNvSpPr>
            <p:nvPr/>
          </p:nvSpPr>
          <p:spPr bwMode="auto">
            <a:xfrm>
              <a:off x="554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5017" name="Rectangle 39"/>
            <p:cNvSpPr>
              <a:spLocks noChangeArrowheads="1"/>
            </p:cNvSpPr>
            <p:nvPr/>
          </p:nvSpPr>
          <p:spPr bwMode="auto">
            <a:xfrm>
              <a:off x="5460" y="3752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60</a:t>
              </a:r>
            </a:p>
          </p:txBody>
        </p:sp>
        <p:sp>
          <p:nvSpPr>
            <p:cNvPr id="25018" name="Rectangle 40"/>
            <p:cNvSpPr>
              <a:spLocks noChangeArrowheads="1"/>
            </p:cNvSpPr>
            <p:nvPr/>
          </p:nvSpPr>
          <p:spPr bwMode="auto">
            <a:xfrm>
              <a:off x="1606" y="3937"/>
              <a:ext cx="294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Access: Percent of Parents in Bottom Quintile</a:t>
              </a:r>
            </a:p>
          </p:txBody>
        </p:sp>
        <p:sp>
          <p:nvSpPr>
            <p:cNvPr id="25019" name="Rectangle 41"/>
            <p:cNvSpPr>
              <a:spLocks noChangeArrowheads="1"/>
            </p:cNvSpPr>
            <p:nvPr/>
          </p:nvSpPr>
          <p:spPr bwMode="auto">
            <a:xfrm>
              <a:off x="3062" y="191"/>
              <a:ext cx="57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500" b="0" i="0" u="none" strike="noStrike" kern="1200" cap="none" spc="0" normalizeH="0" baseline="0" noProof="0">
                  <a:ln>
                    <a:noFill/>
                  </a:ln>
                  <a:solidFill>
                    <a:srgbClr val="1E2D5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 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1524051" y="103191"/>
            <a:ext cx="9144001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654" name="Rectangle 2252"/>
          <p:cNvSpPr>
            <a:spLocks noChangeArrowheads="1"/>
          </p:cNvSpPr>
          <p:nvPr/>
        </p:nvSpPr>
        <p:spPr bwMode="auto">
          <a:xfrm>
            <a:off x="6384925" y="303218"/>
            <a:ext cx="8976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500" b="0" i="0" u="none" strike="noStrike" kern="1200" cap="none" spc="0" normalizeH="0" baseline="0" noProof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4544" name="TextBox 92"/>
          <p:cNvSpPr txBox="1"/>
          <p:nvPr/>
        </p:nvSpPr>
        <p:spPr>
          <a:xfrm>
            <a:off x="1524134" y="76200"/>
            <a:ext cx="9143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Mobility Rates: Top-Quintile Outcome Rate vs. Access by College</a:t>
            </a:r>
          </a:p>
        </p:txBody>
      </p:sp>
    </p:spTree>
    <p:extLst>
      <p:ext uri="{BB962C8B-B14F-4D97-AF65-F5344CB8AC3E}">
        <p14:creationId xmlns:p14="http://schemas.microsoft.com/office/powerpoint/2010/main" val="6498771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51" name="Group 4508"/>
          <p:cNvGrpSpPr>
            <a:grpSpLocks noChangeAspect="1"/>
          </p:cNvGrpSpPr>
          <p:nvPr/>
        </p:nvGrpSpPr>
        <p:grpSpPr bwMode="auto">
          <a:xfrm>
            <a:off x="1519288" y="98425"/>
            <a:ext cx="9153527" cy="6661150"/>
            <a:chOff x="-3" y="62"/>
            <a:chExt cx="5766" cy="4196"/>
          </a:xfrm>
        </p:grpSpPr>
        <p:sp>
          <p:nvSpPr>
            <p:cNvPr id="4552" name="AutoShape 4507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4553" name="Group 4709"/>
            <p:cNvGrpSpPr>
              <a:grpSpLocks/>
            </p:cNvGrpSpPr>
            <p:nvPr/>
          </p:nvGrpSpPr>
          <p:grpSpPr bwMode="auto">
            <a:xfrm>
              <a:off x="-3" y="62"/>
              <a:ext cx="5766" cy="4196"/>
              <a:chOff x="-3" y="62"/>
              <a:chExt cx="5766" cy="4196"/>
            </a:xfrm>
          </p:grpSpPr>
          <p:sp>
            <p:nvSpPr>
              <p:cNvPr id="6600" name="Rectangle 4509"/>
              <p:cNvSpPr>
                <a:spLocks noChangeArrowheads="1"/>
              </p:cNvSpPr>
              <p:nvPr/>
            </p:nvSpPr>
            <p:spPr bwMode="auto">
              <a:xfrm>
                <a:off x="-3" y="62"/>
                <a:ext cx="5766" cy="419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01" name="Rectangle 4510"/>
              <p:cNvSpPr>
                <a:spLocks noChangeArrowheads="1"/>
              </p:cNvSpPr>
              <p:nvPr/>
            </p:nvSpPr>
            <p:spPr bwMode="auto">
              <a:xfrm>
                <a:off x="0" y="68"/>
                <a:ext cx="5757" cy="4187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02" name="Rectangle 4511"/>
              <p:cNvSpPr>
                <a:spLocks noChangeArrowheads="1"/>
              </p:cNvSpPr>
              <p:nvPr/>
            </p:nvSpPr>
            <p:spPr bwMode="auto">
              <a:xfrm>
                <a:off x="548" y="449"/>
                <a:ext cx="5083" cy="3216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03" name="Line 4512"/>
              <p:cNvSpPr>
                <a:spLocks noChangeShapeType="1"/>
              </p:cNvSpPr>
              <p:nvPr/>
            </p:nvSpPr>
            <p:spPr bwMode="auto">
              <a:xfrm>
                <a:off x="548" y="3571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04" name="Line 4513"/>
              <p:cNvSpPr>
                <a:spLocks noChangeShapeType="1"/>
              </p:cNvSpPr>
              <p:nvPr/>
            </p:nvSpPr>
            <p:spPr bwMode="auto">
              <a:xfrm>
                <a:off x="548" y="2967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05" name="Line 4514"/>
              <p:cNvSpPr>
                <a:spLocks noChangeShapeType="1"/>
              </p:cNvSpPr>
              <p:nvPr/>
            </p:nvSpPr>
            <p:spPr bwMode="auto">
              <a:xfrm>
                <a:off x="548" y="2359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06" name="Line 4515"/>
              <p:cNvSpPr>
                <a:spLocks noChangeShapeType="1"/>
              </p:cNvSpPr>
              <p:nvPr/>
            </p:nvSpPr>
            <p:spPr bwMode="auto">
              <a:xfrm>
                <a:off x="548" y="1751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07" name="Line 4516"/>
              <p:cNvSpPr>
                <a:spLocks noChangeShapeType="1"/>
              </p:cNvSpPr>
              <p:nvPr/>
            </p:nvSpPr>
            <p:spPr bwMode="auto">
              <a:xfrm>
                <a:off x="548" y="1147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08" name="Line 4517"/>
              <p:cNvSpPr>
                <a:spLocks noChangeShapeType="1"/>
              </p:cNvSpPr>
              <p:nvPr/>
            </p:nvSpPr>
            <p:spPr bwMode="auto">
              <a:xfrm>
                <a:off x="548" y="540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09" name="Oval 4518"/>
              <p:cNvSpPr>
                <a:spLocks noChangeArrowheads="1"/>
              </p:cNvSpPr>
              <p:nvPr/>
            </p:nvSpPr>
            <p:spPr bwMode="auto">
              <a:xfrm>
                <a:off x="1512" y="30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10" name="Oval 4519"/>
              <p:cNvSpPr>
                <a:spLocks noChangeArrowheads="1"/>
              </p:cNvSpPr>
              <p:nvPr/>
            </p:nvSpPr>
            <p:spPr bwMode="auto">
              <a:xfrm>
                <a:off x="2433" y="31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11" name="Oval 4520"/>
              <p:cNvSpPr>
                <a:spLocks noChangeArrowheads="1"/>
              </p:cNvSpPr>
              <p:nvPr/>
            </p:nvSpPr>
            <p:spPr bwMode="auto">
              <a:xfrm>
                <a:off x="1951" y="29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12" name="Oval 4521"/>
              <p:cNvSpPr>
                <a:spLocks noChangeArrowheads="1"/>
              </p:cNvSpPr>
              <p:nvPr/>
            </p:nvSpPr>
            <p:spPr bwMode="auto">
              <a:xfrm>
                <a:off x="3121" y="35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13" name="Oval 4522"/>
              <p:cNvSpPr>
                <a:spLocks noChangeArrowheads="1"/>
              </p:cNvSpPr>
              <p:nvPr/>
            </p:nvSpPr>
            <p:spPr bwMode="auto">
              <a:xfrm>
                <a:off x="1934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14" name="Oval 4523"/>
              <p:cNvSpPr>
                <a:spLocks noChangeArrowheads="1"/>
              </p:cNvSpPr>
              <p:nvPr/>
            </p:nvSpPr>
            <p:spPr bwMode="auto">
              <a:xfrm>
                <a:off x="2943" y="31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15" name="Oval 4524"/>
              <p:cNvSpPr>
                <a:spLocks noChangeArrowheads="1"/>
              </p:cNvSpPr>
              <p:nvPr/>
            </p:nvSpPr>
            <p:spPr bwMode="auto">
              <a:xfrm>
                <a:off x="2084" y="30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16" name="Oval 4525"/>
              <p:cNvSpPr>
                <a:spLocks noChangeArrowheads="1"/>
              </p:cNvSpPr>
              <p:nvPr/>
            </p:nvSpPr>
            <p:spPr bwMode="auto">
              <a:xfrm>
                <a:off x="1491" y="28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17" name="Oval 4526"/>
              <p:cNvSpPr>
                <a:spLocks noChangeArrowheads="1"/>
              </p:cNvSpPr>
              <p:nvPr/>
            </p:nvSpPr>
            <p:spPr bwMode="auto">
              <a:xfrm>
                <a:off x="2238" y="30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18" name="Oval 4527"/>
              <p:cNvSpPr>
                <a:spLocks noChangeArrowheads="1"/>
              </p:cNvSpPr>
              <p:nvPr/>
            </p:nvSpPr>
            <p:spPr bwMode="auto">
              <a:xfrm>
                <a:off x="2133" y="29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19" name="Oval 4528"/>
              <p:cNvSpPr>
                <a:spLocks noChangeArrowheads="1"/>
              </p:cNvSpPr>
              <p:nvPr/>
            </p:nvSpPr>
            <p:spPr bwMode="auto">
              <a:xfrm>
                <a:off x="1690" y="29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20" name="Oval 4529"/>
              <p:cNvSpPr>
                <a:spLocks noChangeArrowheads="1"/>
              </p:cNvSpPr>
              <p:nvPr/>
            </p:nvSpPr>
            <p:spPr bwMode="auto">
              <a:xfrm>
                <a:off x="2650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21" name="Oval 4530"/>
              <p:cNvSpPr>
                <a:spLocks noChangeArrowheads="1"/>
              </p:cNvSpPr>
              <p:nvPr/>
            </p:nvSpPr>
            <p:spPr bwMode="auto">
              <a:xfrm>
                <a:off x="1285" y="298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22" name="Oval 4531"/>
              <p:cNvSpPr>
                <a:spLocks noChangeArrowheads="1"/>
              </p:cNvSpPr>
              <p:nvPr/>
            </p:nvSpPr>
            <p:spPr bwMode="auto">
              <a:xfrm>
                <a:off x="1704" y="32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23" name="Oval 4532"/>
              <p:cNvSpPr>
                <a:spLocks noChangeArrowheads="1"/>
              </p:cNvSpPr>
              <p:nvPr/>
            </p:nvSpPr>
            <p:spPr bwMode="auto">
              <a:xfrm>
                <a:off x="2835" y="341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24" name="Oval 4533"/>
              <p:cNvSpPr>
                <a:spLocks noChangeArrowheads="1"/>
              </p:cNvSpPr>
              <p:nvPr/>
            </p:nvSpPr>
            <p:spPr bwMode="auto">
              <a:xfrm>
                <a:off x="932" y="25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25" name="Oval 4534"/>
              <p:cNvSpPr>
                <a:spLocks noChangeArrowheads="1"/>
              </p:cNvSpPr>
              <p:nvPr/>
            </p:nvSpPr>
            <p:spPr bwMode="auto">
              <a:xfrm>
                <a:off x="1334" y="2733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26" name="Oval 4535"/>
              <p:cNvSpPr>
                <a:spLocks noChangeArrowheads="1"/>
              </p:cNvSpPr>
              <p:nvPr/>
            </p:nvSpPr>
            <p:spPr bwMode="auto">
              <a:xfrm>
                <a:off x="1896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27" name="Oval 4536"/>
              <p:cNvSpPr>
                <a:spLocks noChangeArrowheads="1"/>
              </p:cNvSpPr>
              <p:nvPr/>
            </p:nvSpPr>
            <p:spPr bwMode="auto">
              <a:xfrm>
                <a:off x="1892" y="31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28" name="Oval 4537"/>
              <p:cNvSpPr>
                <a:spLocks noChangeArrowheads="1"/>
              </p:cNvSpPr>
              <p:nvPr/>
            </p:nvSpPr>
            <p:spPr bwMode="auto">
              <a:xfrm>
                <a:off x="1913" y="26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29" name="Oval 4538"/>
              <p:cNvSpPr>
                <a:spLocks noChangeArrowheads="1"/>
              </p:cNvSpPr>
              <p:nvPr/>
            </p:nvSpPr>
            <p:spPr bwMode="auto">
              <a:xfrm>
                <a:off x="1033" y="25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30" name="Oval 4539"/>
              <p:cNvSpPr>
                <a:spLocks noChangeArrowheads="1"/>
              </p:cNvSpPr>
              <p:nvPr/>
            </p:nvSpPr>
            <p:spPr bwMode="auto">
              <a:xfrm>
                <a:off x="2405" y="32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31" name="Oval 4540"/>
              <p:cNvSpPr>
                <a:spLocks noChangeArrowheads="1"/>
              </p:cNvSpPr>
              <p:nvPr/>
            </p:nvSpPr>
            <p:spPr bwMode="auto">
              <a:xfrm>
                <a:off x="1337" y="28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32" name="Oval 4541"/>
              <p:cNvSpPr>
                <a:spLocks noChangeArrowheads="1"/>
              </p:cNvSpPr>
              <p:nvPr/>
            </p:nvSpPr>
            <p:spPr bwMode="auto">
              <a:xfrm>
                <a:off x="2297" y="32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33" name="Oval 4542"/>
              <p:cNvSpPr>
                <a:spLocks noChangeArrowheads="1"/>
              </p:cNvSpPr>
              <p:nvPr/>
            </p:nvSpPr>
            <p:spPr bwMode="auto">
              <a:xfrm>
                <a:off x="1707" y="31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34" name="Oval 4543"/>
              <p:cNvSpPr>
                <a:spLocks noChangeArrowheads="1"/>
              </p:cNvSpPr>
              <p:nvPr/>
            </p:nvSpPr>
            <p:spPr bwMode="auto">
              <a:xfrm>
                <a:off x="1421" y="30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35" name="Oval 4544"/>
              <p:cNvSpPr>
                <a:spLocks noChangeArrowheads="1"/>
              </p:cNvSpPr>
              <p:nvPr/>
            </p:nvSpPr>
            <p:spPr bwMode="auto">
              <a:xfrm>
                <a:off x="1903" y="3103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36" name="Oval 4545"/>
              <p:cNvSpPr>
                <a:spLocks noChangeArrowheads="1"/>
              </p:cNvSpPr>
              <p:nvPr/>
            </p:nvSpPr>
            <p:spPr bwMode="auto">
              <a:xfrm>
                <a:off x="1114" y="29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37" name="Oval 4546"/>
              <p:cNvSpPr>
                <a:spLocks noChangeArrowheads="1"/>
              </p:cNvSpPr>
              <p:nvPr/>
            </p:nvSpPr>
            <p:spPr bwMode="auto">
              <a:xfrm>
                <a:off x="3184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38" name="Oval 4547"/>
              <p:cNvSpPr>
                <a:spLocks noChangeArrowheads="1"/>
              </p:cNvSpPr>
              <p:nvPr/>
            </p:nvSpPr>
            <p:spPr bwMode="auto">
              <a:xfrm>
                <a:off x="1833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39" name="Oval 4548"/>
              <p:cNvSpPr>
                <a:spLocks noChangeArrowheads="1"/>
              </p:cNvSpPr>
              <p:nvPr/>
            </p:nvSpPr>
            <p:spPr bwMode="auto">
              <a:xfrm>
                <a:off x="2545" y="34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40" name="Oval 4549"/>
              <p:cNvSpPr>
                <a:spLocks noChangeArrowheads="1"/>
              </p:cNvSpPr>
              <p:nvPr/>
            </p:nvSpPr>
            <p:spPr bwMode="auto">
              <a:xfrm>
                <a:off x="3533" y="316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41" name="Oval 4550"/>
              <p:cNvSpPr>
                <a:spLocks noChangeArrowheads="1"/>
              </p:cNvSpPr>
              <p:nvPr/>
            </p:nvSpPr>
            <p:spPr bwMode="auto">
              <a:xfrm>
                <a:off x="2981" y="32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42" name="Oval 4551"/>
              <p:cNvSpPr>
                <a:spLocks noChangeArrowheads="1"/>
              </p:cNvSpPr>
              <p:nvPr/>
            </p:nvSpPr>
            <p:spPr bwMode="auto">
              <a:xfrm>
                <a:off x="3201" y="31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43" name="Oval 4552"/>
              <p:cNvSpPr>
                <a:spLocks noChangeArrowheads="1"/>
              </p:cNvSpPr>
              <p:nvPr/>
            </p:nvSpPr>
            <p:spPr bwMode="auto">
              <a:xfrm>
                <a:off x="1396" y="30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44" name="Oval 4553"/>
              <p:cNvSpPr>
                <a:spLocks noChangeArrowheads="1"/>
              </p:cNvSpPr>
              <p:nvPr/>
            </p:nvSpPr>
            <p:spPr bwMode="auto">
              <a:xfrm>
                <a:off x="1253" y="29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45" name="Oval 4554"/>
              <p:cNvSpPr>
                <a:spLocks noChangeArrowheads="1"/>
              </p:cNvSpPr>
              <p:nvPr/>
            </p:nvSpPr>
            <p:spPr bwMode="auto">
              <a:xfrm>
                <a:off x="1731" y="320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46" name="Oval 4555"/>
              <p:cNvSpPr>
                <a:spLocks noChangeArrowheads="1"/>
              </p:cNvSpPr>
              <p:nvPr/>
            </p:nvSpPr>
            <p:spPr bwMode="auto">
              <a:xfrm>
                <a:off x="2192" y="32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47" name="Oval 4556"/>
              <p:cNvSpPr>
                <a:spLocks noChangeArrowheads="1"/>
              </p:cNvSpPr>
              <p:nvPr/>
            </p:nvSpPr>
            <p:spPr bwMode="auto">
              <a:xfrm>
                <a:off x="991" y="26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48" name="Oval 4557"/>
              <p:cNvSpPr>
                <a:spLocks noChangeArrowheads="1"/>
              </p:cNvSpPr>
              <p:nvPr/>
            </p:nvSpPr>
            <p:spPr bwMode="auto">
              <a:xfrm>
                <a:off x="1236" y="29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49" name="Oval 4558"/>
              <p:cNvSpPr>
                <a:spLocks noChangeArrowheads="1"/>
              </p:cNvSpPr>
              <p:nvPr/>
            </p:nvSpPr>
            <p:spPr bwMode="auto">
              <a:xfrm>
                <a:off x="2604" y="33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50" name="Oval 4559"/>
              <p:cNvSpPr>
                <a:spLocks noChangeArrowheads="1"/>
              </p:cNvSpPr>
              <p:nvPr/>
            </p:nvSpPr>
            <p:spPr bwMode="auto">
              <a:xfrm>
                <a:off x="950" y="2659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51" name="Oval 4560"/>
              <p:cNvSpPr>
                <a:spLocks noChangeArrowheads="1"/>
              </p:cNvSpPr>
              <p:nvPr/>
            </p:nvSpPr>
            <p:spPr bwMode="auto">
              <a:xfrm>
                <a:off x="1417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52" name="Oval 4561"/>
              <p:cNvSpPr>
                <a:spLocks noChangeArrowheads="1"/>
              </p:cNvSpPr>
              <p:nvPr/>
            </p:nvSpPr>
            <p:spPr bwMode="auto">
              <a:xfrm>
                <a:off x="943" y="2635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53" name="Oval 4562"/>
              <p:cNvSpPr>
                <a:spLocks noChangeArrowheads="1"/>
              </p:cNvSpPr>
              <p:nvPr/>
            </p:nvSpPr>
            <p:spPr bwMode="auto">
              <a:xfrm>
                <a:off x="1271" y="31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54" name="Oval 4563"/>
              <p:cNvSpPr>
                <a:spLocks noChangeArrowheads="1"/>
              </p:cNvSpPr>
              <p:nvPr/>
            </p:nvSpPr>
            <p:spPr bwMode="auto">
              <a:xfrm>
                <a:off x="957" y="2890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55" name="Oval 4564"/>
              <p:cNvSpPr>
                <a:spLocks noChangeArrowheads="1"/>
              </p:cNvSpPr>
              <p:nvPr/>
            </p:nvSpPr>
            <p:spPr bwMode="auto">
              <a:xfrm>
                <a:off x="1651" y="32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56" name="Oval 4565"/>
              <p:cNvSpPr>
                <a:spLocks noChangeArrowheads="1"/>
              </p:cNvSpPr>
              <p:nvPr/>
            </p:nvSpPr>
            <p:spPr bwMode="auto">
              <a:xfrm>
                <a:off x="1044" y="22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57" name="Oval 4566"/>
              <p:cNvSpPr>
                <a:spLocks noChangeArrowheads="1"/>
              </p:cNvSpPr>
              <p:nvPr/>
            </p:nvSpPr>
            <p:spPr bwMode="auto">
              <a:xfrm>
                <a:off x="2070" y="28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58" name="Oval 4567"/>
              <p:cNvSpPr>
                <a:spLocks noChangeArrowheads="1"/>
              </p:cNvSpPr>
              <p:nvPr/>
            </p:nvSpPr>
            <p:spPr bwMode="auto">
              <a:xfrm>
                <a:off x="2992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59" name="Oval 4568"/>
              <p:cNvSpPr>
                <a:spLocks noChangeArrowheads="1"/>
              </p:cNvSpPr>
              <p:nvPr/>
            </p:nvSpPr>
            <p:spPr bwMode="auto">
              <a:xfrm>
                <a:off x="2217" y="2995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60" name="Oval 4569"/>
              <p:cNvSpPr>
                <a:spLocks noChangeArrowheads="1"/>
              </p:cNvSpPr>
              <p:nvPr/>
            </p:nvSpPr>
            <p:spPr bwMode="auto">
              <a:xfrm>
                <a:off x="1061" y="30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61" name="Oval 4570"/>
              <p:cNvSpPr>
                <a:spLocks noChangeArrowheads="1"/>
              </p:cNvSpPr>
              <p:nvPr/>
            </p:nvSpPr>
            <p:spPr bwMode="auto">
              <a:xfrm>
                <a:off x="1707" y="33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62" name="Oval 4571"/>
              <p:cNvSpPr>
                <a:spLocks noChangeArrowheads="1"/>
              </p:cNvSpPr>
              <p:nvPr/>
            </p:nvSpPr>
            <p:spPr bwMode="auto">
              <a:xfrm>
                <a:off x="1986" y="34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63" name="Oval 4572"/>
              <p:cNvSpPr>
                <a:spLocks noChangeArrowheads="1"/>
              </p:cNvSpPr>
              <p:nvPr/>
            </p:nvSpPr>
            <p:spPr bwMode="auto">
              <a:xfrm>
                <a:off x="1651" y="31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64" name="Oval 4573"/>
              <p:cNvSpPr>
                <a:spLocks noChangeArrowheads="1"/>
              </p:cNvSpPr>
              <p:nvPr/>
            </p:nvSpPr>
            <p:spPr bwMode="auto">
              <a:xfrm>
                <a:off x="2060" y="279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65" name="Oval 4574"/>
              <p:cNvSpPr>
                <a:spLocks noChangeArrowheads="1"/>
              </p:cNvSpPr>
              <p:nvPr/>
            </p:nvSpPr>
            <p:spPr bwMode="auto">
              <a:xfrm>
                <a:off x="1096" y="26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66" name="Oval 4575"/>
              <p:cNvSpPr>
                <a:spLocks noChangeArrowheads="1"/>
              </p:cNvSpPr>
              <p:nvPr/>
            </p:nvSpPr>
            <p:spPr bwMode="auto">
              <a:xfrm>
                <a:off x="2171" y="30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67" name="Oval 4576"/>
              <p:cNvSpPr>
                <a:spLocks noChangeArrowheads="1"/>
              </p:cNvSpPr>
              <p:nvPr/>
            </p:nvSpPr>
            <p:spPr bwMode="auto">
              <a:xfrm>
                <a:off x="1745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68" name="Oval 4577"/>
              <p:cNvSpPr>
                <a:spLocks noChangeArrowheads="1"/>
              </p:cNvSpPr>
              <p:nvPr/>
            </p:nvSpPr>
            <p:spPr bwMode="auto">
              <a:xfrm>
                <a:off x="2493" y="319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69" name="Oval 4578"/>
              <p:cNvSpPr>
                <a:spLocks noChangeArrowheads="1"/>
              </p:cNvSpPr>
              <p:nvPr/>
            </p:nvSpPr>
            <p:spPr bwMode="auto">
              <a:xfrm>
                <a:off x="2702" y="34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70" name="Oval 4579"/>
              <p:cNvSpPr>
                <a:spLocks noChangeArrowheads="1"/>
              </p:cNvSpPr>
              <p:nvPr/>
            </p:nvSpPr>
            <p:spPr bwMode="auto">
              <a:xfrm>
                <a:off x="3697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71" name="Oval 4580"/>
              <p:cNvSpPr>
                <a:spLocks noChangeArrowheads="1"/>
              </p:cNvSpPr>
              <p:nvPr/>
            </p:nvSpPr>
            <p:spPr bwMode="auto">
              <a:xfrm>
                <a:off x="1327" y="333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72" name="Oval 4581"/>
              <p:cNvSpPr>
                <a:spLocks noChangeArrowheads="1"/>
              </p:cNvSpPr>
              <p:nvPr/>
            </p:nvSpPr>
            <p:spPr bwMode="auto">
              <a:xfrm>
                <a:off x="2147" y="26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73" name="Oval 4582"/>
              <p:cNvSpPr>
                <a:spLocks noChangeArrowheads="1"/>
              </p:cNvSpPr>
              <p:nvPr/>
            </p:nvSpPr>
            <p:spPr bwMode="auto">
              <a:xfrm>
                <a:off x="1103" y="24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74" name="Oval 4583"/>
              <p:cNvSpPr>
                <a:spLocks noChangeArrowheads="1"/>
              </p:cNvSpPr>
              <p:nvPr/>
            </p:nvSpPr>
            <p:spPr bwMode="auto">
              <a:xfrm>
                <a:off x="880" y="18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75" name="Oval 4584"/>
              <p:cNvSpPr>
                <a:spLocks noChangeArrowheads="1"/>
              </p:cNvSpPr>
              <p:nvPr/>
            </p:nvSpPr>
            <p:spPr bwMode="auto">
              <a:xfrm>
                <a:off x="1651" y="33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76" name="Oval 4585"/>
              <p:cNvSpPr>
                <a:spLocks noChangeArrowheads="1"/>
              </p:cNvSpPr>
              <p:nvPr/>
            </p:nvSpPr>
            <p:spPr bwMode="auto">
              <a:xfrm>
                <a:off x="1424" y="31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77" name="Oval 4586"/>
              <p:cNvSpPr>
                <a:spLocks noChangeArrowheads="1"/>
              </p:cNvSpPr>
              <p:nvPr/>
            </p:nvSpPr>
            <p:spPr bwMode="auto">
              <a:xfrm>
                <a:off x="1389" y="30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78" name="Oval 4587"/>
              <p:cNvSpPr>
                <a:spLocks noChangeArrowheads="1"/>
              </p:cNvSpPr>
              <p:nvPr/>
            </p:nvSpPr>
            <p:spPr bwMode="auto">
              <a:xfrm>
                <a:off x="2056" y="309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79" name="Oval 4588"/>
              <p:cNvSpPr>
                <a:spLocks noChangeArrowheads="1"/>
              </p:cNvSpPr>
              <p:nvPr/>
            </p:nvSpPr>
            <p:spPr bwMode="auto">
              <a:xfrm>
                <a:off x="1560" y="30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80" name="Oval 4589"/>
              <p:cNvSpPr>
                <a:spLocks noChangeArrowheads="1"/>
              </p:cNvSpPr>
              <p:nvPr/>
            </p:nvSpPr>
            <p:spPr bwMode="auto">
              <a:xfrm>
                <a:off x="1700" y="30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81" name="Oval 4590"/>
              <p:cNvSpPr>
                <a:spLocks noChangeArrowheads="1"/>
              </p:cNvSpPr>
              <p:nvPr/>
            </p:nvSpPr>
            <p:spPr bwMode="auto">
              <a:xfrm>
                <a:off x="2472" y="320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82" name="Oval 4591"/>
              <p:cNvSpPr>
                <a:spLocks noChangeArrowheads="1"/>
              </p:cNvSpPr>
              <p:nvPr/>
            </p:nvSpPr>
            <p:spPr bwMode="auto">
              <a:xfrm>
                <a:off x="1777" y="307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83" name="Oval 4592"/>
              <p:cNvSpPr>
                <a:spLocks noChangeArrowheads="1"/>
              </p:cNvSpPr>
              <p:nvPr/>
            </p:nvSpPr>
            <p:spPr bwMode="auto">
              <a:xfrm>
                <a:off x="1498" y="31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84" name="Oval 4593"/>
              <p:cNvSpPr>
                <a:spLocks noChangeArrowheads="1"/>
              </p:cNvSpPr>
              <p:nvPr/>
            </p:nvSpPr>
            <p:spPr bwMode="auto">
              <a:xfrm>
                <a:off x="1683" y="33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85" name="Oval 4594"/>
              <p:cNvSpPr>
                <a:spLocks noChangeArrowheads="1"/>
              </p:cNvSpPr>
              <p:nvPr/>
            </p:nvSpPr>
            <p:spPr bwMode="auto">
              <a:xfrm>
                <a:off x="1253" y="26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86" name="Oval 4595"/>
              <p:cNvSpPr>
                <a:spLocks noChangeArrowheads="1"/>
              </p:cNvSpPr>
              <p:nvPr/>
            </p:nvSpPr>
            <p:spPr bwMode="auto">
              <a:xfrm>
                <a:off x="1382" y="16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87" name="Oval 4596"/>
              <p:cNvSpPr>
                <a:spLocks noChangeArrowheads="1"/>
              </p:cNvSpPr>
              <p:nvPr/>
            </p:nvSpPr>
            <p:spPr bwMode="auto">
              <a:xfrm>
                <a:off x="1051" y="24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88" name="Oval 4597"/>
              <p:cNvSpPr>
                <a:spLocks noChangeArrowheads="1"/>
              </p:cNvSpPr>
              <p:nvPr/>
            </p:nvSpPr>
            <p:spPr bwMode="auto">
              <a:xfrm>
                <a:off x="2206" y="33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89" name="Oval 4598"/>
              <p:cNvSpPr>
                <a:spLocks noChangeArrowheads="1"/>
              </p:cNvSpPr>
              <p:nvPr/>
            </p:nvSpPr>
            <p:spPr bwMode="auto">
              <a:xfrm>
                <a:off x="1173" y="20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90" name="Oval 4599"/>
              <p:cNvSpPr>
                <a:spLocks noChangeArrowheads="1"/>
              </p:cNvSpPr>
              <p:nvPr/>
            </p:nvSpPr>
            <p:spPr bwMode="auto">
              <a:xfrm>
                <a:off x="1777" y="320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91" name="Oval 4600"/>
              <p:cNvSpPr>
                <a:spLocks noChangeArrowheads="1"/>
              </p:cNvSpPr>
              <p:nvPr/>
            </p:nvSpPr>
            <p:spPr bwMode="auto">
              <a:xfrm>
                <a:off x="3145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92" name="Oval 4601"/>
              <p:cNvSpPr>
                <a:spLocks noChangeArrowheads="1"/>
              </p:cNvSpPr>
              <p:nvPr/>
            </p:nvSpPr>
            <p:spPr bwMode="auto">
              <a:xfrm>
                <a:off x="1808" y="27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93" name="Oval 4602"/>
              <p:cNvSpPr>
                <a:spLocks noChangeArrowheads="1"/>
              </p:cNvSpPr>
              <p:nvPr/>
            </p:nvSpPr>
            <p:spPr bwMode="auto">
              <a:xfrm>
                <a:off x="2835" y="34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94" name="Oval 4603"/>
              <p:cNvSpPr>
                <a:spLocks noChangeArrowheads="1"/>
              </p:cNvSpPr>
              <p:nvPr/>
            </p:nvSpPr>
            <p:spPr bwMode="auto">
              <a:xfrm>
                <a:off x="1410" y="25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95" name="Oval 4604"/>
              <p:cNvSpPr>
                <a:spLocks noChangeArrowheads="1"/>
              </p:cNvSpPr>
              <p:nvPr/>
            </p:nvSpPr>
            <p:spPr bwMode="auto">
              <a:xfrm>
                <a:off x="1864" y="31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96" name="Oval 4605"/>
              <p:cNvSpPr>
                <a:spLocks noChangeArrowheads="1"/>
              </p:cNvSpPr>
              <p:nvPr/>
            </p:nvSpPr>
            <p:spPr bwMode="auto">
              <a:xfrm>
                <a:off x="2618" y="30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97" name="Oval 4606"/>
              <p:cNvSpPr>
                <a:spLocks noChangeArrowheads="1"/>
              </p:cNvSpPr>
              <p:nvPr/>
            </p:nvSpPr>
            <p:spPr bwMode="auto">
              <a:xfrm>
                <a:off x="1958" y="34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98" name="Oval 4607"/>
              <p:cNvSpPr>
                <a:spLocks noChangeArrowheads="1"/>
              </p:cNvSpPr>
              <p:nvPr/>
            </p:nvSpPr>
            <p:spPr bwMode="auto">
              <a:xfrm>
                <a:off x="1218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99" name="Oval 4608"/>
              <p:cNvSpPr>
                <a:spLocks noChangeArrowheads="1"/>
              </p:cNvSpPr>
              <p:nvPr/>
            </p:nvSpPr>
            <p:spPr bwMode="auto">
              <a:xfrm>
                <a:off x="904" y="259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00" name="Oval 4609"/>
              <p:cNvSpPr>
                <a:spLocks noChangeArrowheads="1"/>
              </p:cNvSpPr>
              <p:nvPr/>
            </p:nvSpPr>
            <p:spPr bwMode="auto">
              <a:xfrm>
                <a:off x="932" y="27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01" name="Oval 4610"/>
              <p:cNvSpPr>
                <a:spLocks noChangeArrowheads="1"/>
              </p:cNvSpPr>
              <p:nvPr/>
            </p:nvSpPr>
            <p:spPr bwMode="auto">
              <a:xfrm>
                <a:off x="1676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02" name="Oval 4611"/>
              <p:cNvSpPr>
                <a:spLocks noChangeArrowheads="1"/>
              </p:cNvSpPr>
              <p:nvPr/>
            </p:nvSpPr>
            <p:spPr bwMode="auto">
              <a:xfrm>
                <a:off x="2231" y="319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03" name="Oval 4612"/>
              <p:cNvSpPr>
                <a:spLocks noChangeArrowheads="1"/>
              </p:cNvSpPr>
              <p:nvPr/>
            </p:nvSpPr>
            <p:spPr bwMode="auto">
              <a:xfrm>
                <a:off x="1341" y="3043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04" name="Oval 4613"/>
              <p:cNvSpPr>
                <a:spLocks noChangeArrowheads="1"/>
              </p:cNvSpPr>
              <p:nvPr/>
            </p:nvSpPr>
            <p:spPr bwMode="auto">
              <a:xfrm>
                <a:off x="2412" y="32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05" name="Oval 4614"/>
              <p:cNvSpPr>
                <a:spLocks noChangeArrowheads="1"/>
              </p:cNvSpPr>
              <p:nvPr/>
            </p:nvSpPr>
            <p:spPr bwMode="auto">
              <a:xfrm>
                <a:off x="2493" y="3319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06" name="Oval 4615"/>
              <p:cNvSpPr>
                <a:spLocks noChangeArrowheads="1"/>
              </p:cNvSpPr>
              <p:nvPr/>
            </p:nvSpPr>
            <p:spPr bwMode="auto">
              <a:xfrm>
                <a:off x="1121" y="26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07" name="Oval 4616"/>
              <p:cNvSpPr>
                <a:spLocks noChangeArrowheads="1"/>
              </p:cNvSpPr>
              <p:nvPr/>
            </p:nvSpPr>
            <p:spPr bwMode="auto">
              <a:xfrm>
                <a:off x="1665" y="32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08" name="Oval 4617"/>
              <p:cNvSpPr>
                <a:spLocks noChangeArrowheads="1"/>
              </p:cNvSpPr>
              <p:nvPr/>
            </p:nvSpPr>
            <p:spPr bwMode="auto">
              <a:xfrm>
                <a:off x="3309" y="33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09" name="Oval 4618"/>
              <p:cNvSpPr>
                <a:spLocks noChangeArrowheads="1"/>
              </p:cNvSpPr>
              <p:nvPr/>
            </p:nvSpPr>
            <p:spPr bwMode="auto">
              <a:xfrm>
                <a:off x="1599" y="32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10" name="Oval 4619"/>
              <p:cNvSpPr>
                <a:spLocks noChangeArrowheads="1"/>
              </p:cNvSpPr>
              <p:nvPr/>
            </p:nvSpPr>
            <p:spPr bwMode="auto">
              <a:xfrm>
                <a:off x="2112" y="31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11" name="Oval 4620"/>
              <p:cNvSpPr>
                <a:spLocks noChangeArrowheads="1"/>
              </p:cNvSpPr>
              <p:nvPr/>
            </p:nvSpPr>
            <p:spPr bwMode="auto">
              <a:xfrm>
                <a:off x="1299" y="31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12" name="Oval 4621"/>
              <p:cNvSpPr>
                <a:spLocks noChangeArrowheads="1"/>
              </p:cNvSpPr>
              <p:nvPr/>
            </p:nvSpPr>
            <p:spPr bwMode="auto">
              <a:xfrm>
                <a:off x="3966" y="339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13" name="Oval 4622"/>
              <p:cNvSpPr>
                <a:spLocks noChangeArrowheads="1"/>
              </p:cNvSpPr>
              <p:nvPr/>
            </p:nvSpPr>
            <p:spPr bwMode="auto">
              <a:xfrm>
                <a:off x="2077" y="31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14" name="Oval 4623"/>
              <p:cNvSpPr>
                <a:spLocks noChangeArrowheads="1"/>
              </p:cNvSpPr>
              <p:nvPr/>
            </p:nvSpPr>
            <p:spPr bwMode="auto">
              <a:xfrm>
                <a:off x="3030" y="32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15" name="Oval 4624"/>
              <p:cNvSpPr>
                <a:spLocks noChangeArrowheads="1"/>
              </p:cNvSpPr>
              <p:nvPr/>
            </p:nvSpPr>
            <p:spPr bwMode="auto">
              <a:xfrm>
                <a:off x="866" y="28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16" name="Oval 4625"/>
              <p:cNvSpPr>
                <a:spLocks noChangeArrowheads="1"/>
              </p:cNvSpPr>
              <p:nvPr/>
            </p:nvSpPr>
            <p:spPr bwMode="auto">
              <a:xfrm>
                <a:off x="2370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17" name="Oval 4626"/>
              <p:cNvSpPr>
                <a:spLocks noChangeArrowheads="1"/>
              </p:cNvSpPr>
              <p:nvPr/>
            </p:nvSpPr>
            <p:spPr bwMode="auto">
              <a:xfrm>
                <a:off x="1972" y="32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18" name="Oval 4627"/>
              <p:cNvSpPr>
                <a:spLocks noChangeArrowheads="1"/>
              </p:cNvSpPr>
              <p:nvPr/>
            </p:nvSpPr>
            <p:spPr bwMode="auto">
              <a:xfrm>
                <a:off x="1166" y="2363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19" name="Oval 4628"/>
              <p:cNvSpPr>
                <a:spLocks noChangeArrowheads="1"/>
              </p:cNvSpPr>
              <p:nvPr/>
            </p:nvSpPr>
            <p:spPr bwMode="auto">
              <a:xfrm>
                <a:off x="3048" y="34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20" name="Oval 4629"/>
              <p:cNvSpPr>
                <a:spLocks noChangeArrowheads="1"/>
              </p:cNvSpPr>
              <p:nvPr/>
            </p:nvSpPr>
            <p:spPr bwMode="auto">
              <a:xfrm>
                <a:off x="2154" y="27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21" name="Oval 4630"/>
              <p:cNvSpPr>
                <a:spLocks noChangeArrowheads="1"/>
              </p:cNvSpPr>
              <p:nvPr/>
            </p:nvSpPr>
            <p:spPr bwMode="auto">
              <a:xfrm>
                <a:off x="1159" y="28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22" name="Oval 4631"/>
              <p:cNvSpPr>
                <a:spLocks noChangeArrowheads="1"/>
              </p:cNvSpPr>
              <p:nvPr/>
            </p:nvSpPr>
            <p:spPr bwMode="auto">
              <a:xfrm>
                <a:off x="1616" y="30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23" name="Oval 4632"/>
              <p:cNvSpPr>
                <a:spLocks noChangeArrowheads="1"/>
              </p:cNvSpPr>
              <p:nvPr/>
            </p:nvSpPr>
            <p:spPr bwMode="auto">
              <a:xfrm>
                <a:off x="1278" y="26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24" name="Oval 4633"/>
              <p:cNvSpPr>
                <a:spLocks noChangeArrowheads="1"/>
              </p:cNvSpPr>
              <p:nvPr/>
            </p:nvSpPr>
            <p:spPr bwMode="auto">
              <a:xfrm>
                <a:off x="1546" y="30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25" name="Oval 4634"/>
              <p:cNvSpPr>
                <a:spLocks noChangeArrowheads="1"/>
              </p:cNvSpPr>
              <p:nvPr/>
            </p:nvSpPr>
            <p:spPr bwMode="auto">
              <a:xfrm>
                <a:off x="1944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26" name="Oval 4635"/>
              <p:cNvSpPr>
                <a:spLocks noChangeArrowheads="1"/>
              </p:cNvSpPr>
              <p:nvPr/>
            </p:nvSpPr>
            <p:spPr bwMode="auto">
              <a:xfrm>
                <a:off x="2873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27" name="Oval 4636"/>
              <p:cNvSpPr>
                <a:spLocks noChangeArrowheads="1"/>
              </p:cNvSpPr>
              <p:nvPr/>
            </p:nvSpPr>
            <p:spPr bwMode="auto">
              <a:xfrm>
                <a:off x="2454" y="31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28" name="Oval 4637"/>
              <p:cNvSpPr>
                <a:spLocks noChangeArrowheads="1"/>
              </p:cNvSpPr>
              <p:nvPr/>
            </p:nvSpPr>
            <p:spPr bwMode="auto">
              <a:xfrm>
                <a:off x="1801" y="30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29" name="Oval 4638"/>
              <p:cNvSpPr>
                <a:spLocks noChangeArrowheads="1"/>
              </p:cNvSpPr>
              <p:nvPr/>
            </p:nvSpPr>
            <p:spPr bwMode="auto">
              <a:xfrm>
                <a:off x="1128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30" name="Oval 4639"/>
              <p:cNvSpPr>
                <a:spLocks noChangeArrowheads="1"/>
              </p:cNvSpPr>
              <p:nvPr/>
            </p:nvSpPr>
            <p:spPr bwMode="auto">
              <a:xfrm>
                <a:off x="2025" y="32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31" name="Oval 4640"/>
              <p:cNvSpPr>
                <a:spLocks noChangeArrowheads="1"/>
              </p:cNvSpPr>
              <p:nvPr/>
            </p:nvSpPr>
            <p:spPr bwMode="auto">
              <a:xfrm>
                <a:off x="2335" y="31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32" name="Oval 4641"/>
              <p:cNvSpPr>
                <a:spLocks noChangeArrowheads="1"/>
              </p:cNvSpPr>
              <p:nvPr/>
            </p:nvSpPr>
            <p:spPr bwMode="auto">
              <a:xfrm>
                <a:off x="3264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33" name="Oval 4642"/>
              <p:cNvSpPr>
                <a:spLocks noChangeArrowheads="1"/>
              </p:cNvSpPr>
              <p:nvPr/>
            </p:nvSpPr>
            <p:spPr bwMode="auto">
              <a:xfrm>
                <a:off x="1731" y="30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34" name="Oval 4643"/>
              <p:cNvSpPr>
                <a:spLocks noChangeArrowheads="1"/>
              </p:cNvSpPr>
              <p:nvPr/>
            </p:nvSpPr>
            <p:spPr bwMode="auto">
              <a:xfrm>
                <a:off x="1930" y="31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35" name="Oval 4644"/>
              <p:cNvSpPr>
                <a:spLocks noChangeArrowheads="1"/>
              </p:cNvSpPr>
              <p:nvPr/>
            </p:nvSpPr>
            <p:spPr bwMode="auto">
              <a:xfrm>
                <a:off x="1752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36" name="Oval 4645"/>
              <p:cNvSpPr>
                <a:spLocks noChangeArrowheads="1"/>
              </p:cNvSpPr>
              <p:nvPr/>
            </p:nvSpPr>
            <p:spPr bwMode="auto">
              <a:xfrm>
                <a:off x="1519" y="2963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37" name="Oval 4646"/>
              <p:cNvSpPr>
                <a:spLocks noChangeArrowheads="1"/>
              </p:cNvSpPr>
              <p:nvPr/>
            </p:nvSpPr>
            <p:spPr bwMode="auto">
              <a:xfrm>
                <a:off x="1372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38" name="Oval 4647"/>
              <p:cNvSpPr>
                <a:spLocks noChangeArrowheads="1"/>
              </p:cNvSpPr>
              <p:nvPr/>
            </p:nvSpPr>
            <p:spPr bwMode="auto">
              <a:xfrm>
                <a:off x="957" y="2995"/>
                <a:ext cx="20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39" name="Oval 4648"/>
              <p:cNvSpPr>
                <a:spLocks noChangeArrowheads="1"/>
              </p:cNvSpPr>
              <p:nvPr/>
            </p:nvSpPr>
            <p:spPr bwMode="auto">
              <a:xfrm>
                <a:off x="1735" y="30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40" name="Oval 4649"/>
              <p:cNvSpPr>
                <a:spLocks noChangeArrowheads="1"/>
              </p:cNvSpPr>
              <p:nvPr/>
            </p:nvSpPr>
            <p:spPr bwMode="auto">
              <a:xfrm>
                <a:off x="1128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41" name="Oval 4650"/>
              <p:cNvSpPr>
                <a:spLocks noChangeArrowheads="1"/>
              </p:cNvSpPr>
              <p:nvPr/>
            </p:nvSpPr>
            <p:spPr bwMode="auto">
              <a:xfrm>
                <a:off x="1306" y="279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42" name="Oval 4651"/>
              <p:cNvSpPr>
                <a:spLocks noChangeArrowheads="1"/>
              </p:cNvSpPr>
              <p:nvPr/>
            </p:nvSpPr>
            <p:spPr bwMode="auto">
              <a:xfrm>
                <a:off x="1850" y="31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43" name="Oval 4652"/>
              <p:cNvSpPr>
                <a:spLocks noChangeArrowheads="1"/>
              </p:cNvSpPr>
              <p:nvPr/>
            </p:nvSpPr>
            <p:spPr bwMode="auto">
              <a:xfrm>
                <a:off x="1382" y="27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44" name="Oval 4653"/>
              <p:cNvSpPr>
                <a:spLocks noChangeArrowheads="1"/>
              </p:cNvSpPr>
              <p:nvPr/>
            </p:nvSpPr>
            <p:spPr bwMode="auto">
              <a:xfrm>
                <a:off x="3512" y="34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45" name="Oval 4654"/>
              <p:cNvSpPr>
                <a:spLocks noChangeArrowheads="1"/>
              </p:cNvSpPr>
              <p:nvPr/>
            </p:nvSpPr>
            <p:spPr bwMode="auto">
              <a:xfrm>
                <a:off x="3847" y="34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46" name="Oval 4655"/>
              <p:cNvSpPr>
                <a:spLocks noChangeArrowheads="1"/>
              </p:cNvSpPr>
              <p:nvPr/>
            </p:nvSpPr>
            <p:spPr bwMode="auto">
              <a:xfrm>
                <a:off x="1784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47" name="Oval 4656"/>
              <p:cNvSpPr>
                <a:spLocks noChangeArrowheads="1"/>
              </p:cNvSpPr>
              <p:nvPr/>
            </p:nvSpPr>
            <p:spPr bwMode="auto">
              <a:xfrm>
                <a:off x="2070" y="30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48" name="Oval 4657"/>
              <p:cNvSpPr>
                <a:spLocks noChangeArrowheads="1"/>
              </p:cNvSpPr>
              <p:nvPr/>
            </p:nvSpPr>
            <p:spPr bwMode="auto">
              <a:xfrm>
                <a:off x="1218" y="25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49" name="Oval 4658"/>
              <p:cNvSpPr>
                <a:spLocks noChangeArrowheads="1"/>
              </p:cNvSpPr>
              <p:nvPr/>
            </p:nvSpPr>
            <p:spPr bwMode="auto">
              <a:xfrm>
                <a:off x="1836" y="31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50" name="Oval 4659"/>
              <p:cNvSpPr>
                <a:spLocks noChangeArrowheads="1"/>
              </p:cNvSpPr>
              <p:nvPr/>
            </p:nvSpPr>
            <p:spPr bwMode="auto">
              <a:xfrm>
                <a:off x="1780" y="31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51" name="Oval 4660"/>
              <p:cNvSpPr>
                <a:spLocks noChangeArrowheads="1"/>
              </p:cNvSpPr>
              <p:nvPr/>
            </p:nvSpPr>
            <p:spPr bwMode="auto">
              <a:xfrm>
                <a:off x="1969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52" name="Oval 4661"/>
              <p:cNvSpPr>
                <a:spLocks noChangeArrowheads="1"/>
              </p:cNvSpPr>
              <p:nvPr/>
            </p:nvSpPr>
            <p:spPr bwMode="auto">
              <a:xfrm>
                <a:off x="1847" y="26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53" name="Oval 4662"/>
              <p:cNvSpPr>
                <a:spLocks noChangeArrowheads="1"/>
              </p:cNvSpPr>
              <p:nvPr/>
            </p:nvSpPr>
            <p:spPr bwMode="auto">
              <a:xfrm>
                <a:off x="1033" y="26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54" name="Oval 4663"/>
              <p:cNvSpPr>
                <a:spLocks noChangeArrowheads="1"/>
              </p:cNvSpPr>
              <p:nvPr/>
            </p:nvSpPr>
            <p:spPr bwMode="auto">
              <a:xfrm>
                <a:off x="2175" y="30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55" name="Oval 4664"/>
              <p:cNvSpPr>
                <a:spLocks noChangeArrowheads="1"/>
              </p:cNvSpPr>
              <p:nvPr/>
            </p:nvSpPr>
            <p:spPr bwMode="auto">
              <a:xfrm>
                <a:off x="1197" y="2775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56" name="Oval 4665"/>
              <p:cNvSpPr>
                <a:spLocks noChangeArrowheads="1"/>
              </p:cNvSpPr>
              <p:nvPr/>
            </p:nvSpPr>
            <p:spPr bwMode="auto">
              <a:xfrm>
                <a:off x="1166" y="307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57" name="Oval 4666"/>
              <p:cNvSpPr>
                <a:spLocks noChangeArrowheads="1"/>
              </p:cNvSpPr>
              <p:nvPr/>
            </p:nvSpPr>
            <p:spPr bwMode="auto">
              <a:xfrm>
                <a:off x="1791" y="31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58" name="Oval 4667"/>
              <p:cNvSpPr>
                <a:spLocks noChangeArrowheads="1"/>
              </p:cNvSpPr>
              <p:nvPr/>
            </p:nvSpPr>
            <p:spPr bwMode="auto">
              <a:xfrm>
                <a:off x="1253" y="26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59" name="Oval 4668"/>
              <p:cNvSpPr>
                <a:spLocks noChangeArrowheads="1"/>
              </p:cNvSpPr>
              <p:nvPr/>
            </p:nvSpPr>
            <p:spPr bwMode="auto">
              <a:xfrm>
                <a:off x="1264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60" name="Oval 4669"/>
              <p:cNvSpPr>
                <a:spLocks noChangeArrowheads="1"/>
              </p:cNvSpPr>
              <p:nvPr/>
            </p:nvSpPr>
            <p:spPr bwMode="auto">
              <a:xfrm>
                <a:off x="1023" y="15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61" name="Oval 4670"/>
              <p:cNvSpPr>
                <a:spLocks noChangeArrowheads="1"/>
              </p:cNvSpPr>
              <p:nvPr/>
            </p:nvSpPr>
            <p:spPr bwMode="auto">
              <a:xfrm>
                <a:off x="1285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62" name="Oval 4671"/>
              <p:cNvSpPr>
                <a:spLocks noChangeArrowheads="1"/>
              </p:cNvSpPr>
              <p:nvPr/>
            </p:nvSpPr>
            <p:spPr bwMode="auto">
              <a:xfrm>
                <a:off x="894" y="24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63" name="Oval 4672"/>
              <p:cNvSpPr>
                <a:spLocks noChangeArrowheads="1"/>
              </p:cNvSpPr>
              <p:nvPr/>
            </p:nvSpPr>
            <p:spPr bwMode="auto">
              <a:xfrm>
                <a:off x="1114" y="9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64" name="Oval 4673"/>
              <p:cNvSpPr>
                <a:spLocks noChangeArrowheads="1"/>
              </p:cNvSpPr>
              <p:nvPr/>
            </p:nvSpPr>
            <p:spPr bwMode="auto">
              <a:xfrm>
                <a:off x="1620" y="23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65" name="Oval 4674"/>
              <p:cNvSpPr>
                <a:spLocks noChangeArrowheads="1"/>
              </p:cNvSpPr>
              <p:nvPr/>
            </p:nvSpPr>
            <p:spPr bwMode="auto">
              <a:xfrm>
                <a:off x="1438" y="22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66" name="Oval 4675"/>
              <p:cNvSpPr>
                <a:spLocks noChangeArrowheads="1"/>
              </p:cNvSpPr>
              <p:nvPr/>
            </p:nvSpPr>
            <p:spPr bwMode="auto">
              <a:xfrm>
                <a:off x="1578" y="24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67" name="Oval 4676"/>
              <p:cNvSpPr>
                <a:spLocks noChangeArrowheads="1"/>
              </p:cNvSpPr>
              <p:nvPr/>
            </p:nvSpPr>
            <p:spPr bwMode="auto">
              <a:xfrm>
                <a:off x="3334" y="26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68" name="Oval 4677"/>
              <p:cNvSpPr>
                <a:spLocks noChangeArrowheads="1"/>
              </p:cNvSpPr>
              <p:nvPr/>
            </p:nvSpPr>
            <p:spPr bwMode="auto">
              <a:xfrm>
                <a:off x="2779" y="29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69" name="Oval 4678"/>
              <p:cNvSpPr>
                <a:spLocks noChangeArrowheads="1"/>
              </p:cNvSpPr>
              <p:nvPr/>
            </p:nvSpPr>
            <p:spPr bwMode="auto">
              <a:xfrm>
                <a:off x="1780" y="26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70" name="Oval 4679"/>
              <p:cNvSpPr>
                <a:spLocks noChangeArrowheads="1"/>
              </p:cNvSpPr>
              <p:nvPr/>
            </p:nvSpPr>
            <p:spPr bwMode="auto">
              <a:xfrm>
                <a:off x="974" y="1937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71" name="Oval 4680"/>
              <p:cNvSpPr>
                <a:spLocks noChangeArrowheads="1"/>
              </p:cNvSpPr>
              <p:nvPr/>
            </p:nvSpPr>
            <p:spPr bwMode="auto">
              <a:xfrm>
                <a:off x="1850" y="21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72" name="Oval 4681"/>
              <p:cNvSpPr>
                <a:spLocks noChangeArrowheads="1"/>
              </p:cNvSpPr>
              <p:nvPr/>
            </p:nvSpPr>
            <p:spPr bwMode="auto">
              <a:xfrm>
                <a:off x="1128" y="25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73" name="Oval 4682"/>
              <p:cNvSpPr>
                <a:spLocks noChangeArrowheads="1"/>
              </p:cNvSpPr>
              <p:nvPr/>
            </p:nvSpPr>
            <p:spPr bwMode="auto">
              <a:xfrm>
                <a:off x="1934" y="27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74" name="Oval 4683"/>
              <p:cNvSpPr>
                <a:spLocks noChangeArrowheads="1"/>
              </p:cNvSpPr>
              <p:nvPr/>
            </p:nvSpPr>
            <p:spPr bwMode="auto">
              <a:xfrm>
                <a:off x="1351" y="30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75" name="Oval 4684"/>
              <p:cNvSpPr>
                <a:spLocks noChangeArrowheads="1"/>
              </p:cNvSpPr>
              <p:nvPr/>
            </p:nvSpPr>
            <p:spPr bwMode="auto">
              <a:xfrm>
                <a:off x="1484" y="25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76" name="Oval 4685"/>
              <p:cNvSpPr>
                <a:spLocks noChangeArrowheads="1"/>
              </p:cNvSpPr>
              <p:nvPr/>
            </p:nvSpPr>
            <p:spPr bwMode="auto">
              <a:xfrm>
                <a:off x="1365" y="23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77" name="Oval 4686"/>
              <p:cNvSpPr>
                <a:spLocks noChangeArrowheads="1"/>
              </p:cNvSpPr>
              <p:nvPr/>
            </p:nvSpPr>
            <p:spPr bwMode="auto">
              <a:xfrm>
                <a:off x="2245" y="259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78" name="Oval 4687"/>
              <p:cNvSpPr>
                <a:spLocks noChangeArrowheads="1"/>
              </p:cNvSpPr>
              <p:nvPr/>
            </p:nvSpPr>
            <p:spPr bwMode="auto">
              <a:xfrm>
                <a:off x="1452" y="25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79" name="Oval 4688"/>
              <p:cNvSpPr>
                <a:spLocks noChangeArrowheads="1"/>
              </p:cNvSpPr>
              <p:nvPr/>
            </p:nvSpPr>
            <p:spPr bwMode="auto">
              <a:xfrm>
                <a:off x="1581" y="2150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80" name="Oval 4689"/>
              <p:cNvSpPr>
                <a:spLocks noChangeArrowheads="1"/>
              </p:cNvSpPr>
              <p:nvPr/>
            </p:nvSpPr>
            <p:spPr bwMode="auto">
              <a:xfrm>
                <a:off x="1040" y="25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81" name="Oval 4690"/>
              <p:cNvSpPr>
                <a:spLocks noChangeArrowheads="1"/>
              </p:cNvSpPr>
              <p:nvPr/>
            </p:nvSpPr>
            <p:spPr bwMode="auto">
              <a:xfrm>
                <a:off x="1721" y="26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82" name="Oval 4691"/>
              <p:cNvSpPr>
                <a:spLocks noChangeArrowheads="1"/>
              </p:cNvSpPr>
              <p:nvPr/>
            </p:nvSpPr>
            <p:spPr bwMode="auto">
              <a:xfrm>
                <a:off x="2541" y="31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83" name="Oval 4692"/>
              <p:cNvSpPr>
                <a:spLocks noChangeArrowheads="1"/>
              </p:cNvSpPr>
              <p:nvPr/>
            </p:nvSpPr>
            <p:spPr bwMode="auto">
              <a:xfrm>
                <a:off x="1829" y="31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84" name="Oval 4693"/>
              <p:cNvSpPr>
                <a:spLocks noChangeArrowheads="1"/>
              </p:cNvSpPr>
              <p:nvPr/>
            </p:nvSpPr>
            <p:spPr bwMode="auto">
              <a:xfrm>
                <a:off x="1065" y="25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85" name="Oval 4694"/>
              <p:cNvSpPr>
                <a:spLocks noChangeArrowheads="1"/>
              </p:cNvSpPr>
              <p:nvPr/>
            </p:nvSpPr>
            <p:spPr bwMode="auto">
              <a:xfrm>
                <a:off x="1777" y="31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86" name="Oval 4695"/>
              <p:cNvSpPr>
                <a:spLocks noChangeArrowheads="1"/>
              </p:cNvSpPr>
              <p:nvPr/>
            </p:nvSpPr>
            <p:spPr bwMode="auto">
              <a:xfrm>
                <a:off x="984" y="14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87" name="Oval 4696"/>
              <p:cNvSpPr>
                <a:spLocks noChangeArrowheads="1"/>
              </p:cNvSpPr>
              <p:nvPr/>
            </p:nvSpPr>
            <p:spPr bwMode="auto">
              <a:xfrm>
                <a:off x="953" y="13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88" name="Oval 4697"/>
              <p:cNvSpPr>
                <a:spLocks noChangeArrowheads="1"/>
              </p:cNvSpPr>
              <p:nvPr/>
            </p:nvSpPr>
            <p:spPr bwMode="auto">
              <a:xfrm>
                <a:off x="1142" y="2485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89" name="Oval 4698"/>
              <p:cNvSpPr>
                <a:spLocks noChangeArrowheads="1"/>
              </p:cNvSpPr>
              <p:nvPr/>
            </p:nvSpPr>
            <p:spPr bwMode="auto">
              <a:xfrm>
                <a:off x="932" y="19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90" name="Oval 4699"/>
              <p:cNvSpPr>
                <a:spLocks noChangeArrowheads="1"/>
              </p:cNvSpPr>
              <p:nvPr/>
            </p:nvSpPr>
            <p:spPr bwMode="auto">
              <a:xfrm>
                <a:off x="1047" y="20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91" name="Oval 4700"/>
              <p:cNvSpPr>
                <a:spLocks noChangeArrowheads="1"/>
              </p:cNvSpPr>
              <p:nvPr/>
            </p:nvSpPr>
            <p:spPr bwMode="auto">
              <a:xfrm>
                <a:off x="1581" y="31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92" name="Oval 4701"/>
              <p:cNvSpPr>
                <a:spLocks noChangeArrowheads="1"/>
              </p:cNvSpPr>
              <p:nvPr/>
            </p:nvSpPr>
            <p:spPr bwMode="auto">
              <a:xfrm>
                <a:off x="2646" y="31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93" name="Oval 4702"/>
              <p:cNvSpPr>
                <a:spLocks noChangeArrowheads="1"/>
              </p:cNvSpPr>
              <p:nvPr/>
            </p:nvSpPr>
            <p:spPr bwMode="auto">
              <a:xfrm>
                <a:off x="2161" y="33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94" name="Oval 4703"/>
              <p:cNvSpPr>
                <a:spLocks noChangeArrowheads="1"/>
              </p:cNvSpPr>
              <p:nvPr/>
            </p:nvSpPr>
            <p:spPr bwMode="auto">
              <a:xfrm>
                <a:off x="2405" y="320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95" name="Oval 4704"/>
              <p:cNvSpPr>
                <a:spLocks noChangeArrowheads="1"/>
              </p:cNvSpPr>
              <p:nvPr/>
            </p:nvSpPr>
            <p:spPr bwMode="auto">
              <a:xfrm>
                <a:off x="2178" y="32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96" name="Oval 4705"/>
              <p:cNvSpPr>
                <a:spLocks noChangeArrowheads="1"/>
              </p:cNvSpPr>
              <p:nvPr/>
            </p:nvSpPr>
            <p:spPr bwMode="auto">
              <a:xfrm>
                <a:off x="1498" y="30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97" name="Oval 4706"/>
              <p:cNvSpPr>
                <a:spLocks noChangeArrowheads="1"/>
              </p:cNvSpPr>
              <p:nvPr/>
            </p:nvSpPr>
            <p:spPr bwMode="auto">
              <a:xfrm>
                <a:off x="1128" y="19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98" name="Oval 4707"/>
              <p:cNvSpPr>
                <a:spLocks noChangeArrowheads="1"/>
              </p:cNvSpPr>
              <p:nvPr/>
            </p:nvSpPr>
            <p:spPr bwMode="auto">
              <a:xfrm>
                <a:off x="2423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799" name="Oval 4708"/>
              <p:cNvSpPr>
                <a:spLocks noChangeArrowheads="1"/>
              </p:cNvSpPr>
              <p:nvPr/>
            </p:nvSpPr>
            <p:spPr bwMode="auto">
              <a:xfrm>
                <a:off x="1571" y="30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4554" name="Group 4910"/>
            <p:cNvGrpSpPr>
              <a:grpSpLocks/>
            </p:cNvGrpSpPr>
            <p:nvPr/>
          </p:nvGrpSpPr>
          <p:grpSpPr bwMode="auto">
            <a:xfrm>
              <a:off x="782" y="1619"/>
              <a:ext cx="2800" cy="1843"/>
              <a:chOff x="782" y="1619"/>
              <a:chExt cx="2800" cy="1843"/>
            </a:xfrm>
          </p:grpSpPr>
          <p:sp>
            <p:nvSpPr>
              <p:cNvPr id="6400" name="Oval 4710"/>
              <p:cNvSpPr>
                <a:spLocks noChangeArrowheads="1"/>
              </p:cNvSpPr>
              <p:nvPr/>
            </p:nvSpPr>
            <p:spPr bwMode="auto">
              <a:xfrm>
                <a:off x="3271" y="28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01" name="Oval 4711"/>
              <p:cNvSpPr>
                <a:spLocks noChangeArrowheads="1"/>
              </p:cNvSpPr>
              <p:nvPr/>
            </p:nvSpPr>
            <p:spPr bwMode="auto">
              <a:xfrm>
                <a:off x="2245" y="31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02" name="Oval 4712"/>
              <p:cNvSpPr>
                <a:spLocks noChangeArrowheads="1"/>
              </p:cNvSpPr>
              <p:nvPr/>
            </p:nvSpPr>
            <p:spPr bwMode="auto">
              <a:xfrm>
                <a:off x="3561" y="31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03" name="Oval 4713"/>
              <p:cNvSpPr>
                <a:spLocks noChangeArrowheads="1"/>
              </p:cNvSpPr>
              <p:nvPr/>
            </p:nvSpPr>
            <p:spPr bwMode="auto">
              <a:xfrm>
                <a:off x="1543" y="26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04" name="Oval 4714"/>
              <p:cNvSpPr>
                <a:spLocks noChangeArrowheads="1"/>
              </p:cNvSpPr>
              <p:nvPr/>
            </p:nvSpPr>
            <p:spPr bwMode="auto">
              <a:xfrm>
                <a:off x="1616" y="26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05" name="Oval 4715"/>
              <p:cNvSpPr>
                <a:spLocks noChangeArrowheads="1"/>
              </p:cNvSpPr>
              <p:nvPr/>
            </p:nvSpPr>
            <p:spPr bwMode="auto">
              <a:xfrm>
                <a:off x="2004" y="32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06" name="Oval 4716"/>
              <p:cNvSpPr>
                <a:spLocks noChangeArrowheads="1"/>
              </p:cNvSpPr>
              <p:nvPr/>
            </p:nvSpPr>
            <p:spPr bwMode="auto">
              <a:xfrm>
                <a:off x="2604" y="31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07" name="Oval 4717"/>
              <p:cNvSpPr>
                <a:spLocks noChangeArrowheads="1"/>
              </p:cNvSpPr>
              <p:nvPr/>
            </p:nvSpPr>
            <p:spPr bwMode="auto">
              <a:xfrm>
                <a:off x="1016" y="28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08" name="Oval 4718"/>
              <p:cNvSpPr>
                <a:spLocks noChangeArrowheads="1"/>
              </p:cNvSpPr>
              <p:nvPr/>
            </p:nvSpPr>
            <p:spPr bwMode="auto">
              <a:xfrm>
                <a:off x="2590" y="32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09" name="Oval 4719"/>
              <p:cNvSpPr>
                <a:spLocks noChangeArrowheads="1"/>
              </p:cNvSpPr>
              <p:nvPr/>
            </p:nvSpPr>
            <p:spPr bwMode="auto">
              <a:xfrm>
                <a:off x="1498" y="26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10" name="Oval 4720"/>
              <p:cNvSpPr>
                <a:spLocks noChangeArrowheads="1"/>
              </p:cNvSpPr>
              <p:nvPr/>
            </p:nvSpPr>
            <p:spPr bwMode="auto">
              <a:xfrm>
                <a:off x="1725" y="3214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11" name="Oval 4721"/>
              <p:cNvSpPr>
                <a:spLocks noChangeArrowheads="1"/>
              </p:cNvSpPr>
              <p:nvPr/>
            </p:nvSpPr>
            <p:spPr bwMode="auto">
              <a:xfrm>
                <a:off x="1794" y="31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12" name="Oval 4722"/>
              <p:cNvSpPr>
                <a:spLocks noChangeArrowheads="1"/>
              </p:cNvSpPr>
              <p:nvPr/>
            </p:nvSpPr>
            <p:spPr bwMode="auto">
              <a:xfrm>
                <a:off x="2363" y="26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13" name="Oval 4723"/>
              <p:cNvSpPr>
                <a:spLocks noChangeArrowheads="1"/>
              </p:cNvSpPr>
              <p:nvPr/>
            </p:nvSpPr>
            <p:spPr bwMode="auto">
              <a:xfrm>
                <a:off x="1993" y="30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14" name="Oval 4724"/>
              <p:cNvSpPr>
                <a:spLocks noChangeArrowheads="1"/>
              </p:cNvSpPr>
              <p:nvPr/>
            </p:nvSpPr>
            <p:spPr bwMode="auto">
              <a:xfrm>
                <a:off x="1669" y="31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15" name="Oval 4725"/>
              <p:cNvSpPr>
                <a:spLocks noChangeArrowheads="1"/>
              </p:cNvSpPr>
              <p:nvPr/>
            </p:nvSpPr>
            <p:spPr bwMode="auto">
              <a:xfrm>
                <a:off x="1442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16" name="Oval 4726"/>
              <p:cNvSpPr>
                <a:spLocks noChangeArrowheads="1"/>
              </p:cNvSpPr>
              <p:nvPr/>
            </p:nvSpPr>
            <p:spPr bwMode="auto">
              <a:xfrm>
                <a:off x="1327" y="2376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17" name="Oval 4727"/>
              <p:cNvSpPr>
                <a:spLocks noChangeArrowheads="1"/>
              </p:cNvSpPr>
              <p:nvPr/>
            </p:nvSpPr>
            <p:spPr bwMode="auto">
              <a:xfrm>
                <a:off x="1501" y="23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18" name="Oval 4728"/>
              <p:cNvSpPr>
                <a:spLocks noChangeArrowheads="1"/>
              </p:cNvSpPr>
              <p:nvPr/>
            </p:nvSpPr>
            <p:spPr bwMode="auto">
              <a:xfrm>
                <a:off x="1452" y="244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19" name="Oval 4729"/>
              <p:cNvSpPr>
                <a:spLocks noChangeArrowheads="1"/>
              </p:cNvSpPr>
              <p:nvPr/>
            </p:nvSpPr>
            <p:spPr bwMode="auto">
              <a:xfrm>
                <a:off x="1131" y="21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20" name="Oval 4730"/>
              <p:cNvSpPr>
                <a:spLocks noChangeArrowheads="1"/>
              </p:cNvSpPr>
              <p:nvPr/>
            </p:nvSpPr>
            <p:spPr bwMode="auto">
              <a:xfrm>
                <a:off x="1592" y="30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21" name="Oval 4731"/>
              <p:cNvSpPr>
                <a:spLocks noChangeArrowheads="1"/>
              </p:cNvSpPr>
              <p:nvPr/>
            </p:nvSpPr>
            <p:spPr bwMode="auto">
              <a:xfrm>
                <a:off x="2911" y="30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22" name="Oval 4732"/>
              <p:cNvSpPr>
                <a:spLocks noChangeArrowheads="1"/>
              </p:cNvSpPr>
              <p:nvPr/>
            </p:nvSpPr>
            <p:spPr bwMode="auto">
              <a:xfrm>
                <a:off x="901" y="22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23" name="Oval 4733"/>
              <p:cNvSpPr>
                <a:spLocks noChangeArrowheads="1"/>
              </p:cNvSpPr>
              <p:nvPr/>
            </p:nvSpPr>
            <p:spPr bwMode="auto">
              <a:xfrm>
                <a:off x="2482" y="30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24" name="Oval 4734"/>
              <p:cNvSpPr>
                <a:spLocks noChangeArrowheads="1"/>
              </p:cNvSpPr>
              <p:nvPr/>
            </p:nvSpPr>
            <p:spPr bwMode="auto">
              <a:xfrm>
                <a:off x="1937" y="31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25" name="Oval 4735"/>
              <p:cNvSpPr>
                <a:spLocks noChangeArrowheads="1"/>
              </p:cNvSpPr>
              <p:nvPr/>
            </p:nvSpPr>
            <p:spPr bwMode="auto">
              <a:xfrm>
                <a:off x="1417" y="29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26" name="Oval 4736"/>
              <p:cNvSpPr>
                <a:spLocks noChangeArrowheads="1"/>
              </p:cNvSpPr>
              <p:nvPr/>
            </p:nvSpPr>
            <p:spPr bwMode="auto">
              <a:xfrm>
                <a:off x="2482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27" name="Oval 4737"/>
              <p:cNvSpPr>
                <a:spLocks noChangeArrowheads="1"/>
              </p:cNvSpPr>
              <p:nvPr/>
            </p:nvSpPr>
            <p:spPr bwMode="auto">
              <a:xfrm>
                <a:off x="1368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28" name="Oval 4738"/>
              <p:cNvSpPr>
                <a:spLocks noChangeArrowheads="1"/>
              </p:cNvSpPr>
              <p:nvPr/>
            </p:nvSpPr>
            <p:spPr bwMode="auto">
              <a:xfrm>
                <a:off x="1267" y="30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29" name="Oval 4739"/>
              <p:cNvSpPr>
                <a:spLocks noChangeArrowheads="1"/>
              </p:cNvSpPr>
              <p:nvPr/>
            </p:nvSpPr>
            <p:spPr bwMode="auto">
              <a:xfrm>
                <a:off x="1152" y="27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30" name="Oval 4740"/>
              <p:cNvSpPr>
                <a:spLocks noChangeArrowheads="1"/>
              </p:cNvSpPr>
              <p:nvPr/>
            </p:nvSpPr>
            <p:spPr bwMode="auto">
              <a:xfrm>
                <a:off x="1278" y="31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31" name="Oval 4741"/>
              <p:cNvSpPr>
                <a:spLocks noChangeArrowheads="1"/>
              </p:cNvSpPr>
              <p:nvPr/>
            </p:nvSpPr>
            <p:spPr bwMode="auto">
              <a:xfrm>
                <a:off x="1135" y="3005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32" name="Oval 4742"/>
              <p:cNvSpPr>
                <a:spLocks noChangeArrowheads="1"/>
              </p:cNvSpPr>
              <p:nvPr/>
            </p:nvSpPr>
            <p:spPr bwMode="auto">
              <a:xfrm>
                <a:off x="2280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33" name="Oval 4743"/>
              <p:cNvSpPr>
                <a:spLocks noChangeArrowheads="1"/>
              </p:cNvSpPr>
              <p:nvPr/>
            </p:nvSpPr>
            <p:spPr bwMode="auto">
              <a:xfrm>
                <a:off x="1180" y="223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34" name="Oval 4744"/>
              <p:cNvSpPr>
                <a:spLocks noChangeArrowheads="1"/>
              </p:cNvSpPr>
              <p:nvPr/>
            </p:nvSpPr>
            <p:spPr bwMode="auto">
              <a:xfrm>
                <a:off x="922" y="16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35" name="Oval 4745"/>
              <p:cNvSpPr>
                <a:spLocks noChangeArrowheads="1"/>
              </p:cNvSpPr>
              <p:nvPr/>
            </p:nvSpPr>
            <p:spPr bwMode="auto">
              <a:xfrm>
                <a:off x="1962" y="29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36" name="Oval 4746"/>
              <p:cNvSpPr>
                <a:spLocks noChangeArrowheads="1"/>
              </p:cNvSpPr>
              <p:nvPr/>
            </p:nvSpPr>
            <p:spPr bwMode="auto">
              <a:xfrm>
                <a:off x="1351" y="18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37" name="Oval 4747"/>
              <p:cNvSpPr>
                <a:spLocks noChangeArrowheads="1"/>
              </p:cNvSpPr>
              <p:nvPr/>
            </p:nvSpPr>
            <p:spPr bwMode="auto">
              <a:xfrm>
                <a:off x="1330" y="199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38" name="Oval 4748"/>
              <p:cNvSpPr>
                <a:spLocks noChangeArrowheads="1"/>
              </p:cNvSpPr>
              <p:nvPr/>
            </p:nvSpPr>
            <p:spPr bwMode="auto">
              <a:xfrm>
                <a:off x="1630" y="18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39" name="Oval 4749"/>
              <p:cNvSpPr>
                <a:spLocks noChangeArrowheads="1"/>
              </p:cNvSpPr>
              <p:nvPr/>
            </p:nvSpPr>
            <p:spPr bwMode="auto">
              <a:xfrm>
                <a:off x="1466" y="19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40" name="Oval 4750"/>
              <p:cNvSpPr>
                <a:spLocks noChangeArrowheads="1"/>
              </p:cNvSpPr>
              <p:nvPr/>
            </p:nvSpPr>
            <p:spPr bwMode="auto">
              <a:xfrm>
                <a:off x="1829" y="23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41" name="Oval 4751"/>
              <p:cNvSpPr>
                <a:spLocks noChangeArrowheads="1"/>
              </p:cNvSpPr>
              <p:nvPr/>
            </p:nvSpPr>
            <p:spPr bwMode="auto">
              <a:xfrm>
                <a:off x="1347" y="18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42" name="Oval 4752"/>
              <p:cNvSpPr>
                <a:spLocks noChangeArrowheads="1"/>
              </p:cNvSpPr>
              <p:nvPr/>
            </p:nvSpPr>
            <p:spPr bwMode="auto">
              <a:xfrm>
                <a:off x="1138" y="20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43" name="Oval 4753"/>
              <p:cNvSpPr>
                <a:spLocks noChangeArrowheads="1"/>
              </p:cNvSpPr>
              <p:nvPr/>
            </p:nvSpPr>
            <p:spPr bwMode="auto">
              <a:xfrm>
                <a:off x="1232" y="24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44" name="Oval 4754"/>
              <p:cNvSpPr>
                <a:spLocks noChangeArrowheads="1"/>
              </p:cNvSpPr>
              <p:nvPr/>
            </p:nvSpPr>
            <p:spPr bwMode="auto">
              <a:xfrm>
                <a:off x="1065" y="25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45" name="Oval 4755"/>
              <p:cNvSpPr>
                <a:spLocks noChangeArrowheads="1"/>
              </p:cNvSpPr>
              <p:nvPr/>
            </p:nvSpPr>
            <p:spPr bwMode="auto">
              <a:xfrm>
                <a:off x="1110" y="21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46" name="Oval 4756"/>
              <p:cNvSpPr>
                <a:spLocks noChangeArrowheads="1"/>
              </p:cNvSpPr>
              <p:nvPr/>
            </p:nvSpPr>
            <p:spPr bwMode="auto">
              <a:xfrm>
                <a:off x="925" y="16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47" name="Oval 4757"/>
              <p:cNvSpPr>
                <a:spLocks noChangeArrowheads="1"/>
              </p:cNvSpPr>
              <p:nvPr/>
            </p:nvSpPr>
            <p:spPr bwMode="auto">
              <a:xfrm>
                <a:off x="1218" y="19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48" name="Oval 4758"/>
              <p:cNvSpPr>
                <a:spLocks noChangeArrowheads="1"/>
              </p:cNvSpPr>
              <p:nvPr/>
            </p:nvSpPr>
            <p:spPr bwMode="auto">
              <a:xfrm>
                <a:off x="1330" y="20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49" name="Oval 4759"/>
              <p:cNvSpPr>
                <a:spLocks noChangeArrowheads="1"/>
              </p:cNvSpPr>
              <p:nvPr/>
            </p:nvSpPr>
            <p:spPr bwMode="auto">
              <a:xfrm>
                <a:off x="2077" y="31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50" name="Oval 4760"/>
              <p:cNvSpPr>
                <a:spLocks noChangeArrowheads="1"/>
              </p:cNvSpPr>
              <p:nvPr/>
            </p:nvSpPr>
            <p:spPr bwMode="auto">
              <a:xfrm>
                <a:off x="1002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51" name="Oval 4761"/>
              <p:cNvSpPr>
                <a:spLocks noChangeArrowheads="1"/>
              </p:cNvSpPr>
              <p:nvPr/>
            </p:nvSpPr>
            <p:spPr bwMode="auto">
              <a:xfrm>
                <a:off x="936" y="26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52" name="Oval 4762"/>
              <p:cNvSpPr>
                <a:spLocks noChangeArrowheads="1"/>
              </p:cNvSpPr>
              <p:nvPr/>
            </p:nvSpPr>
            <p:spPr bwMode="auto">
              <a:xfrm>
                <a:off x="1274" y="24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53" name="Oval 4763"/>
              <p:cNvSpPr>
                <a:spLocks noChangeArrowheads="1"/>
              </p:cNvSpPr>
              <p:nvPr/>
            </p:nvSpPr>
            <p:spPr bwMode="auto">
              <a:xfrm>
                <a:off x="2157" y="25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54" name="Oval 4764"/>
              <p:cNvSpPr>
                <a:spLocks noChangeArrowheads="1"/>
              </p:cNvSpPr>
              <p:nvPr/>
            </p:nvSpPr>
            <p:spPr bwMode="auto">
              <a:xfrm>
                <a:off x="1686" y="31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55" name="Oval 4765"/>
              <p:cNvSpPr>
                <a:spLocks noChangeArrowheads="1"/>
              </p:cNvSpPr>
              <p:nvPr/>
            </p:nvSpPr>
            <p:spPr bwMode="auto">
              <a:xfrm>
                <a:off x="1100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56" name="Oval 4766"/>
              <p:cNvSpPr>
                <a:spLocks noChangeArrowheads="1"/>
              </p:cNvSpPr>
              <p:nvPr/>
            </p:nvSpPr>
            <p:spPr bwMode="auto">
              <a:xfrm>
                <a:off x="1023" y="24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57" name="Oval 4767"/>
              <p:cNvSpPr>
                <a:spLocks noChangeArrowheads="1"/>
              </p:cNvSpPr>
              <p:nvPr/>
            </p:nvSpPr>
            <p:spPr bwMode="auto">
              <a:xfrm>
                <a:off x="950" y="1619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58" name="Oval 4768"/>
              <p:cNvSpPr>
                <a:spLocks noChangeArrowheads="1"/>
              </p:cNvSpPr>
              <p:nvPr/>
            </p:nvSpPr>
            <p:spPr bwMode="auto">
              <a:xfrm>
                <a:off x="998" y="28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59" name="Oval 4769"/>
              <p:cNvSpPr>
                <a:spLocks noChangeArrowheads="1"/>
              </p:cNvSpPr>
              <p:nvPr/>
            </p:nvSpPr>
            <p:spPr bwMode="auto">
              <a:xfrm>
                <a:off x="890" y="24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60" name="Oval 4770"/>
              <p:cNvSpPr>
                <a:spLocks noChangeArrowheads="1"/>
              </p:cNvSpPr>
              <p:nvPr/>
            </p:nvSpPr>
            <p:spPr bwMode="auto">
              <a:xfrm>
                <a:off x="1232" y="32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61" name="Oval 4771"/>
              <p:cNvSpPr>
                <a:spLocks noChangeArrowheads="1"/>
              </p:cNvSpPr>
              <p:nvPr/>
            </p:nvSpPr>
            <p:spPr bwMode="auto">
              <a:xfrm>
                <a:off x="2398" y="32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62" name="Oval 4772"/>
              <p:cNvSpPr>
                <a:spLocks noChangeArrowheads="1"/>
              </p:cNvSpPr>
              <p:nvPr/>
            </p:nvSpPr>
            <p:spPr bwMode="auto">
              <a:xfrm>
                <a:off x="1351" y="28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63" name="Oval 4773"/>
              <p:cNvSpPr>
                <a:spLocks noChangeArrowheads="1"/>
              </p:cNvSpPr>
              <p:nvPr/>
            </p:nvSpPr>
            <p:spPr bwMode="auto">
              <a:xfrm>
                <a:off x="1414" y="29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64" name="Oval 4774"/>
              <p:cNvSpPr>
                <a:spLocks noChangeArrowheads="1"/>
              </p:cNvSpPr>
              <p:nvPr/>
            </p:nvSpPr>
            <p:spPr bwMode="auto">
              <a:xfrm>
                <a:off x="1190" y="31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65" name="Oval 4775"/>
              <p:cNvSpPr>
                <a:spLocks noChangeArrowheads="1"/>
              </p:cNvSpPr>
              <p:nvPr/>
            </p:nvSpPr>
            <p:spPr bwMode="auto">
              <a:xfrm>
                <a:off x="1735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66" name="Oval 4776"/>
              <p:cNvSpPr>
                <a:spLocks noChangeArrowheads="1"/>
              </p:cNvSpPr>
              <p:nvPr/>
            </p:nvSpPr>
            <p:spPr bwMode="auto">
              <a:xfrm>
                <a:off x="2363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67" name="Oval 4777"/>
              <p:cNvSpPr>
                <a:spLocks noChangeArrowheads="1"/>
              </p:cNvSpPr>
              <p:nvPr/>
            </p:nvSpPr>
            <p:spPr bwMode="auto">
              <a:xfrm>
                <a:off x="943" y="2310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68" name="Oval 4778"/>
              <p:cNvSpPr>
                <a:spLocks noChangeArrowheads="1"/>
              </p:cNvSpPr>
              <p:nvPr/>
            </p:nvSpPr>
            <p:spPr bwMode="auto">
              <a:xfrm>
                <a:off x="1466" y="282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69" name="Oval 4779"/>
              <p:cNvSpPr>
                <a:spLocks noChangeArrowheads="1"/>
              </p:cNvSpPr>
              <p:nvPr/>
            </p:nvSpPr>
            <p:spPr bwMode="auto">
              <a:xfrm>
                <a:off x="873" y="21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70" name="Oval 4780"/>
              <p:cNvSpPr>
                <a:spLocks noChangeArrowheads="1"/>
              </p:cNvSpPr>
              <p:nvPr/>
            </p:nvSpPr>
            <p:spPr bwMode="auto">
              <a:xfrm>
                <a:off x="1061" y="31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71" name="Oval 4781"/>
              <p:cNvSpPr>
                <a:spLocks noChangeArrowheads="1"/>
              </p:cNvSpPr>
              <p:nvPr/>
            </p:nvSpPr>
            <p:spPr bwMode="auto">
              <a:xfrm>
                <a:off x="1690" y="22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72" name="Oval 4782"/>
              <p:cNvSpPr>
                <a:spLocks noChangeArrowheads="1"/>
              </p:cNvSpPr>
              <p:nvPr/>
            </p:nvSpPr>
            <p:spPr bwMode="auto">
              <a:xfrm>
                <a:off x="1044" y="26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73" name="Oval 4783"/>
              <p:cNvSpPr>
                <a:spLocks noChangeArrowheads="1"/>
              </p:cNvSpPr>
              <p:nvPr/>
            </p:nvSpPr>
            <p:spPr bwMode="auto">
              <a:xfrm>
                <a:off x="883" y="20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74" name="Oval 4784"/>
              <p:cNvSpPr>
                <a:spLocks noChangeArrowheads="1"/>
              </p:cNvSpPr>
              <p:nvPr/>
            </p:nvSpPr>
            <p:spPr bwMode="auto">
              <a:xfrm>
                <a:off x="1005" y="24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75" name="Oval 4785"/>
              <p:cNvSpPr>
                <a:spLocks noChangeArrowheads="1"/>
              </p:cNvSpPr>
              <p:nvPr/>
            </p:nvSpPr>
            <p:spPr bwMode="auto">
              <a:xfrm>
                <a:off x="834" y="16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76" name="Oval 4786"/>
              <p:cNvSpPr>
                <a:spLocks noChangeArrowheads="1"/>
              </p:cNvSpPr>
              <p:nvPr/>
            </p:nvSpPr>
            <p:spPr bwMode="auto">
              <a:xfrm>
                <a:off x="1389" y="30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77" name="Oval 4787"/>
              <p:cNvSpPr>
                <a:spLocks noChangeArrowheads="1"/>
              </p:cNvSpPr>
              <p:nvPr/>
            </p:nvSpPr>
            <p:spPr bwMode="auto">
              <a:xfrm>
                <a:off x="1334" y="3242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78" name="Oval 4788"/>
              <p:cNvSpPr>
                <a:spLocks noChangeArrowheads="1"/>
              </p:cNvSpPr>
              <p:nvPr/>
            </p:nvSpPr>
            <p:spPr bwMode="auto">
              <a:xfrm>
                <a:off x="1257" y="283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79" name="Oval 4789"/>
              <p:cNvSpPr>
                <a:spLocks noChangeArrowheads="1"/>
              </p:cNvSpPr>
              <p:nvPr/>
            </p:nvSpPr>
            <p:spPr bwMode="auto">
              <a:xfrm>
                <a:off x="1449" y="33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80" name="Oval 4790"/>
              <p:cNvSpPr>
                <a:spLocks noChangeArrowheads="1"/>
              </p:cNvSpPr>
              <p:nvPr/>
            </p:nvSpPr>
            <p:spPr bwMode="auto">
              <a:xfrm>
                <a:off x="1718" y="2981"/>
                <a:ext cx="20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81" name="Oval 4791"/>
              <p:cNvSpPr>
                <a:spLocks noChangeArrowheads="1"/>
              </p:cNvSpPr>
              <p:nvPr/>
            </p:nvSpPr>
            <p:spPr bwMode="auto">
              <a:xfrm>
                <a:off x="1847" y="289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82" name="Oval 4792"/>
              <p:cNvSpPr>
                <a:spLocks noChangeArrowheads="1"/>
              </p:cNvSpPr>
              <p:nvPr/>
            </p:nvSpPr>
            <p:spPr bwMode="auto">
              <a:xfrm>
                <a:off x="782" y="20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83" name="Oval 4793"/>
              <p:cNvSpPr>
                <a:spLocks noChangeArrowheads="1"/>
              </p:cNvSpPr>
              <p:nvPr/>
            </p:nvSpPr>
            <p:spPr bwMode="auto">
              <a:xfrm>
                <a:off x="1009" y="22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84" name="Oval 4794"/>
              <p:cNvSpPr>
                <a:spLocks noChangeArrowheads="1"/>
              </p:cNvSpPr>
              <p:nvPr/>
            </p:nvSpPr>
            <p:spPr bwMode="auto">
              <a:xfrm>
                <a:off x="1089" y="2775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85" name="Oval 4795"/>
              <p:cNvSpPr>
                <a:spLocks noChangeArrowheads="1"/>
              </p:cNvSpPr>
              <p:nvPr/>
            </p:nvSpPr>
            <p:spPr bwMode="auto">
              <a:xfrm>
                <a:off x="1285" y="24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86" name="Oval 4796"/>
              <p:cNvSpPr>
                <a:spLocks noChangeArrowheads="1"/>
              </p:cNvSpPr>
              <p:nvPr/>
            </p:nvSpPr>
            <p:spPr bwMode="auto">
              <a:xfrm>
                <a:off x="929" y="19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87" name="Oval 4797"/>
              <p:cNvSpPr>
                <a:spLocks noChangeArrowheads="1"/>
              </p:cNvSpPr>
              <p:nvPr/>
            </p:nvSpPr>
            <p:spPr bwMode="auto">
              <a:xfrm>
                <a:off x="1983" y="30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88" name="Oval 4798"/>
              <p:cNvSpPr>
                <a:spLocks noChangeArrowheads="1"/>
              </p:cNvSpPr>
              <p:nvPr/>
            </p:nvSpPr>
            <p:spPr bwMode="auto">
              <a:xfrm>
                <a:off x="929" y="2143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89" name="Oval 4799"/>
              <p:cNvSpPr>
                <a:spLocks noChangeArrowheads="1"/>
              </p:cNvSpPr>
              <p:nvPr/>
            </p:nvSpPr>
            <p:spPr bwMode="auto">
              <a:xfrm>
                <a:off x="984" y="26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90" name="Oval 4800"/>
              <p:cNvSpPr>
                <a:spLocks noChangeArrowheads="1"/>
              </p:cNvSpPr>
              <p:nvPr/>
            </p:nvSpPr>
            <p:spPr bwMode="auto">
              <a:xfrm>
                <a:off x="974" y="2143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91" name="Oval 4801"/>
              <p:cNvSpPr>
                <a:spLocks noChangeArrowheads="1"/>
              </p:cNvSpPr>
              <p:nvPr/>
            </p:nvSpPr>
            <p:spPr bwMode="auto">
              <a:xfrm>
                <a:off x="988" y="29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92" name="Oval 4802"/>
              <p:cNvSpPr>
                <a:spLocks noChangeArrowheads="1"/>
              </p:cNvSpPr>
              <p:nvPr/>
            </p:nvSpPr>
            <p:spPr bwMode="auto">
              <a:xfrm>
                <a:off x="929" y="18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93" name="Oval 4803"/>
              <p:cNvSpPr>
                <a:spLocks noChangeArrowheads="1"/>
              </p:cNvSpPr>
              <p:nvPr/>
            </p:nvSpPr>
            <p:spPr bwMode="auto">
              <a:xfrm>
                <a:off x="1354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94" name="Oval 4804"/>
              <p:cNvSpPr>
                <a:spLocks noChangeArrowheads="1"/>
              </p:cNvSpPr>
              <p:nvPr/>
            </p:nvSpPr>
            <p:spPr bwMode="auto">
              <a:xfrm>
                <a:off x="813" y="23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95" name="Oval 4805"/>
              <p:cNvSpPr>
                <a:spLocks noChangeArrowheads="1"/>
              </p:cNvSpPr>
              <p:nvPr/>
            </p:nvSpPr>
            <p:spPr bwMode="auto">
              <a:xfrm>
                <a:off x="1438" y="28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96" name="Oval 4806"/>
              <p:cNvSpPr>
                <a:spLocks noChangeArrowheads="1"/>
              </p:cNvSpPr>
              <p:nvPr/>
            </p:nvSpPr>
            <p:spPr bwMode="auto">
              <a:xfrm>
                <a:off x="918" y="24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97" name="Oval 4807"/>
              <p:cNvSpPr>
                <a:spLocks noChangeArrowheads="1"/>
              </p:cNvSpPr>
              <p:nvPr/>
            </p:nvSpPr>
            <p:spPr bwMode="auto">
              <a:xfrm>
                <a:off x="803" y="24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98" name="Oval 4808"/>
              <p:cNvSpPr>
                <a:spLocks noChangeArrowheads="1"/>
              </p:cNvSpPr>
              <p:nvPr/>
            </p:nvSpPr>
            <p:spPr bwMode="auto">
              <a:xfrm>
                <a:off x="2646" y="30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99" name="Oval 4809"/>
              <p:cNvSpPr>
                <a:spLocks noChangeArrowheads="1"/>
              </p:cNvSpPr>
              <p:nvPr/>
            </p:nvSpPr>
            <p:spPr bwMode="auto">
              <a:xfrm>
                <a:off x="1707" y="34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00" name="Oval 4810"/>
              <p:cNvSpPr>
                <a:spLocks noChangeArrowheads="1"/>
              </p:cNvSpPr>
              <p:nvPr/>
            </p:nvSpPr>
            <p:spPr bwMode="auto">
              <a:xfrm>
                <a:off x="1047" y="22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01" name="Oval 4811"/>
              <p:cNvSpPr>
                <a:spLocks noChangeArrowheads="1"/>
              </p:cNvSpPr>
              <p:nvPr/>
            </p:nvSpPr>
            <p:spPr bwMode="auto">
              <a:xfrm>
                <a:off x="890" y="17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02" name="Oval 4812"/>
              <p:cNvSpPr>
                <a:spLocks noChangeArrowheads="1"/>
              </p:cNvSpPr>
              <p:nvPr/>
            </p:nvSpPr>
            <p:spPr bwMode="auto">
              <a:xfrm>
                <a:off x="1512" y="24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03" name="Oval 4813"/>
              <p:cNvSpPr>
                <a:spLocks noChangeArrowheads="1"/>
              </p:cNvSpPr>
              <p:nvPr/>
            </p:nvSpPr>
            <p:spPr bwMode="auto">
              <a:xfrm>
                <a:off x="2098" y="30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04" name="Oval 4814"/>
              <p:cNvSpPr>
                <a:spLocks noChangeArrowheads="1"/>
              </p:cNvSpPr>
              <p:nvPr/>
            </p:nvSpPr>
            <p:spPr bwMode="auto">
              <a:xfrm>
                <a:off x="1899" y="28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05" name="Oval 4815"/>
              <p:cNvSpPr>
                <a:spLocks noChangeArrowheads="1"/>
              </p:cNvSpPr>
              <p:nvPr/>
            </p:nvSpPr>
            <p:spPr bwMode="auto">
              <a:xfrm>
                <a:off x="2541" y="32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06" name="Oval 4816"/>
              <p:cNvSpPr>
                <a:spLocks noChangeArrowheads="1"/>
              </p:cNvSpPr>
              <p:nvPr/>
            </p:nvSpPr>
            <p:spPr bwMode="auto">
              <a:xfrm>
                <a:off x="2964" y="307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07" name="Oval 4817"/>
              <p:cNvSpPr>
                <a:spLocks noChangeArrowheads="1"/>
              </p:cNvSpPr>
              <p:nvPr/>
            </p:nvSpPr>
            <p:spPr bwMode="auto">
              <a:xfrm>
                <a:off x="1229" y="20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08" name="Oval 4818"/>
              <p:cNvSpPr>
                <a:spLocks noChangeArrowheads="1"/>
              </p:cNvSpPr>
              <p:nvPr/>
            </p:nvSpPr>
            <p:spPr bwMode="auto">
              <a:xfrm>
                <a:off x="1826" y="32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09" name="Oval 4819"/>
              <p:cNvSpPr>
                <a:spLocks noChangeArrowheads="1"/>
              </p:cNvSpPr>
              <p:nvPr/>
            </p:nvSpPr>
            <p:spPr bwMode="auto">
              <a:xfrm>
                <a:off x="2363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10" name="Oval 4820"/>
              <p:cNvSpPr>
                <a:spLocks noChangeArrowheads="1"/>
              </p:cNvSpPr>
              <p:nvPr/>
            </p:nvSpPr>
            <p:spPr bwMode="auto">
              <a:xfrm>
                <a:off x="2377" y="34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11" name="Oval 4821"/>
              <p:cNvSpPr>
                <a:spLocks noChangeArrowheads="1"/>
              </p:cNvSpPr>
              <p:nvPr/>
            </p:nvSpPr>
            <p:spPr bwMode="auto">
              <a:xfrm>
                <a:off x="1260" y="32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12" name="Oval 4822"/>
              <p:cNvSpPr>
                <a:spLocks noChangeArrowheads="1"/>
              </p:cNvSpPr>
              <p:nvPr/>
            </p:nvSpPr>
            <p:spPr bwMode="auto">
              <a:xfrm>
                <a:off x="2290" y="332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13" name="Oval 4823"/>
              <p:cNvSpPr>
                <a:spLocks noChangeArrowheads="1"/>
              </p:cNvSpPr>
              <p:nvPr/>
            </p:nvSpPr>
            <p:spPr bwMode="auto">
              <a:xfrm>
                <a:off x="1826" y="320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14" name="Oval 4824"/>
              <p:cNvSpPr>
                <a:spLocks noChangeArrowheads="1"/>
              </p:cNvSpPr>
              <p:nvPr/>
            </p:nvSpPr>
            <p:spPr bwMode="auto">
              <a:xfrm>
                <a:off x="1222" y="21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15" name="Oval 4825"/>
              <p:cNvSpPr>
                <a:spLocks noChangeArrowheads="1"/>
              </p:cNvSpPr>
              <p:nvPr/>
            </p:nvSpPr>
            <p:spPr bwMode="auto">
              <a:xfrm>
                <a:off x="1889" y="29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16" name="Oval 4826"/>
              <p:cNvSpPr>
                <a:spLocks noChangeArrowheads="1"/>
              </p:cNvSpPr>
              <p:nvPr/>
            </p:nvSpPr>
            <p:spPr bwMode="auto">
              <a:xfrm>
                <a:off x="1578" y="27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17" name="Oval 4827"/>
              <p:cNvSpPr>
                <a:spLocks noChangeArrowheads="1"/>
              </p:cNvSpPr>
              <p:nvPr/>
            </p:nvSpPr>
            <p:spPr bwMode="auto">
              <a:xfrm>
                <a:off x="1072" y="29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18" name="Oval 4828"/>
              <p:cNvSpPr>
                <a:spLocks noChangeArrowheads="1"/>
              </p:cNvSpPr>
              <p:nvPr/>
            </p:nvSpPr>
            <p:spPr bwMode="auto">
              <a:xfrm>
                <a:off x="1766" y="32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19" name="Oval 4829"/>
              <p:cNvSpPr>
                <a:spLocks noChangeArrowheads="1"/>
              </p:cNvSpPr>
              <p:nvPr/>
            </p:nvSpPr>
            <p:spPr bwMode="auto">
              <a:xfrm>
                <a:off x="3215" y="33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20" name="Oval 4830"/>
              <p:cNvSpPr>
                <a:spLocks noChangeArrowheads="1"/>
              </p:cNvSpPr>
              <p:nvPr/>
            </p:nvSpPr>
            <p:spPr bwMode="auto">
              <a:xfrm>
                <a:off x="1019" y="28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21" name="Oval 4831"/>
              <p:cNvSpPr>
                <a:spLocks noChangeArrowheads="1"/>
              </p:cNvSpPr>
              <p:nvPr/>
            </p:nvSpPr>
            <p:spPr bwMode="auto">
              <a:xfrm>
                <a:off x="1260" y="28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22" name="Oval 4832"/>
              <p:cNvSpPr>
                <a:spLocks noChangeArrowheads="1"/>
              </p:cNvSpPr>
              <p:nvPr/>
            </p:nvSpPr>
            <p:spPr bwMode="auto">
              <a:xfrm>
                <a:off x="1149" y="252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23" name="Oval 4833"/>
              <p:cNvSpPr>
                <a:spLocks noChangeArrowheads="1"/>
              </p:cNvSpPr>
              <p:nvPr/>
            </p:nvSpPr>
            <p:spPr bwMode="auto">
              <a:xfrm>
                <a:off x="2140" y="32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24" name="Oval 4834"/>
              <p:cNvSpPr>
                <a:spLocks noChangeArrowheads="1"/>
              </p:cNvSpPr>
              <p:nvPr/>
            </p:nvSpPr>
            <p:spPr bwMode="auto">
              <a:xfrm>
                <a:off x="2178" y="32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25" name="Oval 4835"/>
              <p:cNvSpPr>
                <a:spLocks noChangeArrowheads="1"/>
              </p:cNvSpPr>
              <p:nvPr/>
            </p:nvSpPr>
            <p:spPr bwMode="auto">
              <a:xfrm>
                <a:off x="1253" y="30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26" name="Oval 4836"/>
              <p:cNvSpPr>
                <a:spLocks noChangeArrowheads="1"/>
              </p:cNvSpPr>
              <p:nvPr/>
            </p:nvSpPr>
            <p:spPr bwMode="auto">
              <a:xfrm>
                <a:off x="2227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27" name="Oval 4837"/>
              <p:cNvSpPr>
                <a:spLocks noChangeArrowheads="1"/>
              </p:cNvSpPr>
              <p:nvPr/>
            </p:nvSpPr>
            <p:spPr bwMode="auto">
              <a:xfrm>
                <a:off x="2217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28" name="Oval 4838"/>
              <p:cNvSpPr>
                <a:spLocks noChangeArrowheads="1"/>
              </p:cNvSpPr>
              <p:nvPr/>
            </p:nvSpPr>
            <p:spPr bwMode="auto">
              <a:xfrm>
                <a:off x="1927" y="32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29" name="Oval 4839"/>
              <p:cNvSpPr>
                <a:spLocks noChangeArrowheads="1"/>
              </p:cNvSpPr>
              <p:nvPr/>
            </p:nvSpPr>
            <p:spPr bwMode="auto">
              <a:xfrm>
                <a:off x="1704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30" name="Oval 4840"/>
              <p:cNvSpPr>
                <a:spLocks noChangeArrowheads="1"/>
              </p:cNvSpPr>
              <p:nvPr/>
            </p:nvSpPr>
            <p:spPr bwMode="auto">
              <a:xfrm>
                <a:off x="1232" y="28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31" name="Oval 4841"/>
              <p:cNvSpPr>
                <a:spLocks noChangeArrowheads="1"/>
              </p:cNvSpPr>
              <p:nvPr/>
            </p:nvSpPr>
            <p:spPr bwMode="auto">
              <a:xfrm>
                <a:off x="2660" y="339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32" name="Oval 4842"/>
              <p:cNvSpPr>
                <a:spLocks noChangeArrowheads="1"/>
              </p:cNvSpPr>
              <p:nvPr/>
            </p:nvSpPr>
            <p:spPr bwMode="auto">
              <a:xfrm>
                <a:off x="1735" y="28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33" name="Oval 4843"/>
              <p:cNvSpPr>
                <a:spLocks noChangeArrowheads="1"/>
              </p:cNvSpPr>
              <p:nvPr/>
            </p:nvSpPr>
            <p:spPr bwMode="auto">
              <a:xfrm>
                <a:off x="1665" y="320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34" name="Oval 4844"/>
              <p:cNvSpPr>
                <a:spLocks noChangeArrowheads="1"/>
              </p:cNvSpPr>
              <p:nvPr/>
            </p:nvSpPr>
            <p:spPr bwMode="auto">
              <a:xfrm>
                <a:off x="1955" y="320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35" name="Oval 4845"/>
              <p:cNvSpPr>
                <a:spLocks noChangeArrowheads="1"/>
              </p:cNvSpPr>
              <p:nvPr/>
            </p:nvSpPr>
            <p:spPr bwMode="auto">
              <a:xfrm>
                <a:off x="2126" y="33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36" name="Oval 4846"/>
              <p:cNvSpPr>
                <a:spLocks noChangeArrowheads="1"/>
              </p:cNvSpPr>
              <p:nvPr/>
            </p:nvSpPr>
            <p:spPr bwMode="auto">
              <a:xfrm>
                <a:off x="1997" y="31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37" name="Oval 4847"/>
              <p:cNvSpPr>
                <a:spLocks noChangeArrowheads="1"/>
              </p:cNvSpPr>
              <p:nvPr/>
            </p:nvSpPr>
            <p:spPr bwMode="auto">
              <a:xfrm>
                <a:off x="1089" y="28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38" name="Oval 4848"/>
              <p:cNvSpPr>
                <a:spLocks noChangeArrowheads="1"/>
              </p:cNvSpPr>
              <p:nvPr/>
            </p:nvSpPr>
            <p:spPr bwMode="auto">
              <a:xfrm>
                <a:off x="1840" y="31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39" name="Oval 4849"/>
              <p:cNvSpPr>
                <a:spLocks noChangeArrowheads="1"/>
              </p:cNvSpPr>
              <p:nvPr/>
            </p:nvSpPr>
            <p:spPr bwMode="auto">
              <a:xfrm>
                <a:off x="1882" y="31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40" name="Oval 4850"/>
              <p:cNvSpPr>
                <a:spLocks noChangeArrowheads="1"/>
              </p:cNvSpPr>
              <p:nvPr/>
            </p:nvSpPr>
            <p:spPr bwMode="auto">
              <a:xfrm>
                <a:off x="1571" y="31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41" name="Oval 4851"/>
              <p:cNvSpPr>
                <a:spLocks noChangeArrowheads="1"/>
              </p:cNvSpPr>
              <p:nvPr/>
            </p:nvSpPr>
            <p:spPr bwMode="auto">
              <a:xfrm>
                <a:off x="2650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42" name="Oval 4852"/>
              <p:cNvSpPr>
                <a:spLocks noChangeArrowheads="1"/>
              </p:cNvSpPr>
              <p:nvPr/>
            </p:nvSpPr>
            <p:spPr bwMode="auto">
              <a:xfrm>
                <a:off x="1749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43" name="Oval 4853"/>
              <p:cNvSpPr>
                <a:spLocks noChangeArrowheads="1"/>
              </p:cNvSpPr>
              <p:nvPr/>
            </p:nvSpPr>
            <p:spPr bwMode="auto">
              <a:xfrm>
                <a:off x="2178" y="298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44" name="Oval 4854"/>
              <p:cNvSpPr>
                <a:spLocks noChangeArrowheads="1"/>
              </p:cNvSpPr>
              <p:nvPr/>
            </p:nvSpPr>
            <p:spPr bwMode="auto">
              <a:xfrm>
                <a:off x="1871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45" name="Oval 4855"/>
              <p:cNvSpPr>
                <a:spLocks noChangeArrowheads="1"/>
              </p:cNvSpPr>
              <p:nvPr/>
            </p:nvSpPr>
            <p:spPr bwMode="auto">
              <a:xfrm>
                <a:off x="1225" y="24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46" name="Oval 4856"/>
              <p:cNvSpPr>
                <a:spLocks noChangeArrowheads="1"/>
              </p:cNvSpPr>
              <p:nvPr/>
            </p:nvSpPr>
            <p:spPr bwMode="auto">
              <a:xfrm>
                <a:off x="2028" y="33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47" name="Oval 4857"/>
              <p:cNvSpPr>
                <a:spLocks noChangeArrowheads="1"/>
              </p:cNvSpPr>
              <p:nvPr/>
            </p:nvSpPr>
            <p:spPr bwMode="auto">
              <a:xfrm>
                <a:off x="1128" y="22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48" name="Oval 4858"/>
              <p:cNvSpPr>
                <a:spLocks noChangeArrowheads="1"/>
              </p:cNvSpPr>
              <p:nvPr/>
            </p:nvSpPr>
            <p:spPr bwMode="auto">
              <a:xfrm>
                <a:off x="1239" y="2356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49" name="Oval 4859"/>
              <p:cNvSpPr>
                <a:spLocks noChangeArrowheads="1"/>
              </p:cNvSpPr>
              <p:nvPr/>
            </p:nvSpPr>
            <p:spPr bwMode="auto">
              <a:xfrm>
                <a:off x="1410" y="26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50" name="Oval 4860"/>
              <p:cNvSpPr>
                <a:spLocks noChangeArrowheads="1"/>
              </p:cNvSpPr>
              <p:nvPr/>
            </p:nvSpPr>
            <p:spPr bwMode="auto">
              <a:xfrm>
                <a:off x="1295" y="25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51" name="Oval 4861"/>
              <p:cNvSpPr>
                <a:spLocks noChangeArrowheads="1"/>
              </p:cNvSpPr>
              <p:nvPr/>
            </p:nvSpPr>
            <p:spPr bwMode="auto">
              <a:xfrm>
                <a:off x="1742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52" name="Oval 4862"/>
              <p:cNvSpPr>
                <a:spLocks noChangeArrowheads="1"/>
              </p:cNvSpPr>
              <p:nvPr/>
            </p:nvSpPr>
            <p:spPr bwMode="auto">
              <a:xfrm>
                <a:off x="1892" y="32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53" name="Oval 4863"/>
              <p:cNvSpPr>
                <a:spLocks noChangeArrowheads="1"/>
              </p:cNvSpPr>
              <p:nvPr/>
            </p:nvSpPr>
            <p:spPr bwMode="auto">
              <a:xfrm>
                <a:off x="1218" y="29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54" name="Oval 4864"/>
              <p:cNvSpPr>
                <a:spLocks noChangeArrowheads="1"/>
              </p:cNvSpPr>
              <p:nvPr/>
            </p:nvSpPr>
            <p:spPr bwMode="auto">
              <a:xfrm>
                <a:off x="2098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55" name="Oval 4865"/>
              <p:cNvSpPr>
                <a:spLocks noChangeArrowheads="1"/>
              </p:cNvSpPr>
              <p:nvPr/>
            </p:nvSpPr>
            <p:spPr bwMode="auto">
              <a:xfrm>
                <a:off x="2531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56" name="Oval 4866"/>
              <p:cNvSpPr>
                <a:spLocks noChangeArrowheads="1"/>
              </p:cNvSpPr>
              <p:nvPr/>
            </p:nvSpPr>
            <p:spPr bwMode="auto">
              <a:xfrm>
                <a:off x="1431" y="29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57" name="Oval 4867"/>
              <p:cNvSpPr>
                <a:spLocks noChangeArrowheads="1"/>
              </p:cNvSpPr>
              <p:nvPr/>
            </p:nvSpPr>
            <p:spPr bwMode="auto">
              <a:xfrm>
                <a:off x="953" y="26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58" name="Oval 4868"/>
              <p:cNvSpPr>
                <a:spLocks noChangeArrowheads="1"/>
              </p:cNvSpPr>
              <p:nvPr/>
            </p:nvSpPr>
            <p:spPr bwMode="auto">
              <a:xfrm>
                <a:off x="1183" y="26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59" name="Oval 4869"/>
              <p:cNvSpPr>
                <a:spLocks noChangeArrowheads="1"/>
              </p:cNvSpPr>
              <p:nvPr/>
            </p:nvSpPr>
            <p:spPr bwMode="auto">
              <a:xfrm>
                <a:off x="1574" y="33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60" name="Oval 4870"/>
              <p:cNvSpPr>
                <a:spLocks noChangeArrowheads="1"/>
              </p:cNvSpPr>
              <p:nvPr/>
            </p:nvSpPr>
            <p:spPr bwMode="auto">
              <a:xfrm>
                <a:off x="2042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61" name="Oval 4871"/>
              <p:cNvSpPr>
                <a:spLocks noChangeArrowheads="1"/>
              </p:cNvSpPr>
              <p:nvPr/>
            </p:nvSpPr>
            <p:spPr bwMode="auto">
              <a:xfrm>
                <a:off x="2088" y="30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62" name="Oval 4872"/>
              <p:cNvSpPr>
                <a:spLocks noChangeArrowheads="1"/>
              </p:cNvSpPr>
              <p:nvPr/>
            </p:nvSpPr>
            <p:spPr bwMode="auto">
              <a:xfrm>
                <a:off x="1512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63" name="Oval 4873"/>
              <p:cNvSpPr>
                <a:spLocks noChangeArrowheads="1"/>
              </p:cNvSpPr>
              <p:nvPr/>
            </p:nvSpPr>
            <p:spPr bwMode="auto">
              <a:xfrm>
                <a:off x="1721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64" name="Oval 4874"/>
              <p:cNvSpPr>
                <a:spLocks noChangeArrowheads="1"/>
              </p:cNvSpPr>
              <p:nvPr/>
            </p:nvSpPr>
            <p:spPr bwMode="auto">
              <a:xfrm>
                <a:off x="1658" y="32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65" name="Oval 4875"/>
              <p:cNvSpPr>
                <a:spLocks noChangeArrowheads="1"/>
              </p:cNvSpPr>
              <p:nvPr/>
            </p:nvSpPr>
            <p:spPr bwMode="auto">
              <a:xfrm>
                <a:off x="925" y="20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66" name="Oval 4876"/>
              <p:cNvSpPr>
                <a:spLocks noChangeArrowheads="1"/>
              </p:cNvSpPr>
              <p:nvPr/>
            </p:nvSpPr>
            <p:spPr bwMode="auto">
              <a:xfrm>
                <a:off x="2566" y="320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67" name="Oval 4877"/>
              <p:cNvSpPr>
                <a:spLocks noChangeArrowheads="1"/>
              </p:cNvSpPr>
              <p:nvPr/>
            </p:nvSpPr>
            <p:spPr bwMode="auto">
              <a:xfrm>
                <a:off x="894" y="18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68" name="Oval 4878"/>
              <p:cNvSpPr>
                <a:spLocks noChangeArrowheads="1"/>
              </p:cNvSpPr>
              <p:nvPr/>
            </p:nvSpPr>
            <p:spPr bwMode="auto">
              <a:xfrm>
                <a:off x="1107" y="23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69" name="Oval 4879"/>
              <p:cNvSpPr>
                <a:spLocks noChangeArrowheads="1"/>
              </p:cNvSpPr>
              <p:nvPr/>
            </p:nvSpPr>
            <p:spPr bwMode="auto">
              <a:xfrm>
                <a:off x="1993" y="32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70" name="Oval 4880"/>
              <p:cNvSpPr>
                <a:spLocks noChangeArrowheads="1"/>
              </p:cNvSpPr>
              <p:nvPr/>
            </p:nvSpPr>
            <p:spPr bwMode="auto">
              <a:xfrm>
                <a:off x="1337" y="29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71" name="Oval 4881"/>
              <p:cNvSpPr>
                <a:spLocks noChangeArrowheads="1"/>
              </p:cNvSpPr>
              <p:nvPr/>
            </p:nvSpPr>
            <p:spPr bwMode="auto">
              <a:xfrm>
                <a:off x="1644" y="30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72" name="Oval 4882"/>
              <p:cNvSpPr>
                <a:spLocks noChangeArrowheads="1"/>
              </p:cNvSpPr>
              <p:nvPr/>
            </p:nvSpPr>
            <p:spPr bwMode="auto">
              <a:xfrm>
                <a:off x="1389" y="28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73" name="Oval 4883"/>
              <p:cNvSpPr>
                <a:spLocks noChangeArrowheads="1"/>
              </p:cNvSpPr>
              <p:nvPr/>
            </p:nvSpPr>
            <p:spPr bwMode="auto">
              <a:xfrm>
                <a:off x="1347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74" name="Oval 4884"/>
              <p:cNvSpPr>
                <a:spLocks noChangeArrowheads="1"/>
              </p:cNvSpPr>
              <p:nvPr/>
            </p:nvSpPr>
            <p:spPr bwMode="auto">
              <a:xfrm>
                <a:off x="1033" y="283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75" name="Oval 4885"/>
              <p:cNvSpPr>
                <a:spLocks noChangeArrowheads="1"/>
              </p:cNvSpPr>
              <p:nvPr/>
            </p:nvSpPr>
            <p:spPr bwMode="auto">
              <a:xfrm>
                <a:off x="1051" y="33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76" name="Oval 4886"/>
              <p:cNvSpPr>
                <a:spLocks noChangeArrowheads="1"/>
              </p:cNvSpPr>
              <p:nvPr/>
            </p:nvSpPr>
            <p:spPr bwMode="auto">
              <a:xfrm>
                <a:off x="1267" y="27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77" name="Oval 4887"/>
              <p:cNvSpPr>
                <a:spLocks noChangeArrowheads="1"/>
              </p:cNvSpPr>
              <p:nvPr/>
            </p:nvSpPr>
            <p:spPr bwMode="auto">
              <a:xfrm>
                <a:off x="1969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78" name="Oval 4888"/>
              <p:cNvSpPr>
                <a:spLocks noChangeArrowheads="1"/>
              </p:cNvSpPr>
              <p:nvPr/>
            </p:nvSpPr>
            <p:spPr bwMode="auto">
              <a:xfrm>
                <a:off x="1327" y="245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79" name="Oval 4889"/>
              <p:cNvSpPr>
                <a:spLocks noChangeArrowheads="1"/>
              </p:cNvSpPr>
              <p:nvPr/>
            </p:nvSpPr>
            <p:spPr bwMode="auto">
              <a:xfrm>
                <a:off x="1002" y="27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80" name="Oval 4890"/>
              <p:cNvSpPr>
                <a:spLocks noChangeArrowheads="1"/>
              </p:cNvSpPr>
              <p:nvPr/>
            </p:nvSpPr>
            <p:spPr bwMode="auto">
              <a:xfrm>
                <a:off x="1211" y="2569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81" name="Oval 4891"/>
              <p:cNvSpPr>
                <a:spLocks noChangeArrowheads="1"/>
              </p:cNvSpPr>
              <p:nvPr/>
            </p:nvSpPr>
            <p:spPr bwMode="auto">
              <a:xfrm>
                <a:off x="3086" y="33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82" name="Oval 4892"/>
              <p:cNvSpPr>
                <a:spLocks noChangeArrowheads="1"/>
              </p:cNvSpPr>
              <p:nvPr/>
            </p:nvSpPr>
            <p:spPr bwMode="auto">
              <a:xfrm>
                <a:off x="1225" y="32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83" name="Oval 4893"/>
              <p:cNvSpPr>
                <a:spLocks noChangeArrowheads="1"/>
              </p:cNvSpPr>
              <p:nvPr/>
            </p:nvSpPr>
            <p:spPr bwMode="auto">
              <a:xfrm>
                <a:off x="1051" y="28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84" name="Oval 4894"/>
              <p:cNvSpPr>
                <a:spLocks noChangeArrowheads="1"/>
              </p:cNvSpPr>
              <p:nvPr/>
            </p:nvSpPr>
            <p:spPr bwMode="auto">
              <a:xfrm>
                <a:off x="2650" y="30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85" name="Oval 4895"/>
              <p:cNvSpPr>
                <a:spLocks noChangeArrowheads="1"/>
              </p:cNvSpPr>
              <p:nvPr/>
            </p:nvSpPr>
            <p:spPr bwMode="auto">
              <a:xfrm>
                <a:off x="1197" y="29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86" name="Oval 4896"/>
              <p:cNvSpPr>
                <a:spLocks noChangeArrowheads="1"/>
              </p:cNvSpPr>
              <p:nvPr/>
            </p:nvSpPr>
            <p:spPr bwMode="auto">
              <a:xfrm>
                <a:off x="2112" y="33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87" name="Oval 4897"/>
              <p:cNvSpPr>
                <a:spLocks noChangeArrowheads="1"/>
              </p:cNvSpPr>
              <p:nvPr/>
            </p:nvSpPr>
            <p:spPr bwMode="auto">
              <a:xfrm>
                <a:off x="1400" y="25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88" name="Oval 4898"/>
              <p:cNvSpPr>
                <a:spLocks noChangeArrowheads="1"/>
              </p:cNvSpPr>
              <p:nvPr/>
            </p:nvSpPr>
            <p:spPr bwMode="auto">
              <a:xfrm>
                <a:off x="1065" y="30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89" name="Oval 4899"/>
              <p:cNvSpPr>
                <a:spLocks noChangeArrowheads="1"/>
              </p:cNvSpPr>
              <p:nvPr/>
            </p:nvSpPr>
            <p:spPr bwMode="auto">
              <a:xfrm>
                <a:off x="876" y="249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90" name="Oval 4900"/>
              <p:cNvSpPr>
                <a:spLocks noChangeArrowheads="1"/>
              </p:cNvSpPr>
              <p:nvPr/>
            </p:nvSpPr>
            <p:spPr bwMode="auto">
              <a:xfrm>
                <a:off x="1285" y="30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91" name="Oval 4901"/>
              <p:cNvSpPr>
                <a:spLocks noChangeArrowheads="1"/>
              </p:cNvSpPr>
              <p:nvPr/>
            </p:nvSpPr>
            <p:spPr bwMode="auto">
              <a:xfrm>
                <a:off x="1204" y="29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92" name="Oval 4902"/>
              <p:cNvSpPr>
                <a:spLocks noChangeArrowheads="1"/>
              </p:cNvSpPr>
              <p:nvPr/>
            </p:nvSpPr>
            <p:spPr bwMode="auto">
              <a:xfrm>
                <a:off x="1131" y="30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93" name="Oval 4903"/>
              <p:cNvSpPr>
                <a:spLocks noChangeArrowheads="1"/>
              </p:cNvSpPr>
              <p:nvPr/>
            </p:nvSpPr>
            <p:spPr bwMode="auto">
              <a:xfrm>
                <a:off x="1096" y="33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94" name="Oval 4904"/>
              <p:cNvSpPr>
                <a:spLocks noChangeArrowheads="1"/>
              </p:cNvSpPr>
              <p:nvPr/>
            </p:nvSpPr>
            <p:spPr bwMode="auto">
              <a:xfrm>
                <a:off x="1913" y="29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95" name="Oval 4905"/>
              <p:cNvSpPr>
                <a:spLocks noChangeArrowheads="1"/>
              </p:cNvSpPr>
              <p:nvPr/>
            </p:nvSpPr>
            <p:spPr bwMode="auto">
              <a:xfrm>
                <a:off x="1047" y="28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96" name="Oval 4906"/>
              <p:cNvSpPr>
                <a:spLocks noChangeArrowheads="1"/>
              </p:cNvSpPr>
              <p:nvPr/>
            </p:nvSpPr>
            <p:spPr bwMode="auto">
              <a:xfrm>
                <a:off x="1239" y="304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97" name="Oval 4907"/>
              <p:cNvSpPr>
                <a:spLocks noChangeArrowheads="1"/>
              </p:cNvSpPr>
              <p:nvPr/>
            </p:nvSpPr>
            <p:spPr bwMode="auto">
              <a:xfrm>
                <a:off x="1086" y="25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98" name="Oval 4908"/>
              <p:cNvSpPr>
                <a:spLocks noChangeArrowheads="1"/>
              </p:cNvSpPr>
              <p:nvPr/>
            </p:nvSpPr>
            <p:spPr bwMode="auto">
              <a:xfrm>
                <a:off x="1693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599" name="Oval 4909"/>
              <p:cNvSpPr>
                <a:spLocks noChangeArrowheads="1"/>
              </p:cNvSpPr>
              <p:nvPr/>
            </p:nvSpPr>
            <p:spPr bwMode="auto">
              <a:xfrm>
                <a:off x="1358" y="31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4555" name="Group 5111"/>
            <p:cNvGrpSpPr>
              <a:grpSpLocks/>
            </p:cNvGrpSpPr>
            <p:nvPr/>
          </p:nvGrpSpPr>
          <p:grpSpPr bwMode="auto">
            <a:xfrm>
              <a:off x="747" y="1189"/>
              <a:ext cx="2709" cy="2392"/>
              <a:chOff x="747" y="1189"/>
              <a:chExt cx="2709" cy="2392"/>
            </a:xfrm>
          </p:grpSpPr>
          <p:sp>
            <p:nvSpPr>
              <p:cNvPr id="6200" name="Oval 4911"/>
              <p:cNvSpPr>
                <a:spLocks noChangeArrowheads="1"/>
              </p:cNvSpPr>
              <p:nvPr/>
            </p:nvSpPr>
            <p:spPr bwMode="auto">
              <a:xfrm>
                <a:off x="1651" y="30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01" name="Oval 4912"/>
              <p:cNvSpPr>
                <a:spLocks noChangeArrowheads="1"/>
              </p:cNvSpPr>
              <p:nvPr/>
            </p:nvSpPr>
            <p:spPr bwMode="auto">
              <a:xfrm>
                <a:off x="1780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02" name="Oval 4913"/>
              <p:cNvSpPr>
                <a:spLocks noChangeArrowheads="1"/>
              </p:cNvSpPr>
              <p:nvPr/>
            </p:nvSpPr>
            <p:spPr bwMode="auto">
              <a:xfrm>
                <a:off x="1054" y="274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03" name="Oval 4914"/>
              <p:cNvSpPr>
                <a:spLocks noChangeArrowheads="1"/>
              </p:cNvSpPr>
              <p:nvPr/>
            </p:nvSpPr>
            <p:spPr bwMode="auto">
              <a:xfrm>
                <a:off x="967" y="30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04" name="Oval 4915"/>
              <p:cNvSpPr>
                <a:spLocks noChangeArrowheads="1"/>
              </p:cNvSpPr>
              <p:nvPr/>
            </p:nvSpPr>
            <p:spPr bwMode="auto">
              <a:xfrm>
                <a:off x="1155" y="28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05" name="Oval 4916"/>
              <p:cNvSpPr>
                <a:spLocks noChangeArrowheads="1"/>
              </p:cNvSpPr>
              <p:nvPr/>
            </p:nvSpPr>
            <p:spPr bwMode="auto">
              <a:xfrm>
                <a:off x="803" y="21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06" name="Oval 4917"/>
              <p:cNvSpPr>
                <a:spLocks noChangeArrowheads="1"/>
              </p:cNvSpPr>
              <p:nvPr/>
            </p:nvSpPr>
            <p:spPr bwMode="auto">
              <a:xfrm>
                <a:off x="1232" y="31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07" name="Oval 4918"/>
              <p:cNvSpPr>
                <a:spLocks noChangeArrowheads="1"/>
              </p:cNvSpPr>
              <p:nvPr/>
            </p:nvSpPr>
            <p:spPr bwMode="auto">
              <a:xfrm>
                <a:off x="1606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08" name="Oval 4919"/>
              <p:cNvSpPr>
                <a:spLocks noChangeArrowheads="1"/>
              </p:cNvSpPr>
              <p:nvPr/>
            </p:nvSpPr>
            <p:spPr bwMode="auto">
              <a:xfrm>
                <a:off x="1463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09" name="Oval 4920"/>
              <p:cNvSpPr>
                <a:spLocks noChangeArrowheads="1"/>
              </p:cNvSpPr>
              <p:nvPr/>
            </p:nvSpPr>
            <p:spPr bwMode="auto">
              <a:xfrm>
                <a:off x="1522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10" name="Oval 4921"/>
              <p:cNvSpPr>
                <a:spLocks noChangeArrowheads="1"/>
              </p:cNvSpPr>
              <p:nvPr/>
            </p:nvSpPr>
            <p:spPr bwMode="auto">
              <a:xfrm>
                <a:off x="2014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11" name="Oval 4922"/>
              <p:cNvSpPr>
                <a:spLocks noChangeArrowheads="1"/>
              </p:cNvSpPr>
              <p:nvPr/>
            </p:nvSpPr>
            <p:spPr bwMode="auto">
              <a:xfrm>
                <a:off x="869" y="23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12" name="Oval 4923"/>
              <p:cNvSpPr>
                <a:spLocks noChangeArrowheads="1"/>
              </p:cNvSpPr>
              <p:nvPr/>
            </p:nvSpPr>
            <p:spPr bwMode="auto">
              <a:xfrm>
                <a:off x="2081" y="34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13" name="Oval 4924"/>
              <p:cNvSpPr>
                <a:spLocks noChangeArrowheads="1"/>
              </p:cNvSpPr>
              <p:nvPr/>
            </p:nvSpPr>
            <p:spPr bwMode="auto">
              <a:xfrm>
                <a:off x="998" y="26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14" name="Oval 4925"/>
              <p:cNvSpPr>
                <a:spLocks noChangeArrowheads="1"/>
              </p:cNvSpPr>
              <p:nvPr/>
            </p:nvSpPr>
            <p:spPr bwMode="auto">
              <a:xfrm>
                <a:off x="1470" y="32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15" name="Oval 4926"/>
              <p:cNvSpPr>
                <a:spLocks noChangeArrowheads="1"/>
              </p:cNvSpPr>
              <p:nvPr/>
            </p:nvSpPr>
            <p:spPr bwMode="auto">
              <a:xfrm>
                <a:off x="1016" y="30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16" name="Oval 4927"/>
              <p:cNvSpPr>
                <a:spLocks noChangeArrowheads="1"/>
              </p:cNvSpPr>
              <p:nvPr/>
            </p:nvSpPr>
            <p:spPr bwMode="auto">
              <a:xfrm>
                <a:off x="1787" y="33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17" name="Oval 4928"/>
              <p:cNvSpPr>
                <a:spLocks noChangeArrowheads="1"/>
              </p:cNvSpPr>
              <p:nvPr/>
            </p:nvSpPr>
            <p:spPr bwMode="auto">
              <a:xfrm>
                <a:off x="1173" y="22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18" name="Oval 4929"/>
              <p:cNvSpPr>
                <a:spLocks noChangeArrowheads="1"/>
              </p:cNvSpPr>
              <p:nvPr/>
            </p:nvSpPr>
            <p:spPr bwMode="auto">
              <a:xfrm>
                <a:off x="936" y="277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19" name="Oval 4930"/>
              <p:cNvSpPr>
                <a:spLocks noChangeArrowheads="1"/>
              </p:cNvSpPr>
              <p:nvPr/>
            </p:nvSpPr>
            <p:spPr bwMode="auto">
              <a:xfrm>
                <a:off x="1110" y="30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20" name="Oval 4931"/>
              <p:cNvSpPr>
                <a:spLocks noChangeArrowheads="1"/>
              </p:cNvSpPr>
              <p:nvPr/>
            </p:nvSpPr>
            <p:spPr bwMode="auto">
              <a:xfrm>
                <a:off x="1016" y="25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21" name="Oval 4932"/>
              <p:cNvSpPr>
                <a:spLocks noChangeArrowheads="1"/>
              </p:cNvSpPr>
              <p:nvPr/>
            </p:nvSpPr>
            <p:spPr bwMode="auto">
              <a:xfrm>
                <a:off x="1403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22" name="Oval 4933"/>
              <p:cNvSpPr>
                <a:spLocks noChangeArrowheads="1"/>
              </p:cNvSpPr>
              <p:nvPr/>
            </p:nvSpPr>
            <p:spPr bwMode="auto">
              <a:xfrm>
                <a:off x="1620" y="33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23" name="Oval 4934"/>
              <p:cNvSpPr>
                <a:spLocks noChangeArrowheads="1"/>
              </p:cNvSpPr>
              <p:nvPr/>
            </p:nvSpPr>
            <p:spPr bwMode="auto">
              <a:xfrm>
                <a:off x="1110" y="28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24" name="Oval 4935"/>
              <p:cNvSpPr>
                <a:spLocks noChangeArrowheads="1"/>
              </p:cNvSpPr>
              <p:nvPr/>
            </p:nvSpPr>
            <p:spPr bwMode="auto">
              <a:xfrm>
                <a:off x="1110" y="28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25" name="Oval 4936"/>
              <p:cNvSpPr>
                <a:spLocks noChangeArrowheads="1"/>
              </p:cNvSpPr>
              <p:nvPr/>
            </p:nvSpPr>
            <p:spPr bwMode="auto">
              <a:xfrm>
                <a:off x="1121" y="17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26" name="Oval 4937"/>
              <p:cNvSpPr>
                <a:spLocks noChangeArrowheads="1"/>
              </p:cNvSpPr>
              <p:nvPr/>
            </p:nvSpPr>
            <p:spPr bwMode="auto">
              <a:xfrm>
                <a:off x="894" y="25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27" name="Oval 4938"/>
              <p:cNvSpPr>
                <a:spLocks noChangeArrowheads="1"/>
              </p:cNvSpPr>
              <p:nvPr/>
            </p:nvSpPr>
            <p:spPr bwMode="auto">
              <a:xfrm>
                <a:off x="2129" y="30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28" name="Oval 4939"/>
              <p:cNvSpPr>
                <a:spLocks noChangeArrowheads="1"/>
              </p:cNvSpPr>
              <p:nvPr/>
            </p:nvSpPr>
            <p:spPr bwMode="auto">
              <a:xfrm>
                <a:off x="2733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29" name="Oval 4940"/>
              <p:cNvSpPr>
                <a:spLocks noChangeArrowheads="1"/>
              </p:cNvSpPr>
              <p:nvPr/>
            </p:nvSpPr>
            <p:spPr bwMode="auto">
              <a:xfrm>
                <a:off x="792" y="19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30" name="Oval 4941"/>
              <p:cNvSpPr>
                <a:spLocks noChangeArrowheads="1"/>
              </p:cNvSpPr>
              <p:nvPr/>
            </p:nvSpPr>
            <p:spPr bwMode="auto">
              <a:xfrm>
                <a:off x="1100" y="31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31" name="Oval 4942"/>
              <p:cNvSpPr>
                <a:spLocks noChangeArrowheads="1"/>
              </p:cNvSpPr>
              <p:nvPr/>
            </p:nvSpPr>
            <p:spPr bwMode="auto">
              <a:xfrm>
                <a:off x="1135" y="2949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32" name="Oval 4943"/>
              <p:cNvSpPr>
                <a:spLocks noChangeArrowheads="1"/>
              </p:cNvSpPr>
              <p:nvPr/>
            </p:nvSpPr>
            <p:spPr bwMode="auto">
              <a:xfrm>
                <a:off x="2021" y="33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33" name="Oval 4944"/>
              <p:cNvSpPr>
                <a:spLocks noChangeArrowheads="1"/>
              </p:cNvSpPr>
              <p:nvPr/>
            </p:nvSpPr>
            <p:spPr bwMode="auto">
              <a:xfrm>
                <a:off x="977" y="2789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34" name="Oval 4945"/>
              <p:cNvSpPr>
                <a:spLocks noChangeArrowheads="1"/>
              </p:cNvSpPr>
              <p:nvPr/>
            </p:nvSpPr>
            <p:spPr bwMode="auto">
              <a:xfrm>
                <a:off x="1438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35" name="Oval 4946"/>
              <p:cNvSpPr>
                <a:spLocks noChangeArrowheads="1"/>
              </p:cNvSpPr>
              <p:nvPr/>
            </p:nvSpPr>
            <p:spPr bwMode="auto">
              <a:xfrm>
                <a:off x="939" y="21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36" name="Oval 4947"/>
              <p:cNvSpPr>
                <a:spLocks noChangeArrowheads="1"/>
              </p:cNvSpPr>
              <p:nvPr/>
            </p:nvSpPr>
            <p:spPr bwMode="auto">
              <a:xfrm>
                <a:off x="1100" y="26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37" name="Oval 4948"/>
              <p:cNvSpPr>
                <a:spLocks noChangeArrowheads="1"/>
              </p:cNvSpPr>
              <p:nvPr/>
            </p:nvSpPr>
            <p:spPr bwMode="auto">
              <a:xfrm>
                <a:off x="988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38" name="Oval 4949"/>
              <p:cNvSpPr>
                <a:spLocks noChangeArrowheads="1"/>
              </p:cNvSpPr>
              <p:nvPr/>
            </p:nvSpPr>
            <p:spPr bwMode="auto">
              <a:xfrm>
                <a:off x="1354" y="33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39" name="Oval 4950"/>
              <p:cNvSpPr>
                <a:spLocks noChangeArrowheads="1"/>
              </p:cNvSpPr>
              <p:nvPr/>
            </p:nvSpPr>
            <p:spPr bwMode="auto">
              <a:xfrm>
                <a:off x="1299" y="24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40" name="Oval 4951"/>
              <p:cNvSpPr>
                <a:spLocks noChangeArrowheads="1"/>
              </p:cNvSpPr>
              <p:nvPr/>
            </p:nvSpPr>
            <p:spPr bwMode="auto">
              <a:xfrm>
                <a:off x="1473" y="28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41" name="Oval 4952"/>
              <p:cNvSpPr>
                <a:spLocks noChangeArrowheads="1"/>
              </p:cNvSpPr>
              <p:nvPr/>
            </p:nvSpPr>
            <p:spPr bwMode="auto">
              <a:xfrm>
                <a:off x="1058" y="32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42" name="Oval 4953"/>
              <p:cNvSpPr>
                <a:spLocks noChangeArrowheads="1"/>
              </p:cNvSpPr>
              <p:nvPr/>
            </p:nvSpPr>
            <p:spPr bwMode="auto">
              <a:xfrm>
                <a:off x="981" y="2782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43" name="Oval 4954"/>
              <p:cNvSpPr>
                <a:spLocks noChangeArrowheads="1"/>
              </p:cNvSpPr>
              <p:nvPr/>
            </p:nvSpPr>
            <p:spPr bwMode="auto">
              <a:xfrm>
                <a:off x="1058" y="26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44" name="Oval 4955"/>
              <p:cNvSpPr>
                <a:spLocks noChangeArrowheads="1"/>
              </p:cNvSpPr>
              <p:nvPr/>
            </p:nvSpPr>
            <p:spPr bwMode="auto">
              <a:xfrm>
                <a:off x="1260" y="29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45" name="Oval 4956"/>
              <p:cNvSpPr>
                <a:spLocks noChangeArrowheads="1"/>
              </p:cNvSpPr>
              <p:nvPr/>
            </p:nvSpPr>
            <p:spPr bwMode="auto">
              <a:xfrm>
                <a:off x="2227" y="31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46" name="Oval 4957"/>
              <p:cNvSpPr>
                <a:spLocks noChangeArrowheads="1"/>
              </p:cNvSpPr>
              <p:nvPr/>
            </p:nvSpPr>
            <p:spPr bwMode="auto">
              <a:xfrm>
                <a:off x="908" y="25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47" name="Oval 4958"/>
              <p:cNvSpPr>
                <a:spLocks noChangeArrowheads="1"/>
              </p:cNvSpPr>
              <p:nvPr/>
            </p:nvSpPr>
            <p:spPr bwMode="auto">
              <a:xfrm>
                <a:off x="1232" y="28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48" name="Oval 4959"/>
              <p:cNvSpPr>
                <a:spLocks noChangeArrowheads="1"/>
              </p:cNvSpPr>
              <p:nvPr/>
            </p:nvSpPr>
            <p:spPr bwMode="auto">
              <a:xfrm>
                <a:off x="1072" y="26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49" name="Oval 4960"/>
              <p:cNvSpPr>
                <a:spLocks noChangeArrowheads="1"/>
              </p:cNvSpPr>
              <p:nvPr/>
            </p:nvSpPr>
            <p:spPr bwMode="auto">
              <a:xfrm>
                <a:off x="880" y="18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50" name="Oval 4961"/>
              <p:cNvSpPr>
                <a:spLocks noChangeArrowheads="1"/>
              </p:cNvSpPr>
              <p:nvPr/>
            </p:nvSpPr>
            <p:spPr bwMode="auto">
              <a:xfrm>
                <a:off x="1166" y="29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51" name="Oval 4962"/>
              <p:cNvSpPr>
                <a:spLocks noChangeArrowheads="1"/>
              </p:cNvSpPr>
              <p:nvPr/>
            </p:nvSpPr>
            <p:spPr bwMode="auto">
              <a:xfrm>
                <a:off x="2007" y="33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52" name="Oval 4963"/>
              <p:cNvSpPr>
                <a:spLocks noChangeArrowheads="1"/>
              </p:cNvSpPr>
              <p:nvPr/>
            </p:nvSpPr>
            <p:spPr bwMode="auto">
              <a:xfrm>
                <a:off x="1037" y="29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53" name="Oval 4964"/>
              <p:cNvSpPr>
                <a:spLocks noChangeArrowheads="1"/>
              </p:cNvSpPr>
              <p:nvPr/>
            </p:nvSpPr>
            <p:spPr bwMode="auto">
              <a:xfrm>
                <a:off x="2650" y="32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54" name="Oval 4965"/>
              <p:cNvSpPr>
                <a:spLocks noChangeArrowheads="1"/>
              </p:cNvSpPr>
              <p:nvPr/>
            </p:nvSpPr>
            <p:spPr bwMode="auto">
              <a:xfrm>
                <a:off x="1320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55" name="Oval 4966"/>
              <p:cNvSpPr>
                <a:spLocks noChangeArrowheads="1"/>
              </p:cNvSpPr>
              <p:nvPr/>
            </p:nvSpPr>
            <p:spPr bwMode="auto">
              <a:xfrm>
                <a:off x="1107" y="26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56" name="Oval 4967"/>
              <p:cNvSpPr>
                <a:spLocks noChangeArrowheads="1"/>
              </p:cNvSpPr>
              <p:nvPr/>
            </p:nvSpPr>
            <p:spPr bwMode="auto">
              <a:xfrm>
                <a:off x="1780" y="28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57" name="Oval 4968"/>
              <p:cNvSpPr>
                <a:spLocks noChangeArrowheads="1"/>
              </p:cNvSpPr>
              <p:nvPr/>
            </p:nvSpPr>
            <p:spPr bwMode="auto">
              <a:xfrm>
                <a:off x="1128" y="28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58" name="Oval 4969"/>
              <p:cNvSpPr>
                <a:spLocks noChangeArrowheads="1"/>
              </p:cNvSpPr>
              <p:nvPr/>
            </p:nvSpPr>
            <p:spPr bwMode="auto">
              <a:xfrm>
                <a:off x="1759" y="32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59" name="Oval 4970"/>
              <p:cNvSpPr>
                <a:spLocks noChangeArrowheads="1"/>
              </p:cNvSpPr>
              <p:nvPr/>
            </p:nvSpPr>
            <p:spPr bwMode="auto">
              <a:xfrm>
                <a:off x="1232" y="27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60" name="Oval 4971"/>
              <p:cNvSpPr>
                <a:spLocks noChangeArrowheads="1"/>
              </p:cNvSpPr>
              <p:nvPr/>
            </p:nvSpPr>
            <p:spPr bwMode="auto">
              <a:xfrm>
                <a:off x="1979" y="30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61" name="Oval 4972"/>
              <p:cNvSpPr>
                <a:spLocks noChangeArrowheads="1"/>
              </p:cNvSpPr>
              <p:nvPr/>
            </p:nvSpPr>
            <p:spPr bwMode="auto">
              <a:xfrm>
                <a:off x="1194" y="29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62" name="Oval 4973"/>
              <p:cNvSpPr>
                <a:spLocks noChangeArrowheads="1"/>
              </p:cNvSpPr>
              <p:nvPr/>
            </p:nvSpPr>
            <p:spPr bwMode="auto">
              <a:xfrm>
                <a:off x="1190" y="298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63" name="Oval 4974"/>
              <p:cNvSpPr>
                <a:spLocks noChangeArrowheads="1"/>
              </p:cNvSpPr>
              <p:nvPr/>
            </p:nvSpPr>
            <p:spPr bwMode="auto">
              <a:xfrm>
                <a:off x="869" y="24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64" name="Oval 4975"/>
              <p:cNvSpPr>
                <a:spLocks noChangeArrowheads="1"/>
              </p:cNvSpPr>
              <p:nvPr/>
            </p:nvSpPr>
            <p:spPr bwMode="auto">
              <a:xfrm>
                <a:off x="1358" y="26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65" name="Oval 4976"/>
              <p:cNvSpPr>
                <a:spLocks noChangeArrowheads="1"/>
              </p:cNvSpPr>
              <p:nvPr/>
            </p:nvSpPr>
            <p:spPr bwMode="auto">
              <a:xfrm>
                <a:off x="2077" y="32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66" name="Oval 4977"/>
              <p:cNvSpPr>
                <a:spLocks noChangeArrowheads="1"/>
              </p:cNvSpPr>
              <p:nvPr/>
            </p:nvSpPr>
            <p:spPr bwMode="auto">
              <a:xfrm>
                <a:off x="1016" y="28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67" name="Oval 4978"/>
              <p:cNvSpPr>
                <a:spLocks noChangeArrowheads="1"/>
              </p:cNvSpPr>
              <p:nvPr/>
            </p:nvSpPr>
            <p:spPr bwMode="auto">
              <a:xfrm>
                <a:off x="1061" y="32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68" name="Oval 4979"/>
              <p:cNvSpPr>
                <a:spLocks noChangeArrowheads="1"/>
              </p:cNvSpPr>
              <p:nvPr/>
            </p:nvSpPr>
            <p:spPr bwMode="auto">
              <a:xfrm>
                <a:off x="1669" y="30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69" name="Oval 4980"/>
              <p:cNvSpPr>
                <a:spLocks noChangeArrowheads="1"/>
              </p:cNvSpPr>
              <p:nvPr/>
            </p:nvSpPr>
            <p:spPr bwMode="auto">
              <a:xfrm>
                <a:off x="981" y="21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70" name="Oval 4981"/>
              <p:cNvSpPr>
                <a:spLocks noChangeArrowheads="1"/>
              </p:cNvSpPr>
              <p:nvPr/>
            </p:nvSpPr>
            <p:spPr bwMode="auto">
              <a:xfrm>
                <a:off x="1019" y="28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71" name="Oval 4982"/>
              <p:cNvSpPr>
                <a:spLocks noChangeArrowheads="1"/>
              </p:cNvSpPr>
              <p:nvPr/>
            </p:nvSpPr>
            <p:spPr bwMode="auto">
              <a:xfrm>
                <a:off x="1086" y="26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72" name="Oval 4983"/>
              <p:cNvSpPr>
                <a:spLocks noChangeArrowheads="1"/>
              </p:cNvSpPr>
              <p:nvPr/>
            </p:nvSpPr>
            <p:spPr bwMode="auto">
              <a:xfrm>
                <a:off x="1484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73" name="Oval 4984"/>
              <p:cNvSpPr>
                <a:spLocks noChangeArrowheads="1"/>
              </p:cNvSpPr>
              <p:nvPr/>
            </p:nvSpPr>
            <p:spPr bwMode="auto">
              <a:xfrm>
                <a:off x="1061" y="31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74" name="Oval 4985"/>
              <p:cNvSpPr>
                <a:spLocks noChangeArrowheads="1"/>
              </p:cNvSpPr>
              <p:nvPr/>
            </p:nvSpPr>
            <p:spPr bwMode="auto">
              <a:xfrm>
                <a:off x="1002" y="304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75" name="Oval 4986"/>
              <p:cNvSpPr>
                <a:spLocks noChangeArrowheads="1"/>
              </p:cNvSpPr>
              <p:nvPr/>
            </p:nvSpPr>
            <p:spPr bwMode="auto">
              <a:xfrm>
                <a:off x="1079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76" name="Oval 4987"/>
              <p:cNvSpPr>
                <a:spLocks noChangeArrowheads="1"/>
              </p:cNvSpPr>
              <p:nvPr/>
            </p:nvSpPr>
            <p:spPr bwMode="auto">
              <a:xfrm>
                <a:off x="803" y="21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77" name="Oval 4988"/>
              <p:cNvSpPr>
                <a:spLocks noChangeArrowheads="1"/>
              </p:cNvSpPr>
              <p:nvPr/>
            </p:nvSpPr>
            <p:spPr bwMode="auto">
              <a:xfrm>
                <a:off x="827" y="24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78" name="Oval 4989"/>
              <p:cNvSpPr>
                <a:spLocks noChangeArrowheads="1"/>
              </p:cNvSpPr>
              <p:nvPr/>
            </p:nvSpPr>
            <p:spPr bwMode="auto">
              <a:xfrm>
                <a:off x="1044" y="34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79" name="Oval 4990"/>
              <p:cNvSpPr>
                <a:spLocks noChangeArrowheads="1"/>
              </p:cNvSpPr>
              <p:nvPr/>
            </p:nvSpPr>
            <p:spPr bwMode="auto">
              <a:xfrm>
                <a:off x="1040" y="28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80" name="Oval 4991"/>
              <p:cNvSpPr>
                <a:spLocks noChangeArrowheads="1"/>
              </p:cNvSpPr>
              <p:nvPr/>
            </p:nvSpPr>
            <p:spPr bwMode="auto">
              <a:xfrm>
                <a:off x="1030" y="28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81" name="Oval 4992"/>
              <p:cNvSpPr>
                <a:spLocks noChangeArrowheads="1"/>
              </p:cNvSpPr>
              <p:nvPr/>
            </p:nvSpPr>
            <p:spPr bwMode="auto">
              <a:xfrm>
                <a:off x="1009" y="28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82" name="Oval 4993"/>
              <p:cNvSpPr>
                <a:spLocks noChangeArrowheads="1"/>
              </p:cNvSpPr>
              <p:nvPr/>
            </p:nvSpPr>
            <p:spPr bwMode="auto">
              <a:xfrm>
                <a:off x="1180" y="28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83" name="Oval 4994"/>
              <p:cNvSpPr>
                <a:spLocks noChangeArrowheads="1"/>
              </p:cNvSpPr>
              <p:nvPr/>
            </p:nvSpPr>
            <p:spPr bwMode="auto">
              <a:xfrm>
                <a:off x="838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84" name="Oval 4995"/>
              <p:cNvSpPr>
                <a:spLocks noChangeArrowheads="1"/>
              </p:cNvSpPr>
              <p:nvPr/>
            </p:nvSpPr>
            <p:spPr bwMode="auto">
              <a:xfrm>
                <a:off x="890" y="30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85" name="Oval 4996"/>
              <p:cNvSpPr>
                <a:spLocks noChangeArrowheads="1"/>
              </p:cNvSpPr>
              <p:nvPr/>
            </p:nvSpPr>
            <p:spPr bwMode="auto">
              <a:xfrm>
                <a:off x="1068" y="30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86" name="Oval 4997"/>
              <p:cNvSpPr>
                <a:spLocks noChangeArrowheads="1"/>
              </p:cNvSpPr>
              <p:nvPr/>
            </p:nvSpPr>
            <p:spPr bwMode="auto">
              <a:xfrm>
                <a:off x="1480" y="31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87" name="Oval 4998"/>
              <p:cNvSpPr>
                <a:spLocks noChangeArrowheads="1"/>
              </p:cNvSpPr>
              <p:nvPr/>
            </p:nvSpPr>
            <p:spPr bwMode="auto">
              <a:xfrm>
                <a:off x="1176" y="307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88" name="Oval 4999"/>
              <p:cNvSpPr>
                <a:spLocks noChangeArrowheads="1"/>
              </p:cNvSpPr>
              <p:nvPr/>
            </p:nvSpPr>
            <p:spPr bwMode="auto">
              <a:xfrm>
                <a:off x="1142" y="3256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89" name="Oval 5000"/>
              <p:cNvSpPr>
                <a:spLocks noChangeArrowheads="1"/>
              </p:cNvSpPr>
              <p:nvPr/>
            </p:nvSpPr>
            <p:spPr bwMode="auto">
              <a:xfrm>
                <a:off x="981" y="32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90" name="Oval 5001"/>
              <p:cNvSpPr>
                <a:spLocks noChangeArrowheads="1"/>
              </p:cNvSpPr>
              <p:nvPr/>
            </p:nvSpPr>
            <p:spPr bwMode="auto">
              <a:xfrm>
                <a:off x="1641" y="34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91" name="Oval 5002"/>
              <p:cNvSpPr>
                <a:spLocks noChangeArrowheads="1"/>
              </p:cNvSpPr>
              <p:nvPr/>
            </p:nvSpPr>
            <p:spPr bwMode="auto">
              <a:xfrm>
                <a:off x="890" y="26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92" name="Oval 5003"/>
              <p:cNvSpPr>
                <a:spLocks noChangeArrowheads="1"/>
              </p:cNvSpPr>
              <p:nvPr/>
            </p:nvSpPr>
            <p:spPr bwMode="auto">
              <a:xfrm>
                <a:off x="862" y="11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93" name="Oval 5004"/>
              <p:cNvSpPr>
                <a:spLocks noChangeArrowheads="1"/>
              </p:cNvSpPr>
              <p:nvPr/>
            </p:nvSpPr>
            <p:spPr bwMode="auto">
              <a:xfrm>
                <a:off x="1072" y="30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94" name="Oval 5005"/>
              <p:cNvSpPr>
                <a:spLocks noChangeArrowheads="1"/>
              </p:cNvSpPr>
              <p:nvPr/>
            </p:nvSpPr>
            <p:spPr bwMode="auto">
              <a:xfrm>
                <a:off x="901" y="29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95" name="Oval 5006"/>
              <p:cNvSpPr>
                <a:spLocks noChangeArrowheads="1"/>
              </p:cNvSpPr>
              <p:nvPr/>
            </p:nvSpPr>
            <p:spPr bwMode="auto">
              <a:xfrm>
                <a:off x="785" y="25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96" name="Oval 5007"/>
              <p:cNvSpPr>
                <a:spLocks noChangeArrowheads="1"/>
              </p:cNvSpPr>
              <p:nvPr/>
            </p:nvSpPr>
            <p:spPr bwMode="auto">
              <a:xfrm>
                <a:off x="1037" y="29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97" name="Oval 5008"/>
              <p:cNvSpPr>
                <a:spLocks noChangeArrowheads="1"/>
              </p:cNvSpPr>
              <p:nvPr/>
            </p:nvSpPr>
            <p:spPr bwMode="auto">
              <a:xfrm>
                <a:off x="977" y="21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98" name="Oval 5009"/>
              <p:cNvSpPr>
                <a:spLocks noChangeArrowheads="1"/>
              </p:cNvSpPr>
              <p:nvPr/>
            </p:nvSpPr>
            <p:spPr bwMode="auto">
              <a:xfrm>
                <a:off x="747" y="16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99" name="Oval 5010"/>
              <p:cNvSpPr>
                <a:spLocks noChangeArrowheads="1"/>
              </p:cNvSpPr>
              <p:nvPr/>
            </p:nvSpPr>
            <p:spPr bwMode="auto">
              <a:xfrm>
                <a:off x="866" y="27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00" name="Oval 5011"/>
              <p:cNvSpPr>
                <a:spLocks noChangeArrowheads="1"/>
              </p:cNvSpPr>
              <p:nvPr/>
            </p:nvSpPr>
            <p:spPr bwMode="auto">
              <a:xfrm>
                <a:off x="1578" y="31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01" name="Oval 5012"/>
              <p:cNvSpPr>
                <a:spLocks noChangeArrowheads="1"/>
              </p:cNvSpPr>
              <p:nvPr/>
            </p:nvSpPr>
            <p:spPr bwMode="auto">
              <a:xfrm>
                <a:off x="988" y="23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02" name="Oval 5013"/>
              <p:cNvSpPr>
                <a:spLocks noChangeArrowheads="1"/>
              </p:cNvSpPr>
              <p:nvPr/>
            </p:nvSpPr>
            <p:spPr bwMode="auto">
              <a:xfrm>
                <a:off x="1403" y="32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03" name="Oval 5014"/>
              <p:cNvSpPr>
                <a:spLocks noChangeArrowheads="1"/>
              </p:cNvSpPr>
              <p:nvPr/>
            </p:nvSpPr>
            <p:spPr bwMode="auto">
              <a:xfrm>
                <a:off x="1107" y="27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04" name="Oval 5015"/>
              <p:cNvSpPr>
                <a:spLocks noChangeArrowheads="1"/>
              </p:cNvSpPr>
              <p:nvPr/>
            </p:nvSpPr>
            <p:spPr bwMode="auto">
              <a:xfrm>
                <a:off x="1588" y="33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05" name="Oval 5016"/>
              <p:cNvSpPr>
                <a:spLocks noChangeArrowheads="1"/>
              </p:cNvSpPr>
              <p:nvPr/>
            </p:nvSpPr>
            <p:spPr bwMode="auto">
              <a:xfrm>
                <a:off x="915" y="27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06" name="Oval 5017"/>
              <p:cNvSpPr>
                <a:spLocks noChangeArrowheads="1"/>
              </p:cNvSpPr>
              <p:nvPr/>
            </p:nvSpPr>
            <p:spPr bwMode="auto">
              <a:xfrm>
                <a:off x="1204" y="20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07" name="Oval 5018"/>
              <p:cNvSpPr>
                <a:spLocks noChangeArrowheads="1"/>
              </p:cNvSpPr>
              <p:nvPr/>
            </p:nvSpPr>
            <p:spPr bwMode="auto">
              <a:xfrm>
                <a:off x="963" y="23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08" name="Oval 5019"/>
              <p:cNvSpPr>
                <a:spLocks noChangeArrowheads="1"/>
              </p:cNvSpPr>
              <p:nvPr/>
            </p:nvSpPr>
            <p:spPr bwMode="auto">
              <a:xfrm>
                <a:off x="918" y="28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09" name="Oval 5020"/>
              <p:cNvSpPr>
                <a:spLocks noChangeArrowheads="1"/>
              </p:cNvSpPr>
              <p:nvPr/>
            </p:nvSpPr>
            <p:spPr bwMode="auto">
              <a:xfrm>
                <a:off x="1812" y="30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10" name="Oval 5021"/>
              <p:cNvSpPr>
                <a:spLocks noChangeArrowheads="1"/>
              </p:cNvSpPr>
              <p:nvPr/>
            </p:nvSpPr>
            <p:spPr bwMode="auto">
              <a:xfrm>
                <a:off x="936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11" name="Oval 5022"/>
              <p:cNvSpPr>
                <a:spLocks noChangeArrowheads="1"/>
              </p:cNvSpPr>
              <p:nvPr/>
            </p:nvSpPr>
            <p:spPr bwMode="auto">
              <a:xfrm>
                <a:off x="929" y="21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12" name="Oval 5023"/>
              <p:cNvSpPr>
                <a:spLocks noChangeArrowheads="1"/>
              </p:cNvSpPr>
              <p:nvPr/>
            </p:nvSpPr>
            <p:spPr bwMode="auto">
              <a:xfrm>
                <a:off x="1588" y="33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13" name="Oval 5024"/>
              <p:cNvSpPr>
                <a:spLocks noChangeArrowheads="1"/>
              </p:cNvSpPr>
              <p:nvPr/>
            </p:nvSpPr>
            <p:spPr bwMode="auto">
              <a:xfrm>
                <a:off x="1546" y="32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14" name="Oval 5025"/>
              <p:cNvSpPr>
                <a:spLocks noChangeArrowheads="1"/>
              </p:cNvSpPr>
              <p:nvPr/>
            </p:nvSpPr>
            <p:spPr bwMode="auto">
              <a:xfrm>
                <a:off x="1515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15" name="Oval 5026"/>
              <p:cNvSpPr>
                <a:spLocks noChangeArrowheads="1"/>
              </p:cNvSpPr>
              <p:nvPr/>
            </p:nvSpPr>
            <p:spPr bwMode="auto">
              <a:xfrm>
                <a:off x="1267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16" name="Oval 5027"/>
              <p:cNvSpPr>
                <a:spLocks noChangeArrowheads="1"/>
              </p:cNvSpPr>
              <p:nvPr/>
            </p:nvSpPr>
            <p:spPr bwMode="auto">
              <a:xfrm>
                <a:off x="918" y="23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17" name="Oval 5028"/>
              <p:cNvSpPr>
                <a:spLocks noChangeArrowheads="1"/>
              </p:cNvSpPr>
              <p:nvPr/>
            </p:nvSpPr>
            <p:spPr bwMode="auto">
              <a:xfrm>
                <a:off x="932" y="24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18" name="Oval 5029"/>
              <p:cNvSpPr>
                <a:spLocks noChangeArrowheads="1"/>
              </p:cNvSpPr>
              <p:nvPr/>
            </p:nvSpPr>
            <p:spPr bwMode="auto">
              <a:xfrm>
                <a:off x="869" y="25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19" name="Oval 5030"/>
              <p:cNvSpPr>
                <a:spLocks noChangeArrowheads="1"/>
              </p:cNvSpPr>
              <p:nvPr/>
            </p:nvSpPr>
            <p:spPr bwMode="auto">
              <a:xfrm>
                <a:off x="880" y="25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20" name="Oval 5031"/>
              <p:cNvSpPr>
                <a:spLocks noChangeArrowheads="1"/>
              </p:cNvSpPr>
              <p:nvPr/>
            </p:nvSpPr>
            <p:spPr bwMode="auto">
              <a:xfrm>
                <a:off x="1602" y="31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21" name="Oval 5032"/>
              <p:cNvSpPr>
                <a:spLocks noChangeArrowheads="1"/>
              </p:cNvSpPr>
              <p:nvPr/>
            </p:nvSpPr>
            <p:spPr bwMode="auto">
              <a:xfrm>
                <a:off x="1438" y="32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22" name="Oval 5033"/>
              <p:cNvSpPr>
                <a:spLocks noChangeArrowheads="1"/>
              </p:cNvSpPr>
              <p:nvPr/>
            </p:nvSpPr>
            <p:spPr bwMode="auto">
              <a:xfrm>
                <a:off x="1166" y="27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23" name="Oval 5034"/>
              <p:cNvSpPr>
                <a:spLocks noChangeArrowheads="1"/>
              </p:cNvSpPr>
              <p:nvPr/>
            </p:nvSpPr>
            <p:spPr bwMode="auto">
              <a:xfrm>
                <a:off x="1065" y="27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24" name="Oval 5035"/>
              <p:cNvSpPr>
                <a:spLocks noChangeArrowheads="1"/>
              </p:cNvSpPr>
              <p:nvPr/>
            </p:nvSpPr>
            <p:spPr bwMode="auto">
              <a:xfrm>
                <a:off x="991" y="275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25" name="Oval 5036"/>
              <p:cNvSpPr>
                <a:spLocks noChangeArrowheads="1"/>
              </p:cNvSpPr>
              <p:nvPr/>
            </p:nvSpPr>
            <p:spPr bwMode="auto">
              <a:xfrm>
                <a:off x="883" y="23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26" name="Oval 5037"/>
              <p:cNvSpPr>
                <a:spLocks noChangeArrowheads="1"/>
              </p:cNvSpPr>
              <p:nvPr/>
            </p:nvSpPr>
            <p:spPr bwMode="auto">
              <a:xfrm>
                <a:off x="876" y="2775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27" name="Oval 5038"/>
              <p:cNvSpPr>
                <a:spLocks noChangeArrowheads="1"/>
              </p:cNvSpPr>
              <p:nvPr/>
            </p:nvSpPr>
            <p:spPr bwMode="auto">
              <a:xfrm>
                <a:off x="918" y="259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28" name="Oval 5039"/>
              <p:cNvSpPr>
                <a:spLocks noChangeArrowheads="1"/>
              </p:cNvSpPr>
              <p:nvPr/>
            </p:nvSpPr>
            <p:spPr bwMode="auto">
              <a:xfrm>
                <a:off x="887" y="25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29" name="Oval 5040"/>
              <p:cNvSpPr>
                <a:spLocks noChangeArrowheads="1"/>
              </p:cNvSpPr>
              <p:nvPr/>
            </p:nvSpPr>
            <p:spPr bwMode="auto">
              <a:xfrm>
                <a:off x="1843" y="32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30" name="Oval 5041"/>
              <p:cNvSpPr>
                <a:spLocks noChangeArrowheads="1"/>
              </p:cNvSpPr>
              <p:nvPr/>
            </p:nvSpPr>
            <p:spPr bwMode="auto">
              <a:xfrm>
                <a:off x="1473" y="30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31" name="Oval 5042"/>
              <p:cNvSpPr>
                <a:spLocks noChangeArrowheads="1"/>
              </p:cNvSpPr>
              <p:nvPr/>
            </p:nvSpPr>
            <p:spPr bwMode="auto">
              <a:xfrm>
                <a:off x="901" y="28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32" name="Oval 5043"/>
              <p:cNvSpPr>
                <a:spLocks noChangeArrowheads="1"/>
              </p:cNvSpPr>
              <p:nvPr/>
            </p:nvSpPr>
            <p:spPr bwMode="auto">
              <a:xfrm>
                <a:off x="1424" y="30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33" name="Oval 5044"/>
              <p:cNvSpPr>
                <a:spLocks noChangeArrowheads="1"/>
              </p:cNvSpPr>
              <p:nvPr/>
            </p:nvSpPr>
            <p:spPr bwMode="auto">
              <a:xfrm>
                <a:off x="1498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34" name="Oval 5045"/>
              <p:cNvSpPr>
                <a:spLocks noChangeArrowheads="1"/>
              </p:cNvSpPr>
              <p:nvPr/>
            </p:nvSpPr>
            <p:spPr bwMode="auto">
              <a:xfrm>
                <a:off x="1361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35" name="Oval 5046"/>
              <p:cNvSpPr>
                <a:spLocks noChangeArrowheads="1"/>
              </p:cNvSpPr>
              <p:nvPr/>
            </p:nvSpPr>
            <p:spPr bwMode="auto">
              <a:xfrm>
                <a:off x="915" y="244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36" name="Oval 5047"/>
              <p:cNvSpPr>
                <a:spLocks noChangeArrowheads="1"/>
              </p:cNvSpPr>
              <p:nvPr/>
            </p:nvSpPr>
            <p:spPr bwMode="auto">
              <a:xfrm>
                <a:off x="1128" y="29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37" name="Oval 5048"/>
              <p:cNvSpPr>
                <a:spLocks noChangeArrowheads="1"/>
              </p:cNvSpPr>
              <p:nvPr/>
            </p:nvSpPr>
            <p:spPr bwMode="auto">
              <a:xfrm>
                <a:off x="1459" y="33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38" name="Oval 5049"/>
              <p:cNvSpPr>
                <a:spLocks noChangeArrowheads="1"/>
              </p:cNvSpPr>
              <p:nvPr/>
            </p:nvSpPr>
            <p:spPr bwMode="auto">
              <a:xfrm>
                <a:off x="1927" y="33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39" name="Oval 5050"/>
              <p:cNvSpPr>
                <a:spLocks noChangeArrowheads="1"/>
              </p:cNvSpPr>
              <p:nvPr/>
            </p:nvSpPr>
            <p:spPr bwMode="auto">
              <a:xfrm>
                <a:off x="2953" y="31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40" name="Oval 5051"/>
              <p:cNvSpPr>
                <a:spLocks noChangeArrowheads="1"/>
              </p:cNvSpPr>
              <p:nvPr/>
            </p:nvSpPr>
            <p:spPr bwMode="auto">
              <a:xfrm>
                <a:off x="1697" y="31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41" name="Oval 5052"/>
              <p:cNvSpPr>
                <a:spLocks noChangeArrowheads="1"/>
              </p:cNvSpPr>
              <p:nvPr/>
            </p:nvSpPr>
            <p:spPr bwMode="auto">
              <a:xfrm>
                <a:off x="1976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42" name="Oval 5053"/>
              <p:cNvSpPr>
                <a:spLocks noChangeArrowheads="1"/>
              </p:cNvSpPr>
              <p:nvPr/>
            </p:nvSpPr>
            <p:spPr bwMode="auto">
              <a:xfrm>
                <a:off x="1222" y="2995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43" name="Oval 5054"/>
              <p:cNvSpPr>
                <a:spLocks noChangeArrowheads="1"/>
              </p:cNvSpPr>
              <p:nvPr/>
            </p:nvSpPr>
            <p:spPr bwMode="auto">
              <a:xfrm>
                <a:off x="2056" y="33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44" name="Oval 5055"/>
              <p:cNvSpPr>
                <a:spLocks noChangeArrowheads="1"/>
              </p:cNvSpPr>
              <p:nvPr/>
            </p:nvSpPr>
            <p:spPr bwMode="auto">
              <a:xfrm>
                <a:off x="1169" y="31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45" name="Oval 5056"/>
              <p:cNvSpPr>
                <a:spLocks noChangeArrowheads="1"/>
              </p:cNvSpPr>
              <p:nvPr/>
            </p:nvSpPr>
            <p:spPr bwMode="auto">
              <a:xfrm>
                <a:off x="1815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46" name="Oval 5057"/>
              <p:cNvSpPr>
                <a:spLocks noChangeArrowheads="1"/>
              </p:cNvSpPr>
              <p:nvPr/>
            </p:nvSpPr>
            <p:spPr bwMode="auto">
              <a:xfrm>
                <a:off x="960" y="2782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47" name="Oval 5058"/>
              <p:cNvSpPr>
                <a:spLocks noChangeArrowheads="1"/>
              </p:cNvSpPr>
              <p:nvPr/>
            </p:nvSpPr>
            <p:spPr bwMode="auto">
              <a:xfrm>
                <a:off x="1533" y="3414"/>
                <a:ext cx="20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48" name="Oval 5059"/>
              <p:cNvSpPr>
                <a:spLocks noChangeArrowheads="1"/>
              </p:cNvSpPr>
              <p:nvPr/>
            </p:nvSpPr>
            <p:spPr bwMode="auto">
              <a:xfrm>
                <a:off x="1480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49" name="Oval 5060"/>
              <p:cNvSpPr>
                <a:spLocks noChangeArrowheads="1"/>
              </p:cNvSpPr>
              <p:nvPr/>
            </p:nvSpPr>
            <p:spPr bwMode="auto">
              <a:xfrm>
                <a:off x="2287" y="341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50" name="Oval 5061"/>
              <p:cNvSpPr>
                <a:spLocks noChangeArrowheads="1"/>
              </p:cNvSpPr>
              <p:nvPr/>
            </p:nvSpPr>
            <p:spPr bwMode="auto">
              <a:xfrm>
                <a:off x="1599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51" name="Oval 5062"/>
              <p:cNvSpPr>
                <a:spLocks noChangeArrowheads="1"/>
              </p:cNvSpPr>
              <p:nvPr/>
            </p:nvSpPr>
            <p:spPr bwMode="auto">
              <a:xfrm>
                <a:off x="1173" y="28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52" name="Oval 5063"/>
              <p:cNvSpPr>
                <a:spLocks noChangeArrowheads="1"/>
              </p:cNvSpPr>
              <p:nvPr/>
            </p:nvSpPr>
            <p:spPr bwMode="auto">
              <a:xfrm>
                <a:off x="1100" y="31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53" name="Oval 5064"/>
              <p:cNvSpPr>
                <a:spLocks noChangeArrowheads="1"/>
              </p:cNvSpPr>
              <p:nvPr/>
            </p:nvSpPr>
            <p:spPr bwMode="auto">
              <a:xfrm>
                <a:off x="981" y="26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54" name="Oval 5065"/>
              <p:cNvSpPr>
                <a:spLocks noChangeArrowheads="1"/>
              </p:cNvSpPr>
              <p:nvPr/>
            </p:nvSpPr>
            <p:spPr bwMode="auto">
              <a:xfrm>
                <a:off x="1075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55" name="Oval 5066"/>
              <p:cNvSpPr>
                <a:spLocks noChangeArrowheads="1"/>
              </p:cNvSpPr>
              <p:nvPr/>
            </p:nvSpPr>
            <p:spPr bwMode="auto">
              <a:xfrm>
                <a:off x="1581" y="31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56" name="Oval 5067"/>
              <p:cNvSpPr>
                <a:spLocks noChangeArrowheads="1"/>
              </p:cNvSpPr>
              <p:nvPr/>
            </p:nvSpPr>
            <p:spPr bwMode="auto">
              <a:xfrm>
                <a:off x="1581" y="26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57" name="Oval 5068"/>
              <p:cNvSpPr>
                <a:spLocks noChangeArrowheads="1"/>
              </p:cNvSpPr>
              <p:nvPr/>
            </p:nvSpPr>
            <p:spPr bwMode="auto">
              <a:xfrm>
                <a:off x="1571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58" name="Oval 5069"/>
              <p:cNvSpPr>
                <a:spLocks noChangeArrowheads="1"/>
              </p:cNvSpPr>
              <p:nvPr/>
            </p:nvSpPr>
            <p:spPr bwMode="auto">
              <a:xfrm>
                <a:off x="2084" y="332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59" name="Oval 5070"/>
              <p:cNvSpPr>
                <a:spLocks noChangeArrowheads="1"/>
              </p:cNvSpPr>
              <p:nvPr/>
            </p:nvSpPr>
            <p:spPr bwMode="auto">
              <a:xfrm>
                <a:off x="967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60" name="Oval 5071"/>
              <p:cNvSpPr>
                <a:spLocks noChangeArrowheads="1"/>
              </p:cNvSpPr>
              <p:nvPr/>
            </p:nvSpPr>
            <p:spPr bwMode="auto">
              <a:xfrm>
                <a:off x="1560" y="28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61" name="Oval 5072"/>
              <p:cNvSpPr>
                <a:spLocks noChangeArrowheads="1"/>
              </p:cNvSpPr>
              <p:nvPr/>
            </p:nvSpPr>
            <p:spPr bwMode="auto">
              <a:xfrm>
                <a:off x="1187" y="31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62" name="Oval 5073"/>
              <p:cNvSpPr>
                <a:spLocks noChangeArrowheads="1"/>
              </p:cNvSpPr>
              <p:nvPr/>
            </p:nvSpPr>
            <p:spPr bwMode="auto">
              <a:xfrm>
                <a:off x="1086" y="23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63" name="Oval 5074"/>
              <p:cNvSpPr>
                <a:spLocks noChangeArrowheads="1"/>
              </p:cNvSpPr>
              <p:nvPr/>
            </p:nvSpPr>
            <p:spPr bwMode="auto">
              <a:xfrm>
                <a:off x="897" y="26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64" name="Oval 5075"/>
              <p:cNvSpPr>
                <a:spLocks noChangeArrowheads="1"/>
              </p:cNvSpPr>
              <p:nvPr/>
            </p:nvSpPr>
            <p:spPr bwMode="auto">
              <a:xfrm>
                <a:off x="1187" y="31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65" name="Oval 5076"/>
              <p:cNvSpPr>
                <a:spLocks noChangeArrowheads="1"/>
              </p:cNvSpPr>
              <p:nvPr/>
            </p:nvSpPr>
            <p:spPr bwMode="auto">
              <a:xfrm>
                <a:off x="1211" y="30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66" name="Oval 5077"/>
              <p:cNvSpPr>
                <a:spLocks noChangeArrowheads="1"/>
              </p:cNvSpPr>
              <p:nvPr/>
            </p:nvSpPr>
            <p:spPr bwMode="auto">
              <a:xfrm>
                <a:off x="911" y="28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67" name="Oval 5078"/>
              <p:cNvSpPr>
                <a:spLocks noChangeArrowheads="1"/>
              </p:cNvSpPr>
              <p:nvPr/>
            </p:nvSpPr>
            <p:spPr bwMode="auto">
              <a:xfrm>
                <a:off x="876" y="26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68" name="Oval 5079"/>
              <p:cNvSpPr>
                <a:spLocks noChangeArrowheads="1"/>
              </p:cNvSpPr>
              <p:nvPr/>
            </p:nvSpPr>
            <p:spPr bwMode="auto">
              <a:xfrm>
                <a:off x="1602" y="31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69" name="Oval 5080"/>
              <p:cNvSpPr>
                <a:spLocks noChangeArrowheads="1"/>
              </p:cNvSpPr>
              <p:nvPr/>
            </p:nvSpPr>
            <p:spPr bwMode="auto">
              <a:xfrm>
                <a:off x="834" y="27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70" name="Oval 5081"/>
              <p:cNvSpPr>
                <a:spLocks noChangeArrowheads="1"/>
              </p:cNvSpPr>
              <p:nvPr/>
            </p:nvSpPr>
            <p:spPr bwMode="auto">
              <a:xfrm>
                <a:off x="1655" y="30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71" name="Oval 5082"/>
              <p:cNvSpPr>
                <a:spLocks noChangeArrowheads="1"/>
              </p:cNvSpPr>
              <p:nvPr/>
            </p:nvSpPr>
            <p:spPr bwMode="auto">
              <a:xfrm>
                <a:off x="1780" y="32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72" name="Oval 5083"/>
              <p:cNvSpPr>
                <a:spLocks noChangeArrowheads="1"/>
              </p:cNvSpPr>
              <p:nvPr/>
            </p:nvSpPr>
            <p:spPr bwMode="auto">
              <a:xfrm>
                <a:off x="1051" y="27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73" name="Oval 5084"/>
              <p:cNvSpPr>
                <a:spLocks noChangeArrowheads="1"/>
              </p:cNvSpPr>
              <p:nvPr/>
            </p:nvSpPr>
            <p:spPr bwMode="auto">
              <a:xfrm>
                <a:off x="998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74" name="Oval 5085"/>
              <p:cNvSpPr>
                <a:spLocks noChangeArrowheads="1"/>
              </p:cNvSpPr>
              <p:nvPr/>
            </p:nvSpPr>
            <p:spPr bwMode="auto">
              <a:xfrm>
                <a:off x="2115" y="32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75" name="Oval 5086"/>
              <p:cNvSpPr>
                <a:spLocks noChangeArrowheads="1"/>
              </p:cNvSpPr>
              <p:nvPr/>
            </p:nvSpPr>
            <p:spPr bwMode="auto">
              <a:xfrm>
                <a:off x="1344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76" name="Oval 5087"/>
              <p:cNvSpPr>
                <a:spLocks noChangeArrowheads="1"/>
              </p:cNvSpPr>
              <p:nvPr/>
            </p:nvSpPr>
            <p:spPr bwMode="auto">
              <a:xfrm>
                <a:off x="2353" y="33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77" name="Oval 5088"/>
              <p:cNvSpPr>
                <a:spLocks noChangeArrowheads="1"/>
              </p:cNvSpPr>
              <p:nvPr/>
            </p:nvSpPr>
            <p:spPr bwMode="auto">
              <a:xfrm>
                <a:off x="1923" y="32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78" name="Oval 5089"/>
              <p:cNvSpPr>
                <a:spLocks noChangeArrowheads="1"/>
              </p:cNvSpPr>
              <p:nvPr/>
            </p:nvSpPr>
            <p:spPr bwMode="auto">
              <a:xfrm>
                <a:off x="1316" y="30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79" name="Oval 5090"/>
              <p:cNvSpPr>
                <a:spLocks noChangeArrowheads="1"/>
              </p:cNvSpPr>
              <p:nvPr/>
            </p:nvSpPr>
            <p:spPr bwMode="auto">
              <a:xfrm>
                <a:off x="2304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80" name="Oval 5091"/>
              <p:cNvSpPr>
                <a:spLocks noChangeArrowheads="1"/>
              </p:cNvSpPr>
              <p:nvPr/>
            </p:nvSpPr>
            <p:spPr bwMode="auto">
              <a:xfrm>
                <a:off x="2747" y="34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81" name="Oval 5092"/>
              <p:cNvSpPr>
                <a:spLocks noChangeArrowheads="1"/>
              </p:cNvSpPr>
              <p:nvPr/>
            </p:nvSpPr>
            <p:spPr bwMode="auto">
              <a:xfrm>
                <a:off x="1030" y="26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82" name="Oval 5093"/>
              <p:cNvSpPr>
                <a:spLocks noChangeArrowheads="1"/>
              </p:cNvSpPr>
              <p:nvPr/>
            </p:nvSpPr>
            <p:spPr bwMode="auto">
              <a:xfrm>
                <a:off x="2639" y="30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83" name="Oval 5094"/>
              <p:cNvSpPr>
                <a:spLocks noChangeArrowheads="1"/>
              </p:cNvSpPr>
              <p:nvPr/>
            </p:nvSpPr>
            <p:spPr bwMode="auto">
              <a:xfrm>
                <a:off x="1086" y="30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84" name="Oval 5095"/>
              <p:cNvSpPr>
                <a:spLocks noChangeArrowheads="1"/>
              </p:cNvSpPr>
              <p:nvPr/>
            </p:nvSpPr>
            <p:spPr bwMode="auto">
              <a:xfrm>
                <a:off x="1239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85" name="Oval 5096"/>
              <p:cNvSpPr>
                <a:spLocks noChangeArrowheads="1"/>
              </p:cNvSpPr>
              <p:nvPr/>
            </p:nvSpPr>
            <p:spPr bwMode="auto">
              <a:xfrm>
                <a:off x="1100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86" name="Oval 5097"/>
              <p:cNvSpPr>
                <a:spLocks noChangeArrowheads="1"/>
              </p:cNvSpPr>
              <p:nvPr/>
            </p:nvSpPr>
            <p:spPr bwMode="auto">
              <a:xfrm>
                <a:off x="1473" y="31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87" name="Oval 5098"/>
              <p:cNvSpPr>
                <a:spLocks noChangeArrowheads="1"/>
              </p:cNvSpPr>
              <p:nvPr/>
            </p:nvSpPr>
            <p:spPr bwMode="auto">
              <a:xfrm>
                <a:off x="1072" y="27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88" name="Oval 5099"/>
              <p:cNvSpPr>
                <a:spLocks noChangeArrowheads="1"/>
              </p:cNvSpPr>
              <p:nvPr/>
            </p:nvSpPr>
            <p:spPr bwMode="auto">
              <a:xfrm>
                <a:off x="2653" y="29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89" name="Oval 5100"/>
              <p:cNvSpPr>
                <a:spLocks noChangeArrowheads="1"/>
              </p:cNvSpPr>
              <p:nvPr/>
            </p:nvSpPr>
            <p:spPr bwMode="auto">
              <a:xfrm>
                <a:off x="1875" y="2995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90" name="Oval 5101"/>
              <p:cNvSpPr>
                <a:spLocks noChangeArrowheads="1"/>
              </p:cNvSpPr>
              <p:nvPr/>
            </p:nvSpPr>
            <p:spPr bwMode="auto">
              <a:xfrm>
                <a:off x="3435" y="31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91" name="Oval 5102"/>
              <p:cNvSpPr>
                <a:spLocks noChangeArrowheads="1"/>
              </p:cNvSpPr>
              <p:nvPr/>
            </p:nvSpPr>
            <p:spPr bwMode="auto">
              <a:xfrm>
                <a:off x="1354" y="289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92" name="Oval 5103"/>
              <p:cNvSpPr>
                <a:spLocks noChangeArrowheads="1"/>
              </p:cNvSpPr>
              <p:nvPr/>
            </p:nvSpPr>
            <p:spPr bwMode="auto">
              <a:xfrm>
                <a:off x="1505" y="29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93" name="Oval 5104"/>
              <p:cNvSpPr>
                <a:spLocks noChangeArrowheads="1"/>
              </p:cNvSpPr>
              <p:nvPr/>
            </p:nvSpPr>
            <p:spPr bwMode="auto">
              <a:xfrm>
                <a:off x="1913" y="31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94" name="Oval 5105"/>
              <p:cNvSpPr>
                <a:spLocks noChangeArrowheads="1"/>
              </p:cNvSpPr>
              <p:nvPr/>
            </p:nvSpPr>
            <p:spPr bwMode="auto">
              <a:xfrm>
                <a:off x="1983" y="30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95" name="Oval 5106"/>
              <p:cNvSpPr>
                <a:spLocks noChangeArrowheads="1"/>
              </p:cNvSpPr>
              <p:nvPr/>
            </p:nvSpPr>
            <p:spPr bwMode="auto">
              <a:xfrm>
                <a:off x="1072" y="26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96" name="Oval 5107"/>
              <p:cNvSpPr>
                <a:spLocks noChangeArrowheads="1"/>
              </p:cNvSpPr>
              <p:nvPr/>
            </p:nvSpPr>
            <p:spPr bwMode="auto">
              <a:xfrm>
                <a:off x="1676" y="29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97" name="Oval 5108"/>
              <p:cNvSpPr>
                <a:spLocks noChangeArrowheads="1"/>
              </p:cNvSpPr>
              <p:nvPr/>
            </p:nvSpPr>
            <p:spPr bwMode="auto">
              <a:xfrm>
                <a:off x="2290" y="30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98" name="Oval 5109"/>
              <p:cNvSpPr>
                <a:spLocks noChangeArrowheads="1"/>
              </p:cNvSpPr>
              <p:nvPr/>
            </p:nvSpPr>
            <p:spPr bwMode="auto">
              <a:xfrm>
                <a:off x="2332" y="31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99" name="Oval 5110"/>
              <p:cNvSpPr>
                <a:spLocks noChangeArrowheads="1"/>
              </p:cNvSpPr>
              <p:nvPr/>
            </p:nvSpPr>
            <p:spPr bwMode="auto">
              <a:xfrm>
                <a:off x="1347" y="29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4556" name="Group 5312"/>
            <p:cNvGrpSpPr>
              <a:grpSpLocks/>
            </p:cNvGrpSpPr>
            <p:nvPr/>
          </p:nvGrpSpPr>
          <p:grpSpPr bwMode="auto">
            <a:xfrm>
              <a:off x="751" y="795"/>
              <a:ext cx="3613" cy="2643"/>
              <a:chOff x="751" y="795"/>
              <a:chExt cx="3613" cy="2643"/>
            </a:xfrm>
          </p:grpSpPr>
          <p:sp>
            <p:nvSpPr>
              <p:cNvPr id="6000" name="Oval 5112"/>
              <p:cNvSpPr>
                <a:spLocks noChangeArrowheads="1"/>
              </p:cNvSpPr>
              <p:nvPr/>
            </p:nvSpPr>
            <p:spPr bwMode="auto">
              <a:xfrm>
                <a:off x="1812" y="31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01" name="Oval 5113"/>
              <p:cNvSpPr>
                <a:spLocks noChangeArrowheads="1"/>
              </p:cNvSpPr>
              <p:nvPr/>
            </p:nvSpPr>
            <p:spPr bwMode="auto">
              <a:xfrm>
                <a:off x="3180" y="31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02" name="Oval 5114"/>
              <p:cNvSpPr>
                <a:spLocks noChangeArrowheads="1"/>
              </p:cNvSpPr>
              <p:nvPr/>
            </p:nvSpPr>
            <p:spPr bwMode="auto">
              <a:xfrm>
                <a:off x="3721" y="32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03" name="Oval 5115"/>
              <p:cNvSpPr>
                <a:spLocks noChangeArrowheads="1"/>
              </p:cNvSpPr>
              <p:nvPr/>
            </p:nvSpPr>
            <p:spPr bwMode="auto">
              <a:xfrm>
                <a:off x="1728" y="29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04" name="Oval 5116"/>
              <p:cNvSpPr>
                <a:spLocks noChangeArrowheads="1"/>
              </p:cNvSpPr>
              <p:nvPr/>
            </p:nvSpPr>
            <p:spPr bwMode="auto">
              <a:xfrm>
                <a:off x="1993" y="26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05" name="Oval 5117"/>
              <p:cNvSpPr>
                <a:spLocks noChangeArrowheads="1"/>
              </p:cNvSpPr>
              <p:nvPr/>
            </p:nvSpPr>
            <p:spPr bwMode="auto">
              <a:xfrm>
                <a:off x="782" y="23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06" name="Oval 5118"/>
              <p:cNvSpPr>
                <a:spLocks noChangeArrowheads="1"/>
              </p:cNvSpPr>
              <p:nvPr/>
            </p:nvSpPr>
            <p:spPr bwMode="auto">
              <a:xfrm>
                <a:off x="845" y="23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07" name="Oval 5119"/>
              <p:cNvSpPr>
                <a:spLocks noChangeArrowheads="1"/>
              </p:cNvSpPr>
              <p:nvPr/>
            </p:nvSpPr>
            <p:spPr bwMode="auto">
              <a:xfrm>
                <a:off x="751" y="171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08" name="Oval 5120"/>
              <p:cNvSpPr>
                <a:spLocks noChangeArrowheads="1"/>
              </p:cNvSpPr>
              <p:nvPr/>
            </p:nvSpPr>
            <p:spPr bwMode="auto">
              <a:xfrm>
                <a:off x="1725" y="311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09" name="Oval 5121"/>
              <p:cNvSpPr>
                <a:spLocks noChangeArrowheads="1"/>
              </p:cNvSpPr>
              <p:nvPr/>
            </p:nvSpPr>
            <p:spPr bwMode="auto">
              <a:xfrm>
                <a:off x="1250" y="21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10" name="Oval 5122"/>
              <p:cNvSpPr>
                <a:spLocks noChangeArrowheads="1"/>
              </p:cNvSpPr>
              <p:nvPr/>
            </p:nvSpPr>
            <p:spPr bwMode="auto">
              <a:xfrm>
                <a:off x="1058" y="29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11" name="Oval 5123"/>
              <p:cNvSpPr>
                <a:spLocks noChangeArrowheads="1"/>
              </p:cNvSpPr>
              <p:nvPr/>
            </p:nvSpPr>
            <p:spPr bwMode="auto">
              <a:xfrm>
                <a:off x="1309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12" name="Oval 5124"/>
              <p:cNvSpPr>
                <a:spLocks noChangeArrowheads="1"/>
              </p:cNvSpPr>
              <p:nvPr/>
            </p:nvSpPr>
            <p:spPr bwMode="auto">
              <a:xfrm>
                <a:off x="1700" y="286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13" name="Oval 5125"/>
              <p:cNvSpPr>
                <a:spLocks noChangeArrowheads="1"/>
              </p:cNvSpPr>
              <p:nvPr/>
            </p:nvSpPr>
            <p:spPr bwMode="auto">
              <a:xfrm>
                <a:off x="1910" y="3183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14" name="Oval 5126"/>
              <p:cNvSpPr>
                <a:spLocks noChangeArrowheads="1"/>
              </p:cNvSpPr>
              <p:nvPr/>
            </p:nvSpPr>
            <p:spPr bwMode="auto">
              <a:xfrm>
                <a:off x="1145" y="29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15" name="Oval 5127"/>
              <p:cNvSpPr>
                <a:spLocks noChangeArrowheads="1"/>
              </p:cNvSpPr>
              <p:nvPr/>
            </p:nvSpPr>
            <p:spPr bwMode="auto">
              <a:xfrm>
                <a:off x="1592" y="31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16" name="Oval 5128"/>
              <p:cNvSpPr>
                <a:spLocks noChangeArrowheads="1"/>
              </p:cNvSpPr>
              <p:nvPr/>
            </p:nvSpPr>
            <p:spPr bwMode="auto">
              <a:xfrm>
                <a:off x="1215" y="2995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17" name="Oval 5129"/>
              <p:cNvSpPr>
                <a:spLocks noChangeArrowheads="1"/>
              </p:cNvSpPr>
              <p:nvPr/>
            </p:nvSpPr>
            <p:spPr bwMode="auto">
              <a:xfrm>
                <a:off x="1368" y="28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18" name="Oval 5130"/>
              <p:cNvSpPr>
                <a:spLocks noChangeArrowheads="1"/>
              </p:cNvSpPr>
              <p:nvPr/>
            </p:nvSpPr>
            <p:spPr bwMode="auto">
              <a:xfrm>
                <a:off x="1320" y="298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19" name="Oval 5131"/>
              <p:cNvSpPr>
                <a:spLocks noChangeArrowheads="1"/>
              </p:cNvSpPr>
              <p:nvPr/>
            </p:nvSpPr>
            <p:spPr bwMode="auto">
              <a:xfrm>
                <a:off x="1040" y="30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20" name="Oval 5132"/>
              <p:cNvSpPr>
                <a:spLocks noChangeArrowheads="1"/>
              </p:cNvSpPr>
              <p:nvPr/>
            </p:nvSpPr>
            <p:spPr bwMode="auto">
              <a:xfrm>
                <a:off x="1135" y="2492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21" name="Oval 5133"/>
              <p:cNvSpPr>
                <a:spLocks noChangeArrowheads="1"/>
              </p:cNvSpPr>
              <p:nvPr/>
            </p:nvSpPr>
            <p:spPr bwMode="auto">
              <a:xfrm>
                <a:off x="1358" y="31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22" name="Oval 5134"/>
              <p:cNvSpPr>
                <a:spLocks noChangeArrowheads="1"/>
              </p:cNvSpPr>
              <p:nvPr/>
            </p:nvSpPr>
            <p:spPr bwMode="auto">
              <a:xfrm>
                <a:off x="1082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23" name="Oval 5135"/>
              <p:cNvSpPr>
                <a:spLocks noChangeArrowheads="1"/>
              </p:cNvSpPr>
              <p:nvPr/>
            </p:nvSpPr>
            <p:spPr bwMode="auto">
              <a:xfrm>
                <a:off x="1152" y="22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24" name="Oval 5136"/>
              <p:cNvSpPr>
                <a:spLocks noChangeArrowheads="1"/>
              </p:cNvSpPr>
              <p:nvPr/>
            </p:nvSpPr>
            <p:spPr bwMode="auto">
              <a:xfrm>
                <a:off x="929" y="17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25" name="Oval 5137"/>
              <p:cNvSpPr>
                <a:spLocks noChangeArrowheads="1"/>
              </p:cNvSpPr>
              <p:nvPr/>
            </p:nvSpPr>
            <p:spPr bwMode="auto">
              <a:xfrm>
                <a:off x="768" y="2356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26" name="Oval 5138"/>
              <p:cNvSpPr>
                <a:spLocks noChangeArrowheads="1"/>
              </p:cNvSpPr>
              <p:nvPr/>
            </p:nvSpPr>
            <p:spPr bwMode="auto">
              <a:xfrm>
                <a:off x="1075" y="27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27" name="Oval 5139"/>
              <p:cNvSpPr>
                <a:spLocks noChangeArrowheads="1"/>
              </p:cNvSpPr>
              <p:nvPr/>
            </p:nvSpPr>
            <p:spPr bwMode="auto">
              <a:xfrm>
                <a:off x="887" y="26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28" name="Oval 5140"/>
              <p:cNvSpPr>
                <a:spLocks noChangeArrowheads="1"/>
              </p:cNvSpPr>
              <p:nvPr/>
            </p:nvSpPr>
            <p:spPr bwMode="auto">
              <a:xfrm>
                <a:off x="1641" y="29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29" name="Oval 5141"/>
              <p:cNvSpPr>
                <a:spLocks noChangeArrowheads="1"/>
              </p:cNvSpPr>
              <p:nvPr/>
            </p:nvSpPr>
            <p:spPr bwMode="auto">
              <a:xfrm>
                <a:off x="1058" y="26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30" name="Oval 5142"/>
              <p:cNvSpPr>
                <a:spLocks noChangeArrowheads="1"/>
              </p:cNvSpPr>
              <p:nvPr/>
            </p:nvSpPr>
            <p:spPr bwMode="auto">
              <a:xfrm>
                <a:off x="977" y="23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31" name="Oval 5143"/>
              <p:cNvSpPr>
                <a:spLocks noChangeArrowheads="1"/>
              </p:cNvSpPr>
              <p:nvPr/>
            </p:nvSpPr>
            <p:spPr bwMode="auto">
              <a:xfrm>
                <a:off x="904" y="24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32" name="Oval 5144"/>
              <p:cNvSpPr>
                <a:spLocks noChangeArrowheads="1"/>
              </p:cNvSpPr>
              <p:nvPr/>
            </p:nvSpPr>
            <p:spPr bwMode="auto">
              <a:xfrm>
                <a:off x="946" y="23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33" name="Oval 5145"/>
              <p:cNvSpPr>
                <a:spLocks noChangeArrowheads="1"/>
              </p:cNvSpPr>
              <p:nvPr/>
            </p:nvSpPr>
            <p:spPr bwMode="auto">
              <a:xfrm>
                <a:off x="1819" y="30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34" name="Oval 5146"/>
              <p:cNvSpPr>
                <a:spLocks noChangeArrowheads="1"/>
              </p:cNvSpPr>
              <p:nvPr/>
            </p:nvSpPr>
            <p:spPr bwMode="auto">
              <a:xfrm>
                <a:off x="974" y="21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35" name="Oval 5147"/>
              <p:cNvSpPr>
                <a:spLocks noChangeArrowheads="1"/>
              </p:cNvSpPr>
              <p:nvPr/>
            </p:nvSpPr>
            <p:spPr bwMode="auto">
              <a:xfrm>
                <a:off x="1040" y="25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36" name="Oval 5148"/>
              <p:cNvSpPr>
                <a:spLocks noChangeArrowheads="1"/>
              </p:cNvSpPr>
              <p:nvPr/>
            </p:nvSpPr>
            <p:spPr bwMode="auto">
              <a:xfrm>
                <a:off x="799" y="22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37" name="Oval 5149"/>
              <p:cNvSpPr>
                <a:spLocks noChangeArrowheads="1"/>
              </p:cNvSpPr>
              <p:nvPr/>
            </p:nvSpPr>
            <p:spPr bwMode="auto">
              <a:xfrm>
                <a:off x="866" y="274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38" name="Oval 5150"/>
              <p:cNvSpPr>
                <a:spLocks noChangeArrowheads="1"/>
              </p:cNvSpPr>
              <p:nvPr/>
            </p:nvSpPr>
            <p:spPr bwMode="auto">
              <a:xfrm>
                <a:off x="967" y="14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39" name="Oval 5151"/>
              <p:cNvSpPr>
                <a:spLocks noChangeArrowheads="1"/>
              </p:cNvSpPr>
              <p:nvPr/>
            </p:nvSpPr>
            <p:spPr bwMode="auto">
              <a:xfrm>
                <a:off x="1117" y="26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40" name="Oval 5152"/>
              <p:cNvSpPr>
                <a:spLocks noChangeArrowheads="1"/>
              </p:cNvSpPr>
              <p:nvPr/>
            </p:nvSpPr>
            <p:spPr bwMode="auto">
              <a:xfrm>
                <a:off x="1396" y="32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41" name="Oval 5153"/>
              <p:cNvSpPr>
                <a:spLocks noChangeArrowheads="1"/>
              </p:cNvSpPr>
              <p:nvPr/>
            </p:nvSpPr>
            <p:spPr bwMode="auto">
              <a:xfrm>
                <a:off x="1026" y="172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42" name="Oval 5154"/>
              <p:cNvSpPr>
                <a:spLocks noChangeArrowheads="1"/>
              </p:cNvSpPr>
              <p:nvPr/>
            </p:nvSpPr>
            <p:spPr bwMode="auto">
              <a:xfrm>
                <a:off x="929" y="29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43" name="Oval 5155"/>
              <p:cNvSpPr>
                <a:spLocks noChangeArrowheads="1"/>
              </p:cNvSpPr>
              <p:nvPr/>
            </p:nvSpPr>
            <p:spPr bwMode="auto">
              <a:xfrm>
                <a:off x="862" y="18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44" name="Oval 5156"/>
              <p:cNvSpPr>
                <a:spLocks noChangeArrowheads="1"/>
              </p:cNvSpPr>
              <p:nvPr/>
            </p:nvSpPr>
            <p:spPr bwMode="auto">
              <a:xfrm>
                <a:off x="957" y="2031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45" name="Oval 5157"/>
              <p:cNvSpPr>
                <a:spLocks noChangeArrowheads="1"/>
              </p:cNvSpPr>
              <p:nvPr/>
            </p:nvSpPr>
            <p:spPr bwMode="auto">
              <a:xfrm>
                <a:off x="957" y="201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46" name="Oval 5158"/>
              <p:cNvSpPr>
                <a:spLocks noChangeArrowheads="1"/>
              </p:cNvSpPr>
              <p:nvPr/>
            </p:nvSpPr>
            <p:spPr bwMode="auto">
              <a:xfrm>
                <a:off x="1061" y="22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47" name="Oval 5159"/>
              <p:cNvSpPr>
                <a:spLocks noChangeArrowheads="1"/>
              </p:cNvSpPr>
              <p:nvPr/>
            </p:nvSpPr>
            <p:spPr bwMode="auto">
              <a:xfrm>
                <a:off x="1337" y="29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48" name="Oval 5160"/>
              <p:cNvSpPr>
                <a:spLocks noChangeArrowheads="1"/>
              </p:cNvSpPr>
              <p:nvPr/>
            </p:nvSpPr>
            <p:spPr bwMode="auto">
              <a:xfrm>
                <a:off x="799" y="20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49" name="Oval 5161"/>
              <p:cNvSpPr>
                <a:spLocks noChangeArrowheads="1"/>
              </p:cNvSpPr>
              <p:nvPr/>
            </p:nvSpPr>
            <p:spPr bwMode="auto">
              <a:xfrm>
                <a:off x="1155" y="26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50" name="Oval 5162"/>
              <p:cNvSpPr>
                <a:spLocks noChangeArrowheads="1"/>
              </p:cNvSpPr>
              <p:nvPr/>
            </p:nvSpPr>
            <p:spPr bwMode="auto">
              <a:xfrm>
                <a:off x="1396" y="32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51" name="Oval 5163"/>
              <p:cNvSpPr>
                <a:spLocks noChangeArrowheads="1"/>
              </p:cNvSpPr>
              <p:nvPr/>
            </p:nvSpPr>
            <p:spPr bwMode="auto">
              <a:xfrm>
                <a:off x="1246" y="30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52" name="Oval 5164"/>
              <p:cNvSpPr>
                <a:spLocks noChangeArrowheads="1"/>
              </p:cNvSpPr>
              <p:nvPr/>
            </p:nvSpPr>
            <p:spPr bwMode="auto">
              <a:xfrm>
                <a:off x="950" y="2729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53" name="Oval 5165"/>
              <p:cNvSpPr>
                <a:spLocks noChangeArrowheads="1"/>
              </p:cNvSpPr>
              <p:nvPr/>
            </p:nvSpPr>
            <p:spPr bwMode="auto">
              <a:xfrm>
                <a:off x="1082" y="25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54" name="Oval 5166"/>
              <p:cNvSpPr>
                <a:spLocks noChangeArrowheads="1"/>
              </p:cNvSpPr>
              <p:nvPr/>
            </p:nvSpPr>
            <p:spPr bwMode="auto">
              <a:xfrm>
                <a:off x="939" y="24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55" name="Oval 5167"/>
              <p:cNvSpPr>
                <a:spLocks noChangeArrowheads="1"/>
              </p:cNvSpPr>
              <p:nvPr/>
            </p:nvSpPr>
            <p:spPr bwMode="auto">
              <a:xfrm>
                <a:off x="2147" y="31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56" name="Oval 5168"/>
              <p:cNvSpPr>
                <a:spLocks noChangeArrowheads="1"/>
              </p:cNvSpPr>
              <p:nvPr/>
            </p:nvSpPr>
            <p:spPr bwMode="auto">
              <a:xfrm>
                <a:off x="998" y="31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57" name="Oval 5169"/>
              <p:cNvSpPr>
                <a:spLocks noChangeArrowheads="1"/>
              </p:cNvSpPr>
              <p:nvPr/>
            </p:nvSpPr>
            <p:spPr bwMode="auto">
              <a:xfrm>
                <a:off x="1519" y="268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58" name="Oval 5170"/>
              <p:cNvSpPr>
                <a:spLocks noChangeArrowheads="1"/>
              </p:cNvSpPr>
              <p:nvPr/>
            </p:nvSpPr>
            <p:spPr bwMode="auto">
              <a:xfrm>
                <a:off x="1264" y="30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59" name="Oval 5171"/>
              <p:cNvSpPr>
                <a:spLocks noChangeArrowheads="1"/>
              </p:cNvSpPr>
              <p:nvPr/>
            </p:nvSpPr>
            <p:spPr bwMode="auto">
              <a:xfrm>
                <a:off x="1466" y="7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60" name="Oval 5172"/>
              <p:cNvSpPr>
                <a:spLocks noChangeArrowheads="1"/>
              </p:cNvSpPr>
              <p:nvPr/>
            </p:nvSpPr>
            <p:spPr bwMode="auto">
              <a:xfrm>
                <a:off x="1574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61" name="Oval 5173"/>
              <p:cNvSpPr>
                <a:spLocks noChangeArrowheads="1"/>
              </p:cNvSpPr>
              <p:nvPr/>
            </p:nvSpPr>
            <p:spPr bwMode="auto">
              <a:xfrm>
                <a:off x="1669" y="30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62" name="Oval 5174"/>
              <p:cNvSpPr>
                <a:spLocks noChangeArrowheads="1"/>
              </p:cNvSpPr>
              <p:nvPr/>
            </p:nvSpPr>
            <p:spPr bwMode="auto">
              <a:xfrm>
                <a:off x="1627" y="33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63" name="Oval 5175"/>
              <p:cNvSpPr>
                <a:spLocks noChangeArrowheads="1"/>
              </p:cNvSpPr>
              <p:nvPr/>
            </p:nvSpPr>
            <p:spPr bwMode="auto">
              <a:xfrm>
                <a:off x="1700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64" name="Oval 5176"/>
              <p:cNvSpPr>
                <a:spLocks noChangeArrowheads="1"/>
              </p:cNvSpPr>
              <p:nvPr/>
            </p:nvSpPr>
            <p:spPr bwMode="auto">
              <a:xfrm>
                <a:off x="1613" y="30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65" name="Oval 5177"/>
              <p:cNvSpPr>
                <a:spLocks noChangeArrowheads="1"/>
              </p:cNvSpPr>
              <p:nvPr/>
            </p:nvSpPr>
            <p:spPr bwMode="auto">
              <a:xfrm>
                <a:off x="1501" y="31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66" name="Oval 5178"/>
              <p:cNvSpPr>
                <a:spLocks noChangeArrowheads="1"/>
              </p:cNvSpPr>
              <p:nvPr/>
            </p:nvSpPr>
            <p:spPr bwMode="auto">
              <a:xfrm>
                <a:off x="1763" y="31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67" name="Oval 5179"/>
              <p:cNvSpPr>
                <a:spLocks noChangeArrowheads="1"/>
              </p:cNvSpPr>
              <p:nvPr/>
            </p:nvSpPr>
            <p:spPr bwMode="auto">
              <a:xfrm>
                <a:off x="1794" y="32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68" name="Oval 5180"/>
              <p:cNvSpPr>
                <a:spLocks noChangeArrowheads="1"/>
              </p:cNvSpPr>
              <p:nvPr/>
            </p:nvSpPr>
            <p:spPr bwMode="auto">
              <a:xfrm>
                <a:off x="1759" y="31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69" name="Oval 5181"/>
              <p:cNvSpPr>
                <a:spLocks noChangeArrowheads="1"/>
              </p:cNvSpPr>
              <p:nvPr/>
            </p:nvSpPr>
            <p:spPr bwMode="auto">
              <a:xfrm>
                <a:off x="1595" y="31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70" name="Oval 5182"/>
              <p:cNvSpPr>
                <a:spLocks noChangeArrowheads="1"/>
              </p:cNvSpPr>
              <p:nvPr/>
            </p:nvSpPr>
            <p:spPr bwMode="auto">
              <a:xfrm>
                <a:off x="1487" y="31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71" name="Oval 5183"/>
              <p:cNvSpPr>
                <a:spLocks noChangeArrowheads="1"/>
              </p:cNvSpPr>
              <p:nvPr/>
            </p:nvSpPr>
            <p:spPr bwMode="auto">
              <a:xfrm>
                <a:off x="1047" y="15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72" name="Oval 5184"/>
              <p:cNvSpPr>
                <a:spLocks noChangeArrowheads="1"/>
              </p:cNvSpPr>
              <p:nvPr/>
            </p:nvSpPr>
            <p:spPr bwMode="auto">
              <a:xfrm>
                <a:off x="1180" y="29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73" name="Oval 5185"/>
              <p:cNvSpPr>
                <a:spLocks noChangeArrowheads="1"/>
              </p:cNvSpPr>
              <p:nvPr/>
            </p:nvSpPr>
            <p:spPr bwMode="auto">
              <a:xfrm>
                <a:off x="897" y="17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74" name="Oval 5186"/>
              <p:cNvSpPr>
                <a:spLocks noChangeArrowheads="1"/>
              </p:cNvSpPr>
              <p:nvPr/>
            </p:nvSpPr>
            <p:spPr bwMode="auto">
              <a:xfrm>
                <a:off x="1019" y="27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75" name="Oval 5187"/>
              <p:cNvSpPr>
                <a:spLocks noChangeArrowheads="1"/>
              </p:cNvSpPr>
              <p:nvPr/>
            </p:nvSpPr>
            <p:spPr bwMode="auto">
              <a:xfrm>
                <a:off x="1093" y="26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76" name="Oval 5188"/>
              <p:cNvSpPr>
                <a:spLocks noChangeArrowheads="1"/>
              </p:cNvSpPr>
              <p:nvPr/>
            </p:nvSpPr>
            <p:spPr bwMode="auto">
              <a:xfrm>
                <a:off x="1243" y="30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77" name="Oval 5189"/>
              <p:cNvSpPr>
                <a:spLocks noChangeArrowheads="1"/>
              </p:cNvSpPr>
              <p:nvPr/>
            </p:nvSpPr>
            <p:spPr bwMode="auto">
              <a:xfrm>
                <a:off x="1204" y="27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78" name="Oval 5190"/>
              <p:cNvSpPr>
                <a:spLocks noChangeArrowheads="1"/>
              </p:cNvSpPr>
              <p:nvPr/>
            </p:nvSpPr>
            <p:spPr bwMode="auto">
              <a:xfrm>
                <a:off x="953" y="286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79" name="Oval 5191"/>
              <p:cNvSpPr>
                <a:spLocks noChangeArrowheads="1"/>
              </p:cNvSpPr>
              <p:nvPr/>
            </p:nvSpPr>
            <p:spPr bwMode="auto">
              <a:xfrm>
                <a:off x="1131" y="282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80" name="Oval 5192"/>
              <p:cNvSpPr>
                <a:spLocks noChangeArrowheads="1"/>
              </p:cNvSpPr>
              <p:nvPr/>
            </p:nvSpPr>
            <p:spPr bwMode="auto">
              <a:xfrm>
                <a:off x="1121" y="22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81" name="Oval 5193"/>
              <p:cNvSpPr>
                <a:spLocks noChangeArrowheads="1"/>
              </p:cNvSpPr>
              <p:nvPr/>
            </p:nvSpPr>
            <p:spPr bwMode="auto">
              <a:xfrm>
                <a:off x="1679" y="32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82" name="Oval 5194"/>
              <p:cNvSpPr>
                <a:spLocks noChangeArrowheads="1"/>
              </p:cNvSpPr>
              <p:nvPr/>
            </p:nvSpPr>
            <p:spPr bwMode="auto">
              <a:xfrm>
                <a:off x="995" y="19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83" name="Oval 5195"/>
              <p:cNvSpPr>
                <a:spLocks noChangeArrowheads="1"/>
              </p:cNvSpPr>
              <p:nvPr/>
            </p:nvSpPr>
            <p:spPr bwMode="auto">
              <a:xfrm>
                <a:off x="1051" y="21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84" name="Oval 5196"/>
              <p:cNvSpPr>
                <a:spLocks noChangeArrowheads="1"/>
              </p:cNvSpPr>
              <p:nvPr/>
            </p:nvSpPr>
            <p:spPr bwMode="auto">
              <a:xfrm>
                <a:off x="1707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85" name="Oval 5197"/>
              <p:cNvSpPr>
                <a:spLocks noChangeArrowheads="1"/>
              </p:cNvSpPr>
              <p:nvPr/>
            </p:nvSpPr>
            <p:spPr bwMode="auto">
              <a:xfrm>
                <a:off x="1337" y="27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86" name="Oval 5198"/>
              <p:cNvSpPr>
                <a:spLocks noChangeArrowheads="1"/>
              </p:cNvSpPr>
              <p:nvPr/>
            </p:nvSpPr>
            <p:spPr bwMode="auto">
              <a:xfrm>
                <a:off x="1096" y="23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87" name="Oval 5199"/>
              <p:cNvSpPr>
                <a:spLocks noChangeArrowheads="1"/>
              </p:cNvSpPr>
              <p:nvPr/>
            </p:nvSpPr>
            <p:spPr bwMode="auto">
              <a:xfrm>
                <a:off x="1040" y="24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88" name="Oval 5200"/>
              <p:cNvSpPr>
                <a:spLocks noChangeArrowheads="1"/>
              </p:cNvSpPr>
              <p:nvPr/>
            </p:nvSpPr>
            <p:spPr bwMode="auto">
              <a:xfrm>
                <a:off x="862" y="29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89" name="Oval 5201"/>
              <p:cNvSpPr>
                <a:spLocks noChangeArrowheads="1"/>
              </p:cNvSpPr>
              <p:nvPr/>
            </p:nvSpPr>
            <p:spPr bwMode="auto">
              <a:xfrm>
                <a:off x="771" y="24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90" name="Oval 5202"/>
              <p:cNvSpPr>
                <a:spLocks noChangeArrowheads="1"/>
              </p:cNvSpPr>
              <p:nvPr/>
            </p:nvSpPr>
            <p:spPr bwMode="auto">
              <a:xfrm>
                <a:off x="1257" y="25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91" name="Oval 5203"/>
              <p:cNvSpPr>
                <a:spLocks noChangeArrowheads="1"/>
              </p:cNvSpPr>
              <p:nvPr/>
            </p:nvSpPr>
            <p:spPr bwMode="auto">
              <a:xfrm>
                <a:off x="911" y="167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92" name="Oval 5204"/>
              <p:cNvSpPr>
                <a:spLocks noChangeArrowheads="1"/>
              </p:cNvSpPr>
              <p:nvPr/>
            </p:nvSpPr>
            <p:spPr bwMode="auto">
              <a:xfrm>
                <a:off x="1082" y="22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93" name="Oval 5205"/>
              <p:cNvSpPr>
                <a:spLocks noChangeArrowheads="1"/>
              </p:cNvSpPr>
              <p:nvPr/>
            </p:nvSpPr>
            <p:spPr bwMode="auto">
              <a:xfrm>
                <a:off x="1176" y="23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94" name="Oval 5206"/>
              <p:cNvSpPr>
                <a:spLocks noChangeArrowheads="1"/>
              </p:cNvSpPr>
              <p:nvPr/>
            </p:nvSpPr>
            <p:spPr bwMode="auto">
              <a:xfrm>
                <a:off x="943" y="1961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95" name="Oval 5207"/>
              <p:cNvSpPr>
                <a:spLocks noChangeArrowheads="1"/>
              </p:cNvSpPr>
              <p:nvPr/>
            </p:nvSpPr>
            <p:spPr bwMode="auto">
              <a:xfrm>
                <a:off x="929" y="25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96" name="Oval 5208"/>
              <p:cNvSpPr>
                <a:spLocks noChangeArrowheads="1"/>
              </p:cNvSpPr>
              <p:nvPr/>
            </p:nvSpPr>
            <p:spPr bwMode="auto">
              <a:xfrm>
                <a:off x="1194" y="31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97" name="Oval 5209"/>
              <p:cNvSpPr>
                <a:spLocks noChangeArrowheads="1"/>
              </p:cNvSpPr>
              <p:nvPr/>
            </p:nvSpPr>
            <p:spPr bwMode="auto">
              <a:xfrm>
                <a:off x="890" y="26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98" name="Oval 5210"/>
              <p:cNvSpPr>
                <a:spLocks noChangeArrowheads="1"/>
              </p:cNvSpPr>
              <p:nvPr/>
            </p:nvSpPr>
            <p:spPr bwMode="auto">
              <a:xfrm>
                <a:off x="894" y="15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99" name="Oval 5211"/>
              <p:cNvSpPr>
                <a:spLocks noChangeArrowheads="1"/>
              </p:cNvSpPr>
              <p:nvPr/>
            </p:nvSpPr>
            <p:spPr bwMode="auto">
              <a:xfrm>
                <a:off x="1128" y="30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00" name="Oval 5212"/>
              <p:cNvSpPr>
                <a:spLocks noChangeArrowheads="1"/>
              </p:cNvSpPr>
              <p:nvPr/>
            </p:nvSpPr>
            <p:spPr bwMode="auto">
              <a:xfrm>
                <a:off x="817" y="26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01" name="Oval 5213"/>
              <p:cNvSpPr>
                <a:spLocks noChangeArrowheads="1"/>
              </p:cNvSpPr>
              <p:nvPr/>
            </p:nvSpPr>
            <p:spPr bwMode="auto">
              <a:xfrm>
                <a:off x="1040" y="28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02" name="Oval 5214"/>
              <p:cNvSpPr>
                <a:spLocks noChangeArrowheads="1"/>
              </p:cNvSpPr>
              <p:nvPr/>
            </p:nvSpPr>
            <p:spPr bwMode="auto">
              <a:xfrm>
                <a:off x="1927" y="32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03" name="Oval 5215"/>
              <p:cNvSpPr>
                <a:spLocks noChangeArrowheads="1"/>
              </p:cNvSpPr>
              <p:nvPr/>
            </p:nvSpPr>
            <p:spPr bwMode="auto">
              <a:xfrm>
                <a:off x="1393" y="2782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04" name="Oval 5216"/>
              <p:cNvSpPr>
                <a:spLocks noChangeArrowheads="1"/>
              </p:cNvSpPr>
              <p:nvPr/>
            </p:nvSpPr>
            <p:spPr bwMode="auto">
              <a:xfrm>
                <a:off x="908" y="30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05" name="Oval 5217"/>
              <p:cNvSpPr>
                <a:spLocks noChangeArrowheads="1"/>
              </p:cNvSpPr>
              <p:nvPr/>
            </p:nvSpPr>
            <p:spPr bwMode="auto">
              <a:xfrm>
                <a:off x="1801" y="34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06" name="Oval 5218"/>
              <p:cNvSpPr>
                <a:spLocks noChangeArrowheads="1"/>
              </p:cNvSpPr>
              <p:nvPr/>
            </p:nvSpPr>
            <p:spPr bwMode="auto">
              <a:xfrm>
                <a:off x="883" y="25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07" name="Oval 5219"/>
              <p:cNvSpPr>
                <a:spLocks noChangeArrowheads="1"/>
              </p:cNvSpPr>
              <p:nvPr/>
            </p:nvSpPr>
            <p:spPr bwMode="auto">
              <a:xfrm>
                <a:off x="988" y="28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08" name="Oval 5220"/>
              <p:cNvSpPr>
                <a:spLocks noChangeArrowheads="1"/>
              </p:cNvSpPr>
              <p:nvPr/>
            </p:nvSpPr>
            <p:spPr bwMode="auto">
              <a:xfrm>
                <a:off x="2297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09" name="Oval 5221"/>
              <p:cNvSpPr>
                <a:spLocks noChangeArrowheads="1"/>
              </p:cNvSpPr>
              <p:nvPr/>
            </p:nvSpPr>
            <p:spPr bwMode="auto">
              <a:xfrm>
                <a:off x="1567" y="32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10" name="Oval 5222"/>
              <p:cNvSpPr>
                <a:spLocks noChangeArrowheads="1"/>
              </p:cNvSpPr>
              <p:nvPr/>
            </p:nvSpPr>
            <p:spPr bwMode="auto">
              <a:xfrm>
                <a:off x="1131" y="29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11" name="Oval 5223"/>
              <p:cNvSpPr>
                <a:spLocks noChangeArrowheads="1"/>
              </p:cNvSpPr>
              <p:nvPr/>
            </p:nvSpPr>
            <p:spPr bwMode="auto">
              <a:xfrm>
                <a:off x="1375" y="29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12" name="Oval 5224"/>
              <p:cNvSpPr>
                <a:spLocks noChangeArrowheads="1"/>
              </p:cNvSpPr>
              <p:nvPr/>
            </p:nvSpPr>
            <p:spPr bwMode="auto">
              <a:xfrm>
                <a:off x="1669" y="33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13" name="Oval 5225"/>
              <p:cNvSpPr>
                <a:spLocks noChangeArrowheads="1"/>
              </p:cNvSpPr>
              <p:nvPr/>
            </p:nvSpPr>
            <p:spPr bwMode="auto">
              <a:xfrm>
                <a:off x="970" y="1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14" name="Oval 5226"/>
              <p:cNvSpPr>
                <a:spLocks noChangeArrowheads="1"/>
              </p:cNvSpPr>
              <p:nvPr/>
            </p:nvSpPr>
            <p:spPr bwMode="auto">
              <a:xfrm>
                <a:off x="1697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15" name="Oval 5227"/>
              <p:cNvSpPr>
                <a:spLocks noChangeArrowheads="1"/>
              </p:cNvSpPr>
              <p:nvPr/>
            </p:nvSpPr>
            <p:spPr bwMode="auto">
              <a:xfrm>
                <a:off x="953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16" name="Oval 5228"/>
              <p:cNvSpPr>
                <a:spLocks noChangeArrowheads="1"/>
              </p:cNvSpPr>
              <p:nvPr/>
            </p:nvSpPr>
            <p:spPr bwMode="auto">
              <a:xfrm>
                <a:off x="1211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17" name="Oval 5229"/>
              <p:cNvSpPr>
                <a:spLocks noChangeArrowheads="1"/>
              </p:cNvSpPr>
              <p:nvPr/>
            </p:nvSpPr>
            <p:spPr bwMode="auto">
              <a:xfrm>
                <a:off x="908" y="28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18" name="Oval 5230"/>
              <p:cNvSpPr>
                <a:spLocks noChangeArrowheads="1"/>
              </p:cNvSpPr>
              <p:nvPr/>
            </p:nvSpPr>
            <p:spPr bwMode="auto">
              <a:xfrm>
                <a:off x="1927" y="32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19" name="Oval 5231"/>
              <p:cNvSpPr>
                <a:spLocks noChangeArrowheads="1"/>
              </p:cNvSpPr>
              <p:nvPr/>
            </p:nvSpPr>
            <p:spPr bwMode="auto">
              <a:xfrm>
                <a:off x="831" y="29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20" name="Oval 5232"/>
              <p:cNvSpPr>
                <a:spLocks noChangeArrowheads="1"/>
              </p:cNvSpPr>
              <p:nvPr/>
            </p:nvSpPr>
            <p:spPr bwMode="auto">
              <a:xfrm>
                <a:off x="1487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21" name="Oval 5233"/>
              <p:cNvSpPr>
                <a:spLocks noChangeArrowheads="1"/>
              </p:cNvSpPr>
              <p:nvPr/>
            </p:nvSpPr>
            <p:spPr bwMode="auto">
              <a:xfrm>
                <a:off x="852" y="23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22" name="Oval 5234"/>
              <p:cNvSpPr>
                <a:spLocks noChangeArrowheads="1"/>
              </p:cNvSpPr>
              <p:nvPr/>
            </p:nvSpPr>
            <p:spPr bwMode="auto">
              <a:xfrm>
                <a:off x="1452" y="32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23" name="Oval 5235"/>
              <p:cNvSpPr>
                <a:spLocks noChangeArrowheads="1"/>
              </p:cNvSpPr>
              <p:nvPr/>
            </p:nvSpPr>
            <p:spPr bwMode="auto">
              <a:xfrm>
                <a:off x="1773" y="32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24" name="Oval 5236"/>
              <p:cNvSpPr>
                <a:spLocks noChangeArrowheads="1"/>
              </p:cNvSpPr>
              <p:nvPr/>
            </p:nvSpPr>
            <p:spPr bwMode="auto">
              <a:xfrm>
                <a:off x="1323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25" name="Oval 5237"/>
              <p:cNvSpPr>
                <a:spLocks noChangeArrowheads="1"/>
              </p:cNvSpPr>
              <p:nvPr/>
            </p:nvSpPr>
            <p:spPr bwMode="auto">
              <a:xfrm>
                <a:off x="1260" y="26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26" name="Oval 5238"/>
              <p:cNvSpPr>
                <a:spLocks noChangeArrowheads="1"/>
              </p:cNvSpPr>
              <p:nvPr/>
            </p:nvSpPr>
            <p:spPr bwMode="auto">
              <a:xfrm>
                <a:off x="1169" y="28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27" name="Oval 5239"/>
              <p:cNvSpPr>
                <a:spLocks noChangeArrowheads="1"/>
              </p:cNvSpPr>
              <p:nvPr/>
            </p:nvSpPr>
            <p:spPr bwMode="auto">
              <a:xfrm>
                <a:off x="963" y="25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28" name="Oval 5240"/>
              <p:cNvSpPr>
                <a:spLocks noChangeArrowheads="1"/>
              </p:cNvSpPr>
              <p:nvPr/>
            </p:nvSpPr>
            <p:spPr bwMode="auto">
              <a:xfrm>
                <a:off x="936" y="21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29" name="Oval 5241"/>
              <p:cNvSpPr>
                <a:spLocks noChangeArrowheads="1"/>
              </p:cNvSpPr>
              <p:nvPr/>
            </p:nvSpPr>
            <p:spPr bwMode="auto">
              <a:xfrm>
                <a:off x="1320" y="30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30" name="Oval 5242"/>
              <p:cNvSpPr>
                <a:spLocks noChangeArrowheads="1"/>
              </p:cNvSpPr>
              <p:nvPr/>
            </p:nvSpPr>
            <p:spPr bwMode="auto">
              <a:xfrm>
                <a:off x="1183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31" name="Oval 5243"/>
              <p:cNvSpPr>
                <a:spLocks noChangeArrowheads="1"/>
              </p:cNvSpPr>
              <p:nvPr/>
            </p:nvSpPr>
            <p:spPr bwMode="auto">
              <a:xfrm>
                <a:off x="1847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32" name="Oval 5244"/>
              <p:cNvSpPr>
                <a:spLocks noChangeArrowheads="1"/>
              </p:cNvSpPr>
              <p:nvPr/>
            </p:nvSpPr>
            <p:spPr bwMode="auto">
              <a:xfrm>
                <a:off x="1351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33" name="Oval 5245"/>
              <p:cNvSpPr>
                <a:spLocks noChangeArrowheads="1"/>
              </p:cNvSpPr>
              <p:nvPr/>
            </p:nvSpPr>
            <p:spPr bwMode="auto">
              <a:xfrm>
                <a:off x="1606" y="33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34" name="Oval 5246"/>
              <p:cNvSpPr>
                <a:spLocks noChangeArrowheads="1"/>
              </p:cNvSpPr>
              <p:nvPr/>
            </p:nvSpPr>
            <p:spPr bwMode="auto">
              <a:xfrm>
                <a:off x="1215" y="2995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35" name="Oval 5247"/>
              <p:cNvSpPr>
                <a:spLocks noChangeArrowheads="1"/>
              </p:cNvSpPr>
              <p:nvPr/>
            </p:nvSpPr>
            <p:spPr bwMode="auto">
              <a:xfrm>
                <a:off x="1480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36" name="Oval 5248"/>
              <p:cNvSpPr>
                <a:spLocks noChangeArrowheads="1"/>
              </p:cNvSpPr>
              <p:nvPr/>
            </p:nvSpPr>
            <p:spPr bwMode="auto">
              <a:xfrm>
                <a:off x="1260" y="32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37" name="Oval 5249"/>
              <p:cNvSpPr>
                <a:spLocks noChangeArrowheads="1"/>
              </p:cNvSpPr>
              <p:nvPr/>
            </p:nvSpPr>
            <p:spPr bwMode="auto">
              <a:xfrm>
                <a:off x="1047" y="29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38" name="Oval 5250"/>
              <p:cNvSpPr>
                <a:spLocks noChangeArrowheads="1"/>
              </p:cNvSpPr>
              <p:nvPr/>
            </p:nvSpPr>
            <p:spPr bwMode="auto">
              <a:xfrm>
                <a:off x="1669" y="32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39" name="Oval 5251"/>
              <p:cNvSpPr>
                <a:spLocks noChangeArrowheads="1"/>
              </p:cNvSpPr>
              <p:nvPr/>
            </p:nvSpPr>
            <p:spPr bwMode="auto">
              <a:xfrm>
                <a:off x="1323" y="32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40" name="Oval 5252"/>
              <p:cNvSpPr>
                <a:spLocks noChangeArrowheads="1"/>
              </p:cNvSpPr>
              <p:nvPr/>
            </p:nvSpPr>
            <p:spPr bwMode="auto">
              <a:xfrm>
                <a:off x="1149" y="2946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41" name="Oval 5253"/>
              <p:cNvSpPr>
                <a:spLocks noChangeArrowheads="1"/>
              </p:cNvSpPr>
              <p:nvPr/>
            </p:nvSpPr>
            <p:spPr bwMode="auto">
              <a:xfrm>
                <a:off x="1061" y="31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42" name="Oval 5254"/>
              <p:cNvSpPr>
                <a:spLocks noChangeArrowheads="1"/>
              </p:cNvSpPr>
              <p:nvPr/>
            </p:nvSpPr>
            <p:spPr bwMode="auto">
              <a:xfrm>
                <a:off x="1145" y="31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43" name="Oval 5255"/>
              <p:cNvSpPr>
                <a:spLocks noChangeArrowheads="1"/>
              </p:cNvSpPr>
              <p:nvPr/>
            </p:nvSpPr>
            <p:spPr bwMode="auto">
              <a:xfrm>
                <a:off x="1651" y="332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44" name="Oval 5256"/>
              <p:cNvSpPr>
                <a:spLocks noChangeArrowheads="1"/>
              </p:cNvSpPr>
              <p:nvPr/>
            </p:nvSpPr>
            <p:spPr bwMode="auto">
              <a:xfrm>
                <a:off x="1061" y="30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45" name="Oval 5257"/>
              <p:cNvSpPr>
                <a:spLocks noChangeArrowheads="1"/>
              </p:cNvSpPr>
              <p:nvPr/>
            </p:nvSpPr>
            <p:spPr bwMode="auto">
              <a:xfrm>
                <a:off x="1442" y="2995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46" name="Oval 5258"/>
              <p:cNvSpPr>
                <a:spLocks noChangeArrowheads="1"/>
              </p:cNvSpPr>
              <p:nvPr/>
            </p:nvSpPr>
            <p:spPr bwMode="auto">
              <a:xfrm>
                <a:off x="876" y="20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47" name="Oval 5259"/>
              <p:cNvSpPr>
                <a:spLocks noChangeArrowheads="1"/>
              </p:cNvSpPr>
              <p:nvPr/>
            </p:nvSpPr>
            <p:spPr bwMode="auto">
              <a:xfrm>
                <a:off x="1169" y="24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48" name="Oval 5260"/>
              <p:cNvSpPr>
                <a:spLocks noChangeArrowheads="1"/>
              </p:cNvSpPr>
              <p:nvPr/>
            </p:nvSpPr>
            <p:spPr bwMode="auto">
              <a:xfrm>
                <a:off x="1142" y="2775"/>
                <a:ext cx="20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49" name="Oval 5261"/>
              <p:cNvSpPr>
                <a:spLocks noChangeArrowheads="1"/>
              </p:cNvSpPr>
              <p:nvPr/>
            </p:nvSpPr>
            <p:spPr bwMode="auto">
              <a:xfrm>
                <a:off x="1365" y="32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50" name="Oval 5262"/>
              <p:cNvSpPr>
                <a:spLocks noChangeArrowheads="1"/>
              </p:cNvSpPr>
              <p:nvPr/>
            </p:nvSpPr>
            <p:spPr bwMode="auto">
              <a:xfrm>
                <a:off x="1658" y="29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51" name="Oval 5263"/>
              <p:cNvSpPr>
                <a:spLocks noChangeArrowheads="1"/>
              </p:cNvSpPr>
              <p:nvPr/>
            </p:nvSpPr>
            <p:spPr bwMode="auto">
              <a:xfrm>
                <a:off x="911" y="26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52" name="Oval 5264"/>
              <p:cNvSpPr>
                <a:spLocks noChangeArrowheads="1"/>
              </p:cNvSpPr>
              <p:nvPr/>
            </p:nvSpPr>
            <p:spPr bwMode="auto">
              <a:xfrm>
                <a:off x="960" y="25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53" name="Oval 5265"/>
              <p:cNvSpPr>
                <a:spLocks noChangeArrowheads="1"/>
              </p:cNvSpPr>
              <p:nvPr/>
            </p:nvSpPr>
            <p:spPr bwMode="auto">
              <a:xfrm>
                <a:off x="1194" y="32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54" name="Oval 5266"/>
              <p:cNvSpPr>
                <a:spLocks noChangeArrowheads="1"/>
              </p:cNvSpPr>
              <p:nvPr/>
            </p:nvSpPr>
            <p:spPr bwMode="auto">
              <a:xfrm>
                <a:off x="841" y="19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55" name="Oval 5267"/>
              <p:cNvSpPr>
                <a:spLocks noChangeArrowheads="1"/>
              </p:cNvSpPr>
              <p:nvPr/>
            </p:nvSpPr>
            <p:spPr bwMode="auto">
              <a:xfrm>
                <a:off x="841" y="21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56" name="Oval 5268"/>
              <p:cNvSpPr>
                <a:spLocks noChangeArrowheads="1"/>
              </p:cNvSpPr>
              <p:nvPr/>
            </p:nvSpPr>
            <p:spPr bwMode="auto">
              <a:xfrm>
                <a:off x="1229" y="27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57" name="Oval 5269"/>
              <p:cNvSpPr>
                <a:spLocks noChangeArrowheads="1"/>
              </p:cNvSpPr>
              <p:nvPr/>
            </p:nvSpPr>
            <p:spPr bwMode="auto">
              <a:xfrm>
                <a:off x="1002" y="21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58" name="Oval 5270"/>
              <p:cNvSpPr>
                <a:spLocks noChangeArrowheads="1"/>
              </p:cNvSpPr>
              <p:nvPr/>
            </p:nvSpPr>
            <p:spPr bwMode="auto">
              <a:xfrm>
                <a:off x="806" y="21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59" name="Oval 5271"/>
              <p:cNvSpPr>
                <a:spLocks noChangeArrowheads="1"/>
              </p:cNvSpPr>
              <p:nvPr/>
            </p:nvSpPr>
            <p:spPr bwMode="auto">
              <a:xfrm>
                <a:off x="998" y="26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60" name="Oval 5272"/>
              <p:cNvSpPr>
                <a:spLocks noChangeArrowheads="1"/>
              </p:cNvSpPr>
              <p:nvPr/>
            </p:nvSpPr>
            <p:spPr bwMode="auto">
              <a:xfrm>
                <a:off x="1257" y="28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61" name="Oval 5273"/>
              <p:cNvSpPr>
                <a:spLocks noChangeArrowheads="1"/>
              </p:cNvSpPr>
              <p:nvPr/>
            </p:nvSpPr>
            <p:spPr bwMode="auto">
              <a:xfrm>
                <a:off x="806" y="26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62" name="Oval 5274"/>
              <p:cNvSpPr>
                <a:spLocks noChangeArrowheads="1"/>
              </p:cNvSpPr>
              <p:nvPr/>
            </p:nvSpPr>
            <p:spPr bwMode="auto">
              <a:xfrm>
                <a:off x="1012" y="25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63" name="Oval 5275"/>
              <p:cNvSpPr>
                <a:spLocks noChangeArrowheads="1"/>
              </p:cNvSpPr>
              <p:nvPr/>
            </p:nvSpPr>
            <p:spPr bwMode="auto">
              <a:xfrm>
                <a:off x="1019" y="26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64" name="Oval 5276"/>
              <p:cNvSpPr>
                <a:spLocks noChangeArrowheads="1"/>
              </p:cNvSpPr>
              <p:nvPr/>
            </p:nvSpPr>
            <p:spPr bwMode="auto">
              <a:xfrm>
                <a:off x="1180" y="29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65" name="Oval 5277"/>
              <p:cNvSpPr>
                <a:spLocks noChangeArrowheads="1"/>
              </p:cNvSpPr>
              <p:nvPr/>
            </p:nvSpPr>
            <p:spPr bwMode="auto">
              <a:xfrm>
                <a:off x="1114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66" name="Oval 5278"/>
              <p:cNvSpPr>
                <a:spLocks noChangeArrowheads="1"/>
              </p:cNvSpPr>
              <p:nvPr/>
            </p:nvSpPr>
            <p:spPr bwMode="auto">
              <a:xfrm>
                <a:off x="1124" y="30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67" name="Oval 5279"/>
              <p:cNvSpPr>
                <a:spLocks noChangeArrowheads="1"/>
              </p:cNvSpPr>
              <p:nvPr/>
            </p:nvSpPr>
            <p:spPr bwMode="auto">
              <a:xfrm>
                <a:off x="771" y="17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68" name="Oval 5280"/>
              <p:cNvSpPr>
                <a:spLocks noChangeArrowheads="1"/>
              </p:cNvSpPr>
              <p:nvPr/>
            </p:nvSpPr>
            <p:spPr bwMode="auto">
              <a:xfrm>
                <a:off x="939" y="29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69" name="Oval 5281"/>
              <p:cNvSpPr>
                <a:spLocks noChangeArrowheads="1"/>
              </p:cNvSpPr>
              <p:nvPr/>
            </p:nvSpPr>
            <p:spPr bwMode="auto">
              <a:xfrm>
                <a:off x="782" y="23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70" name="Oval 5282"/>
              <p:cNvSpPr>
                <a:spLocks noChangeArrowheads="1"/>
              </p:cNvSpPr>
              <p:nvPr/>
            </p:nvSpPr>
            <p:spPr bwMode="auto">
              <a:xfrm>
                <a:off x="1246" y="31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71" name="Oval 5283"/>
              <p:cNvSpPr>
                <a:spLocks noChangeArrowheads="1"/>
              </p:cNvSpPr>
              <p:nvPr/>
            </p:nvSpPr>
            <p:spPr bwMode="auto">
              <a:xfrm>
                <a:off x="1669" y="27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72" name="Oval 5284"/>
              <p:cNvSpPr>
                <a:spLocks noChangeArrowheads="1"/>
              </p:cNvSpPr>
              <p:nvPr/>
            </p:nvSpPr>
            <p:spPr bwMode="auto">
              <a:xfrm>
                <a:off x="3226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73" name="Oval 5285"/>
              <p:cNvSpPr>
                <a:spLocks noChangeArrowheads="1"/>
              </p:cNvSpPr>
              <p:nvPr/>
            </p:nvSpPr>
            <p:spPr bwMode="auto">
              <a:xfrm>
                <a:off x="1958" y="31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74" name="Oval 5286"/>
              <p:cNvSpPr>
                <a:spLocks noChangeArrowheads="1"/>
              </p:cNvSpPr>
              <p:nvPr/>
            </p:nvSpPr>
            <p:spPr bwMode="auto">
              <a:xfrm>
                <a:off x="3124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75" name="Oval 5287"/>
              <p:cNvSpPr>
                <a:spLocks noChangeArrowheads="1"/>
              </p:cNvSpPr>
              <p:nvPr/>
            </p:nvSpPr>
            <p:spPr bwMode="auto">
              <a:xfrm>
                <a:off x="2964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76" name="Oval 5288"/>
              <p:cNvSpPr>
                <a:spLocks noChangeArrowheads="1"/>
              </p:cNvSpPr>
              <p:nvPr/>
            </p:nvSpPr>
            <p:spPr bwMode="auto">
              <a:xfrm>
                <a:off x="2890" y="33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77" name="Oval 5289"/>
              <p:cNvSpPr>
                <a:spLocks noChangeArrowheads="1"/>
              </p:cNvSpPr>
              <p:nvPr/>
            </p:nvSpPr>
            <p:spPr bwMode="auto">
              <a:xfrm>
                <a:off x="3156" y="33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78" name="Oval 5290"/>
              <p:cNvSpPr>
                <a:spLocks noChangeArrowheads="1"/>
              </p:cNvSpPr>
              <p:nvPr/>
            </p:nvSpPr>
            <p:spPr bwMode="auto">
              <a:xfrm>
                <a:off x="2580" y="339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79" name="Oval 5291"/>
              <p:cNvSpPr>
                <a:spLocks noChangeArrowheads="1"/>
              </p:cNvSpPr>
              <p:nvPr/>
            </p:nvSpPr>
            <p:spPr bwMode="auto">
              <a:xfrm>
                <a:off x="3121" y="32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80" name="Oval 5292"/>
              <p:cNvSpPr>
                <a:spLocks noChangeArrowheads="1"/>
              </p:cNvSpPr>
              <p:nvPr/>
            </p:nvSpPr>
            <p:spPr bwMode="auto">
              <a:xfrm>
                <a:off x="2643" y="32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81" name="Oval 5293"/>
              <p:cNvSpPr>
                <a:spLocks noChangeArrowheads="1"/>
              </p:cNvSpPr>
              <p:nvPr/>
            </p:nvSpPr>
            <p:spPr bwMode="auto">
              <a:xfrm>
                <a:off x="2992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82" name="Oval 5294"/>
              <p:cNvSpPr>
                <a:spLocks noChangeArrowheads="1"/>
              </p:cNvSpPr>
              <p:nvPr/>
            </p:nvSpPr>
            <p:spPr bwMode="auto">
              <a:xfrm>
                <a:off x="1110" y="26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83" name="Oval 5295"/>
              <p:cNvSpPr>
                <a:spLocks noChangeArrowheads="1"/>
              </p:cNvSpPr>
              <p:nvPr/>
            </p:nvSpPr>
            <p:spPr bwMode="auto">
              <a:xfrm>
                <a:off x="1138" y="298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84" name="Oval 5296"/>
              <p:cNvSpPr>
                <a:spLocks noChangeArrowheads="1"/>
              </p:cNvSpPr>
              <p:nvPr/>
            </p:nvSpPr>
            <p:spPr bwMode="auto">
              <a:xfrm>
                <a:off x="3868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85" name="Oval 5297"/>
              <p:cNvSpPr>
                <a:spLocks noChangeArrowheads="1"/>
              </p:cNvSpPr>
              <p:nvPr/>
            </p:nvSpPr>
            <p:spPr bwMode="auto">
              <a:xfrm>
                <a:off x="2213" y="320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86" name="Oval 5298"/>
              <p:cNvSpPr>
                <a:spLocks noChangeArrowheads="1"/>
              </p:cNvSpPr>
              <p:nvPr/>
            </p:nvSpPr>
            <p:spPr bwMode="auto">
              <a:xfrm>
                <a:off x="1878" y="30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87" name="Oval 5299"/>
              <p:cNvSpPr>
                <a:spLocks noChangeArrowheads="1"/>
              </p:cNvSpPr>
              <p:nvPr/>
            </p:nvSpPr>
            <p:spPr bwMode="auto">
              <a:xfrm>
                <a:off x="1341" y="2946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88" name="Oval 5300"/>
              <p:cNvSpPr>
                <a:spLocks noChangeArrowheads="1"/>
              </p:cNvSpPr>
              <p:nvPr/>
            </p:nvSpPr>
            <p:spPr bwMode="auto">
              <a:xfrm>
                <a:off x="4343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89" name="Oval 5301"/>
              <p:cNvSpPr>
                <a:spLocks noChangeArrowheads="1"/>
              </p:cNvSpPr>
              <p:nvPr/>
            </p:nvSpPr>
            <p:spPr bwMode="auto">
              <a:xfrm>
                <a:off x="1927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90" name="Oval 5302"/>
              <p:cNvSpPr>
                <a:spLocks noChangeArrowheads="1"/>
              </p:cNvSpPr>
              <p:nvPr/>
            </p:nvSpPr>
            <p:spPr bwMode="auto">
              <a:xfrm>
                <a:off x="2339" y="33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91" name="Oval 5303"/>
              <p:cNvSpPr>
                <a:spLocks noChangeArrowheads="1"/>
              </p:cNvSpPr>
              <p:nvPr/>
            </p:nvSpPr>
            <p:spPr bwMode="auto">
              <a:xfrm>
                <a:off x="2894" y="32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92" name="Oval 5304"/>
              <p:cNvSpPr>
                <a:spLocks noChangeArrowheads="1"/>
              </p:cNvSpPr>
              <p:nvPr/>
            </p:nvSpPr>
            <p:spPr bwMode="auto">
              <a:xfrm>
                <a:off x="3529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93" name="Oval 5305"/>
              <p:cNvSpPr>
                <a:spLocks noChangeArrowheads="1"/>
              </p:cNvSpPr>
              <p:nvPr/>
            </p:nvSpPr>
            <p:spPr bwMode="auto">
              <a:xfrm>
                <a:off x="3110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94" name="Oval 5306"/>
              <p:cNvSpPr>
                <a:spLocks noChangeArrowheads="1"/>
              </p:cNvSpPr>
              <p:nvPr/>
            </p:nvSpPr>
            <p:spPr bwMode="auto">
              <a:xfrm>
                <a:off x="1201" y="28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95" name="Oval 5307"/>
              <p:cNvSpPr>
                <a:spLocks noChangeArrowheads="1"/>
              </p:cNvSpPr>
              <p:nvPr/>
            </p:nvSpPr>
            <p:spPr bwMode="auto">
              <a:xfrm>
                <a:off x="1665" y="30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96" name="Oval 5308"/>
              <p:cNvSpPr>
                <a:spLocks noChangeArrowheads="1"/>
              </p:cNvSpPr>
              <p:nvPr/>
            </p:nvSpPr>
            <p:spPr bwMode="auto">
              <a:xfrm>
                <a:off x="1864" y="31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97" name="Oval 5309"/>
              <p:cNvSpPr>
                <a:spLocks noChangeArrowheads="1"/>
              </p:cNvSpPr>
              <p:nvPr/>
            </p:nvSpPr>
            <p:spPr bwMode="auto">
              <a:xfrm>
                <a:off x="1162" y="33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98" name="Oval 5310"/>
              <p:cNvSpPr>
                <a:spLocks noChangeArrowheads="1"/>
              </p:cNvSpPr>
              <p:nvPr/>
            </p:nvSpPr>
            <p:spPr bwMode="auto">
              <a:xfrm>
                <a:off x="1323" y="31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99" name="Oval 5311"/>
              <p:cNvSpPr>
                <a:spLocks noChangeArrowheads="1"/>
              </p:cNvSpPr>
              <p:nvPr/>
            </p:nvSpPr>
            <p:spPr bwMode="auto">
              <a:xfrm>
                <a:off x="1047" y="30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4557" name="Group 5513"/>
            <p:cNvGrpSpPr>
              <a:grpSpLocks/>
            </p:cNvGrpSpPr>
            <p:nvPr/>
          </p:nvGrpSpPr>
          <p:grpSpPr bwMode="auto">
            <a:xfrm>
              <a:off x="789" y="774"/>
              <a:ext cx="3208" cy="2804"/>
              <a:chOff x="789" y="774"/>
              <a:chExt cx="3208" cy="2804"/>
            </a:xfrm>
          </p:grpSpPr>
          <p:sp>
            <p:nvSpPr>
              <p:cNvPr id="5800" name="Oval 5313"/>
              <p:cNvSpPr>
                <a:spLocks noChangeArrowheads="1"/>
              </p:cNvSpPr>
              <p:nvPr/>
            </p:nvSpPr>
            <p:spPr bwMode="auto">
              <a:xfrm>
                <a:off x="1808" y="31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01" name="Oval 5314"/>
              <p:cNvSpPr>
                <a:spLocks noChangeArrowheads="1"/>
              </p:cNvSpPr>
              <p:nvPr/>
            </p:nvSpPr>
            <p:spPr bwMode="auto">
              <a:xfrm>
                <a:off x="2126" y="33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02" name="Oval 5315"/>
              <p:cNvSpPr>
                <a:spLocks noChangeArrowheads="1"/>
              </p:cNvSpPr>
              <p:nvPr/>
            </p:nvSpPr>
            <p:spPr bwMode="auto">
              <a:xfrm>
                <a:off x="1236" y="29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03" name="Oval 5316"/>
              <p:cNvSpPr>
                <a:spLocks noChangeArrowheads="1"/>
              </p:cNvSpPr>
              <p:nvPr/>
            </p:nvSpPr>
            <p:spPr bwMode="auto">
              <a:xfrm>
                <a:off x="1529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04" name="Oval 5317"/>
              <p:cNvSpPr>
                <a:spLocks noChangeArrowheads="1"/>
              </p:cNvSpPr>
              <p:nvPr/>
            </p:nvSpPr>
            <p:spPr bwMode="auto">
              <a:xfrm>
                <a:off x="1176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05" name="Oval 5318"/>
              <p:cNvSpPr>
                <a:spLocks noChangeArrowheads="1"/>
              </p:cNvSpPr>
              <p:nvPr/>
            </p:nvSpPr>
            <p:spPr bwMode="auto">
              <a:xfrm>
                <a:off x="1058" y="30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06" name="Oval 5319"/>
              <p:cNvSpPr>
                <a:spLocks noChangeArrowheads="1"/>
              </p:cNvSpPr>
              <p:nvPr/>
            </p:nvSpPr>
            <p:spPr bwMode="auto">
              <a:xfrm>
                <a:off x="2688" y="33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07" name="Oval 5320"/>
              <p:cNvSpPr>
                <a:spLocks noChangeArrowheads="1"/>
              </p:cNvSpPr>
              <p:nvPr/>
            </p:nvSpPr>
            <p:spPr bwMode="auto">
              <a:xfrm>
                <a:off x="1361" y="32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08" name="Oval 5321"/>
              <p:cNvSpPr>
                <a:spLocks noChangeArrowheads="1"/>
              </p:cNvSpPr>
              <p:nvPr/>
            </p:nvSpPr>
            <p:spPr bwMode="auto">
              <a:xfrm>
                <a:off x="1117" y="35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09" name="Oval 5322"/>
              <p:cNvSpPr>
                <a:spLocks noChangeArrowheads="1"/>
              </p:cNvSpPr>
              <p:nvPr/>
            </p:nvSpPr>
            <p:spPr bwMode="auto">
              <a:xfrm>
                <a:off x="2000" y="32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10" name="Oval 5323"/>
              <p:cNvSpPr>
                <a:spLocks noChangeArrowheads="1"/>
              </p:cNvSpPr>
              <p:nvPr/>
            </p:nvSpPr>
            <p:spPr bwMode="auto">
              <a:xfrm>
                <a:off x="995" y="29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11" name="Oval 5324"/>
              <p:cNvSpPr>
                <a:spLocks noChangeArrowheads="1"/>
              </p:cNvSpPr>
              <p:nvPr/>
            </p:nvSpPr>
            <p:spPr bwMode="auto">
              <a:xfrm>
                <a:off x="1044" y="27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12" name="Oval 5325"/>
              <p:cNvSpPr>
                <a:spLocks noChangeArrowheads="1"/>
              </p:cNvSpPr>
              <p:nvPr/>
            </p:nvSpPr>
            <p:spPr bwMode="auto">
              <a:xfrm>
                <a:off x="1445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13" name="Oval 5326"/>
              <p:cNvSpPr>
                <a:spLocks noChangeArrowheads="1"/>
              </p:cNvSpPr>
              <p:nvPr/>
            </p:nvSpPr>
            <p:spPr bwMode="auto">
              <a:xfrm>
                <a:off x="2035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14" name="Oval 5327"/>
              <p:cNvSpPr>
                <a:spLocks noChangeArrowheads="1"/>
              </p:cNvSpPr>
              <p:nvPr/>
            </p:nvSpPr>
            <p:spPr bwMode="auto">
              <a:xfrm>
                <a:off x="1592" y="31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15" name="Oval 5328"/>
              <p:cNvSpPr>
                <a:spLocks noChangeArrowheads="1"/>
              </p:cNvSpPr>
              <p:nvPr/>
            </p:nvSpPr>
            <p:spPr bwMode="auto">
              <a:xfrm>
                <a:off x="1581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16" name="Oval 5329"/>
              <p:cNvSpPr>
                <a:spLocks noChangeArrowheads="1"/>
              </p:cNvSpPr>
              <p:nvPr/>
            </p:nvSpPr>
            <p:spPr bwMode="auto">
              <a:xfrm>
                <a:off x="1470" y="31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17" name="Oval 5330"/>
              <p:cNvSpPr>
                <a:spLocks noChangeArrowheads="1"/>
              </p:cNvSpPr>
              <p:nvPr/>
            </p:nvSpPr>
            <p:spPr bwMode="auto">
              <a:xfrm>
                <a:off x="1759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18" name="Oval 5331"/>
              <p:cNvSpPr>
                <a:spLocks noChangeArrowheads="1"/>
              </p:cNvSpPr>
              <p:nvPr/>
            </p:nvSpPr>
            <p:spPr bwMode="auto">
              <a:xfrm>
                <a:off x="845" y="26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19" name="Oval 5332"/>
              <p:cNvSpPr>
                <a:spLocks noChangeArrowheads="1"/>
              </p:cNvSpPr>
              <p:nvPr/>
            </p:nvSpPr>
            <p:spPr bwMode="auto">
              <a:xfrm>
                <a:off x="1086" y="30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20" name="Oval 5333"/>
              <p:cNvSpPr>
                <a:spLocks noChangeArrowheads="1"/>
              </p:cNvSpPr>
              <p:nvPr/>
            </p:nvSpPr>
            <p:spPr bwMode="auto">
              <a:xfrm>
                <a:off x="1777" y="27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21" name="Oval 5334"/>
              <p:cNvSpPr>
                <a:spLocks noChangeArrowheads="1"/>
              </p:cNvSpPr>
              <p:nvPr/>
            </p:nvSpPr>
            <p:spPr bwMode="auto">
              <a:xfrm>
                <a:off x="977" y="24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22" name="Oval 5335"/>
              <p:cNvSpPr>
                <a:spLocks noChangeArrowheads="1"/>
              </p:cNvSpPr>
              <p:nvPr/>
            </p:nvSpPr>
            <p:spPr bwMode="auto">
              <a:xfrm>
                <a:off x="2095" y="3001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23" name="Oval 5336"/>
              <p:cNvSpPr>
                <a:spLocks noChangeArrowheads="1"/>
              </p:cNvSpPr>
              <p:nvPr/>
            </p:nvSpPr>
            <p:spPr bwMode="auto">
              <a:xfrm>
                <a:off x="1211" y="31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24" name="Oval 5337"/>
              <p:cNvSpPr>
                <a:spLocks noChangeArrowheads="1"/>
              </p:cNvSpPr>
              <p:nvPr/>
            </p:nvSpPr>
            <p:spPr bwMode="auto">
              <a:xfrm>
                <a:off x="1515" y="32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25" name="Oval 5338"/>
              <p:cNvSpPr>
                <a:spLocks noChangeArrowheads="1"/>
              </p:cNvSpPr>
              <p:nvPr/>
            </p:nvSpPr>
            <p:spPr bwMode="auto">
              <a:xfrm>
                <a:off x="1093" y="29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26" name="Oval 5339"/>
              <p:cNvSpPr>
                <a:spLocks noChangeArrowheads="1"/>
              </p:cNvSpPr>
              <p:nvPr/>
            </p:nvSpPr>
            <p:spPr bwMode="auto">
              <a:xfrm>
                <a:off x="897" y="7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27" name="Oval 5340"/>
              <p:cNvSpPr>
                <a:spLocks noChangeArrowheads="1"/>
              </p:cNvSpPr>
              <p:nvPr/>
            </p:nvSpPr>
            <p:spPr bwMode="auto">
              <a:xfrm>
                <a:off x="890" y="22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28" name="Oval 5341"/>
              <p:cNvSpPr>
                <a:spLocks noChangeArrowheads="1"/>
              </p:cNvSpPr>
              <p:nvPr/>
            </p:nvSpPr>
            <p:spPr bwMode="auto">
              <a:xfrm>
                <a:off x="1302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29" name="Oval 5342"/>
              <p:cNvSpPr>
                <a:spLocks noChangeArrowheads="1"/>
              </p:cNvSpPr>
              <p:nvPr/>
            </p:nvSpPr>
            <p:spPr bwMode="auto">
              <a:xfrm>
                <a:off x="1833" y="33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30" name="Oval 5343"/>
              <p:cNvSpPr>
                <a:spLocks noChangeArrowheads="1"/>
              </p:cNvSpPr>
              <p:nvPr/>
            </p:nvSpPr>
            <p:spPr bwMode="auto">
              <a:xfrm>
                <a:off x="789" y="19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31" name="Oval 5344"/>
              <p:cNvSpPr>
                <a:spLocks noChangeArrowheads="1"/>
              </p:cNvSpPr>
              <p:nvPr/>
            </p:nvSpPr>
            <p:spPr bwMode="auto">
              <a:xfrm>
                <a:off x="1012" y="29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32" name="Oval 5345"/>
              <p:cNvSpPr>
                <a:spLocks noChangeArrowheads="1"/>
              </p:cNvSpPr>
              <p:nvPr/>
            </p:nvSpPr>
            <p:spPr bwMode="auto">
              <a:xfrm>
                <a:off x="901" y="21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33" name="Oval 5346"/>
              <p:cNvSpPr>
                <a:spLocks noChangeArrowheads="1"/>
              </p:cNvSpPr>
              <p:nvPr/>
            </p:nvSpPr>
            <p:spPr bwMode="auto">
              <a:xfrm>
                <a:off x="929" y="31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34" name="Oval 5347"/>
              <p:cNvSpPr>
                <a:spLocks noChangeArrowheads="1"/>
              </p:cNvSpPr>
              <p:nvPr/>
            </p:nvSpPr>
            <p:spPr bwMode="auto">
              <a:xfrm>
                <a:off x="1009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35" name="Oval 5348"/>
              <p:cNvSpPr>
                <a:spLocks noChangeArrowheads="1"/>
              </p:cNvSpPr>
              <p:nvPr/>
            </p:nvSpPr>
            <p:spPr bwMode="auto">
              <a:xfrm>
                <a:off x="1051" y="24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36" name="Oval 5349"/>
              <p:cNvSpPr>
                <a:spLocks noChangeArrowheads="1"/>
              </p:cNvSpPr>
              <p:nvPr/>
            </p:nvSpPr>
            <p:spPr bwMode="auto">
              <a:xfrm>
                <a:off x="1913" y="30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37" name="Oval 5350"/>
              <p:cNvSpPr>
                <a:spLocks noChangeArrowheads="1"/>
              </p:cNvSpPr>
              <p:nvPr/>
            </p:nvSpPr>
            <p:spPr bwMode="auto">
              <a:xfrm>
                <a:off x="1986" y="33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38" name="Oval 5351"/>
              <p:cNvSpPr>
                <a:spLocks noChangeArrowheads="1"/>
              </p:cNvSpPr>
              <p:nvPr/>
            </p:nvSpPr>
            <p:spPr bwMode="auto">
              <a:xfrm>
                <a:off x="1553" y="31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39" name="Oval 5352"/>
              <p:cNvSpPr>
                <a:spLocks noChangeArrowheads="1"/>
              </p:cNvSpPr>
              <p:nvPr/>
            </p:nvSpPr>
            <p:spPr bwMode="auto">
              <a:xfrm>
                <a:off x="1564" y="26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40" name="Oval 5353"/>
              <p:cNvSpPr>
                <a:spLocks noChangeArrowheads="1"/>
              </p:cNvSpPr>
              <p:nvPr/>
            </p:nvSpPr>
            <p:spPr bwMode="auto">
              <a:xfrm>
                <a:off x="1180" y="289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41" name="Oval 5354"/>
              <p:cNvSpPr>
                <a:spLocks noChangeArrowheads="1"/>
              </p:cNvSpPr>
              <p:nvPr/>
            </p:nvSpPr>
            <p:spPr bwMode="auto">
              <a:xfrm>
                <a:off x="1861" y="283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42" name="Oval 5355"/>
              <p:cNvSpPr>
                <a:spLocks noChangeArrowheads="1"/>
              </p:cNvSpPr>
              <p:nvPr/>
            </p:nvSpPr>
            <p:spPr bwMode="auto">
              <a:xfrm>
                <a:off x="1449" y="24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43" name="Oval 5356"/>
              <p:cNvSpPr>
                <a:spLocks noChangeArrowheads="1"/>
              </p:cNvSpPr>
              <p:nvPr/>
            </p:nvSpPr>
            <p:spPr bwMode="auto">
              <a:xfrm>
                <a:off x="1320" y="309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44" name="Oval 5357"/>
              <p:cNvSpPr>
                <a:spLocks noChangeArrowheads="1"/>
              </p:cNvSpPr>
              <p:nvPr/>
            </p:nvSpPr>
            <p:spPr bwMode="auto">
              <a:xfrm>
                <a:off x="1889" y="320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45" name="Oval 5358"/>
              <p:cNvSpPr>
                <a:spLocks noChangeArrowheads="1"/>
              </p:cNvSpPr>
              <p:nvPr/>
            </p:nvSpPr>
            <p:spPr bwMode="auto">
              <a:xfrm>
                <a:off x="1515" y="30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46" name="Oval 5359"/>
              <p:cNvSpPr>
                <a:spLocks noChangeArrowheads="1"/>
              </p:cNvSpPr>
              <p:nvPr/>
            </p:nvSpPr>
            <p:spPr bwMode="auto">
              <a:xfrm>
                <a:off x="963" y="30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47" name="Oval 5360"/>
              <p:cNvSpPr>
                <a:spLocks noChangeArrowheads="1"/>
              </p:cNvSpPr>
              <p:nvPr/>
            </p:nvSpPr>
            <p:spPr bwMode="auto">
              <a:xfrm>
                <a:off x="876" y="19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48" name="Oval 5361"/>
              <p:cNvSpPr>
                <a:spLocks noChangeArrowheads="1"/>
              </p:cNvSpPr>
              <p:nvPr/>
            </p:nvSpPr>
            <p:spPr bwMode="auto">
              <a:xfrm>
                <a:off x="1110" y="28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49" name="Oval 5362"/>
              <p:cNvSpPr>
                <a:spLocks noChangeArrowheads="1"/>
              </p:cNvSpPr>
              <p:nvPr/>
            </p:nvSpPr>
            <p:spPr bwMode="auto">
              <a:xfrm>
                <a:off x="1044" y="29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50" name="Oval 5363"/>
              <p:cNvSpPr>
                <a:spLocks noChangeArrowheads="1"/>
              </p:cNvSpPr>
              <p:nvPr/>
            </p:nvSpPr>
            <p:spPr bwMode="auto">
              <a:xfrm>
                <a:off x="1096" y="31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51" name="Oval 5364"/>
              <p:cNvSpPr>
                <a:spLocks noChangeArrowheads="1"/>
              </p:cNvSpPr>
              <p:nvPr/>
            </p:nvSpPr>
            <p:spPr bwMode="auto">
              <a:xfrm>
                <a:off x="939" y="30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52" name="Oval 5365"/>
              <p:cNvSpPr>
                <a:spLocks noChangeArrowheads="1"/>
              </p:cNvSpPr>
              <p:nvPr/>
            </p:nvSpPr>
            <p:spPr bwMode="auto">
              <a:xfrm>
                <a:off x="1407" y="31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53" name="Oval 5366"/>
              <p:cNvSpPr>
                <a:spLocks noChangeArrowheads="1"/>
              </p:cNvSpPr>
              <p:nvPr/>
            </p:nvSpPr>
            <p:spPr bwMode="auto">
              <a:xfrm>
                <a:off x="1910" y="3232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54" name="Oval 5367"/>
              <p:cNvSpPr>
                <a:spLocks noChangeArrowheads="1"/>
              </p:cNvSpPr>
              <p:nvPr/>
            </p:nvSpPr>
            <p:spPr bwMode="auto">
              <a:xfrm>
                <a:off x="1313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55" name="Oval 5368"/>
              <p:cNvSpPr>
                <a:spLocks noChangeArrowheads="1"/>
              </p:cNvSpPr>
              <p:nvPr/>
            </p:nvSpPr>
            <p:spPr bwMode="auto">
              <a:xfrm>
                <a:off x="963" y="26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56" name="Oval 5369"/>
              <p:cNvSpPr>
                <a:spLocks noChangeArrowheads="1"/>
              </p:cNvSpPr>
              <p:nvPr/>
            </p:nvSpPr>
            <p:spPr bwMode="auto">
              <a:xfrm>
                <a:off x="1162" y="26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57" name="Oval 5370"/>
              <p:cNvSpPr>
                <a:spLocks noChangeArrowheads="1"/>
              </p:cNvSpPr>
              <p:nvPr/>
            </p:nvSpPr>
            <p:spPr bwMode="auto">
              <a:xfrm>
                <a:off x="950" y="2795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58" name="Oval 5371"/>
              <p:cNvSpPr>
                <a:spLocks noChangeArrowheads="1"/>
              </p:cNvSpPr>
              <p:nvPr/>
            </p:nvSpPr>
            <p:spPr bwMode="auto">
              <a:xfrm>
                <a:off x="855" y="20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59" name="Oval 5372"/>
              <p:cNvSpPr>
                <a:spLocks noChangeArrowheads="1"/>
              </p:cNvSpPr>
              <p:nvPr/>
            </p:nvSpPr>
            <p:spPr bwMode="auto">
              <a:xfrm>
                <a:off x="1264" y="304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60" name="Oval 5373"/>
              <p:cNvSpPr>
                <a:spLocks noChangeArrowheads="1"/>
              </p:cNvSpPr>
              <p:nvPr/>
            </p:nvSpPr>
            <p:spPr bwMode="auto">
              <a:xfrm>
                <a:off x="1093" y="30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61" name="Oval 5374"/>
              <p:cNvSpPr>
                <a:spLocks noChangeArrowheads="1"/>
              </p:cNvSpPr>
              <p:nvPr/>
            </p:nvSpPr>
            <p:spPr bwMode="auto">
              <a:xfrm>
                <a:off x="1086" y="277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62" name="Oval 5375"/>
              <p:cNvSpPr>
                <a:spLocks noChangeArrowheads="1"/>
              </p:cNvSpPr>
              <p:nvPr/>
            </p:nvSpPr>
            <p:spPr bwMode="auto">
              <a:xfrm>
                <a:off x="1135" y="3036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63" name="Oval 5376"/>
              <p:cNvSpPr>
                <a:spLocks noChangeArrowheads="1"/>
              </p:cNvSpPr>
              <p:nvPr/>
            </p:nvSpPr>
            <p:spPr bwMode="auto">
              <a:xfrm>
                <a:off x="1173" y="31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64" name="Oval 5377"/>
              <p:cNvSpPr>
                <a:spLocks noChangeArrowheads="1"/>
              </p:cNvSpPr>
              <p:nvPr/>
            </p:nvSpPr>
            <p:spPr bwMode="auto">
              <a:xfrm>
                <a:off x="820" y="23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65" name="Oval 5378"/>
              <p:cNvSpPr>
                <a:spLocks noChangeArrowheads="1"/>
              </p:cNvSpPr>
              <p:nvPr/>
            </p:nvSpPr>
            <p:spPr bwMode="auto">
              <a:xfrm>
                <a:off x="922" y="25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66" name="Oval 5379"/>
              <p:cNvSpPr>
                <a:spLocks noChangeArrowheads="1"/>
              </p:cNvSpPr>
              <p:nvPr/>
            </p:nvSpPr>
            <p:spPr bwMode="auto">
              <a:xfrm>
                <a:off x="1016" y="29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67" name="Oval 5380"/>
              <p:cNvSpPr>
                <a:spLocks noChangeArrowheads="1"/>
              </p:cNvSpPr>
              <p:nvPr/>
            </p:nvSpPr>
            <p:spPr bwMode="auto">
              <a:xfrm>
                <a:off x="995" y="28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68" name="Oval 5381"/>
              <p:cNvSpPr>
                <a:spLocks noChangeArrowheads="1"/>
              </p:cNvSpPr>
              <p:nvPr/>
            </p:nvSpPr>
            <p:spPr bwMode="auto">
              <a:xfrm>
                <a:off x="1833" y="32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69" name="Oval 5382"/>
              <p:cNvSpPr>
                <a:spLocks noChangeArrowheads="1"/>
              </p:cNvSpPr>
              <p:nvPr/>
            </p:nvSpPr>
            <p:spPr bwMode="auto">
              <a:xfrm>
                <a:off x="2821" y="28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70" name="Oval 5383"/>
              <p:cNvSpPr>
                <a:spLocks noChangeArrowheads="1"/>
              </p:cNvSpPr>
              <p:nvPr/>
            </p:nvSpPr>
            <p:spPr bwMode="auto">
              <a:xfrm>
                <a:off x="1215" y="25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71" name="Oval 5384"/>
              <p:cNvSpPr>
                <a:spLocks noChangeArrowheads="1"/>
              </p:cNvSpPr>
              <p:nvPr/>
            </p:nvSpPr>
            <p:spPr bwMode="auto">
              <a:xfrm>
                <a:off x="1400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72" name="Oval 5385"/>
              <p:cNvSpPr>
                <a:spLocks noChangeArrowheads="1"/>
              </p:cNvSpPr>
              <p:nvPr/>
            </p:nvSpPr>
            <p:spPr bwMode="auto">
              <a:xfrm>
                <a:off x="1400" y="27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73" name="Oval 5386"/>
              <p:cNvSpPr>
                <a:spLocks noChangeArrowheads="1"/>
              </p:cNvSpPr>
              <p:nvPr/>
            </p:nvSpPr>
            <p:spPr bwMode="auto">
              <a:xfrm>
                <a:off x="1854" y="30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74" name="Oval 5387"/>
              <p:cNvSpPr>
                <a:spLocks noChangeArrowheads="1"/>
              </p:cNvSpPr>
              <p:nvPr/>
            </p:nvSpPr>
            <p:spPr bwMode="auto">
              <a:xfrm>
                <a:off x="963" y="18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75" name="Oval 5388"/>
              <p:cNvSpPr>
                <a:spLocks noChangeArrowheads="1"/>
              </p:cNvSpPr>
              <p:nvPr/>
            </p:nvSpPr>
            <p:spPr bwMode="auto">
              <a:xfrm>
                <a:off x="1396" y="28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76" name="Oval 5389"/>
              <p:cNvSpPr>
                <a:spLocks noChangeArrowheads="1"/>
              </p:cNvSpPr>
              <p:nvPr/>
            </p:nvSpPr>
            <p:spPr bwMode="auto">
              <a:xfrm>
                <a:off x="1100" y="26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77" name="Oval 5390"/>
              <p:cNvSpPr>
                <a:spLocks noChangeArrowheads="1"/>
              </p:cNvSpPr>
              <p:nvPr/>
            </p:nvSpPr>
            <p:spPr bwMode="auto">
              <a:xfrm>
                <a:off x="1676" y="29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78" name="Oval 5391"/>
              <p:cNvSpPr>
                <a:spLocks noChangeArrowheads="1"/>
              </p:cNvSpPr>
              <p:nvPr/>
            </p:nvSpPr>
            <p:spPr bwMode="auto">
              <a:xfrm>
                <a:off x="2297" y="27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79" name="Oval 5392"/>
              <p:cNvSpPr>
                <a:spLocks noChangeArrowheads="1"/>
              </p:cNvSpPr>
              <p:nvPr/>
            </p:nvSpPr>
            <p:spPr bwMode="auto">
              <a:xfrm>
                <a:off x="1536" y="30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80" name="Oval 5393"/>
              <p:cNvSpPr>
                <a:spLocks noChangeArrowheads="1"/>
              </p:cNvSpPr>
              <p:nvPr/>
            </p:nvSpPr>
            <p:spPr bwMode="auto">
              <a:xfrm>
                <a:off x="1075" y="24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81" name="Oval 5394"/>
              <p:cNvSpPr>
                <a:spLocks noChangeArrowheads="1"/>
              </p:cNvSpPr>
              <p:nvPr/>
            </p:nvSpPr>
            <p:spPr bwMode="auto">
              <a:xfrm>
                <a:off x="1403" y="25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82" name="Oval 5395"/>
              <p:cNvSpPr>
                <a:spLocks noChangeArrowheads="1"/>
              </p:cNvSpPr>
              <p:nvPr/>
            </p:nvSpPr>
            <p:spPr bwMode="auto">
              <a:xfrm>
                <a:off x="1459" y="16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83" name="Oval 5396"/>
              <p:cNvSpPr>
                <a:spLocks noChangeArrowheads="1"/>
              </p:cNvSpPr>
              <p:nvPr/>
            </p:nvSpPr>
            <p:spPr bwMode="auto">
              <a:xfrm>
                <a:off x="1536" y="26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84" name="Oval 5397"/>
              <p:cNvSpPr>
                <a:spLocks noChangeArrowheads="1"/>
              </p:cNvSpPr>
              <p:nvPr/>
            </p:nvSpPr>
            <p:spPr bwMode="auto">
              <a:xfrm>
                <a:off x="1347" y="307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85" name="Oval 5398"/>
              <p:cNvSpPr>
                <a:spLocks noChangeArrowheads="1"/>
              </p:cNvSpPr>
              <p:nvPr/>
            </p:nvSpPr>
            <p:spPr bwMode="auto">
              <a:xfrm>
                <a:off x="1347" y="25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86" name="Oval 5399"/>
              <p:cNvSpPr>
                <a:spLocks noChangeArrowheads="1"/>
              </p:cNvSpPr>
              <p:nvPr/>
            </p:nvSpPr>
            <p:spPr bwMode="auto">
              <a:xfrm>
                <a:off x="796" y="15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87" name="Oval 5400"/>
              <p:cNvSpPr>
                <a:spLocks noChangeArrowheads="1"/>
              </p:cNvSpPr>
              <p:nvPr/>
            </p:nvSpPr>
            <p:spPr bwMode="auto">
              <a:xfrm>
                <a:off x="1107" y="24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88" name="Oval 5401"/>
              <p:cNvSpPr>
                <a:spLocks noChangeArrowheads="1"/>
              </p:cNvSpPr>
              <p:nvPr/>
            </p:nvSpPr>
            <p:spPr bwMode="auto">
              <a:xfrm>
                <a:off x="1278" y="21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89" name="Oval 5402"/>
              <p:cNvSpPr>
                <a:spLocks noChangeArrowheads="1"/>
              </p:cNvSpPr>
              <p:nvPr/>
            </p:nvSpPr>
            <p:spPr bwMode="auto">
              <a:xfrm>
                <a:off x="1246" y="22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90" name="Oval 5403"/>
              <p:cNvSpPr>
                <a:spLocks noChangeArrowheads="1"/>
              </p:cNvSpPr>
              <p:nvPr/>
            </p:nvSpPr>
            <p:spPr bwMode="auto">
              <a:xfrm>
                <a:off x="2301" y="274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91" name="Oval 5404"/>
              <p:cNvSpPr>
                <a:spLocks noChangeArrowheads="1"/>
              </p:cNvSpPr>
              <p:nvPr/>
            </p:nvSpPr>
            <p:spPr bwMode="auto">
              <a:xfrm>
                <a:off x="1190" y="16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92" name="Oval 5405"/>
              <p:cNvSpPr>
                <a:spLocks noChangeArrowheads="1"/>
              </p:cNvSpPr>
              <p:nvPr/>
            </p:nvSpPr>
            <p:spPr bwMode="auto">
              <a:xfrm>
                <a:off x="925" y="20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93" name="Oval 5406"/>
              <p:cNvSpPr>
                <a:spLocks noChangeArrowheads="1"/>
              </p:cNvSpPr>
              <p:nvPr/>
            </p:nvSpPr>
            <p:spPr bwMode="auto">
              <a:xfrm>
                <a:off x="1923" y="30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94" name="Oval 5407"/>
              <p:cNvSpPr>
                <a:spLocks noChangeArrowheads="1"/>
              </p:cNvSpPr>
              <p:nvPr/>
            </p:nvSpPr>
            <p:spPr bwMode="auto">
              <a:xfrm>
                <a:off x="1379" y="35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95" name="Oval 5408"/>
              <p:cNvSpPr>
                <a:spLocks noChangeArrowheads="1"/>
              </p:cNvSpPr>
              <p:nvPr/>
            </p:nvSpPr>
            <p:spPr bwMode="auto">
              <a:xfrm>
                <a:off x="2458" y="32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96" name="Oval 5409"/>
              <p:cNvSpPr>
                <a:spLocks noChangeArrowheads="1"/>
              </p:cNvSpPr>
              <p:nvPr/>
            </p:nvSpPr>
            <p:spPr bwMode="auto">
              <a:xfrm>
                <a:off x="2360" y="31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97" name="Oval 5410"/>
              <p:cNvSpPr>
                <a:spLocks noChangeArrowheads="1"/>
              </p:cNvSpPr>
              <p:nvPr/>
            </p:nvSpPr>
            <p:spPr bwMode="auto">
              <a:xfrm>
                <a:off x="1313" y="21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98" name="Oval 5411"/>
              <p:cNvSpPr>
                <a:spLocks noChangeArrowheads="1"/>
              </p:cNvSpPr>
              <p:nvPr/>
            </p:nvSpPr>
            <p:spPr bwMode="auto">
              <a:xfrm>
                <a:off x="2430" y="29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99" name="Oval 5412"/>
              <p:cNvSpPr>
                <a:spLocks noChangeArrowheads="1"/>
              </p:cNvSpPr>
              <p:nvPr/>
            </p:nvSpPr>
            <p:spPr bwMode="auto">
              <a:xfrm>
                <a:off x="1316" y="35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00" name="Oval 5413"/>
              <p:cNvSpPr>
                <a:spLocks noChangeArrowheads="1"/>
              </p:cNvSpPr>
              <p:nvPr/>
            </p:nvSpPr>
            <p:spPr bwMode="auto">
              <a:xfrm>
                <a:off x="2091" y="30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01" name="Oval 5414"/>
              <p:cNvSpPr>
                <a:spLocks noChangeArrowheads="1"/>
              </p:cNvSpPr>
              <p:nvPr/>
            </p:nvSpPr>
            <p:spPr bwMode="auto">
              <a:xfrm>
                <a:off x="2102" y="3110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02" name="Oval 5415"/>
              <p:cNvSpPr>
                <a:spLocks noChangeArrowheads="1"/>
              </p:cNvSpPr>
              <p:nvPr/>
            </p:nvSpPr>
            <p:spPr bwMode="auto">
              <a:xfrm>
                <a:off x="1735" y="31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03" name="Oval 5416"/>
              <p:cNvSpPr>
                <a:spLocks noChangeArrowheads="1"/>
              </p:cNvSpPr>
              <p:nvPr/>
            </p:nvSpPr>
            <p:spPr bwMode="auto">
              <a:xfrm>
                <a:off x="2517" y="31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04" name="Oval 5417"/>
              <p:cNvSpPr>
                <a:spLocks noChangeArrowheads="1"/>
              </p:cNvSpPr>
              <p:nvPr/>
            </p:nvSpPr>
            <p:spPr bwMode="auto">
              <a:xfrm>
                <a:off x="3610" y="22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05" name="Oval 5418"/>
              <p:cNvSpPr>
                <a:spLocks noChangeArrowheads="1"/>
              </p:cNvSpPr>
              <p:nvPr/>
            </p:nvSpPr>
            <p:spPr bwMode="auto">
              <a:xfrm>
                <a:off x="1341" y="2425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06" name="Oval 5419"/>
              <p:cNvSpPr>
                <a:spLocks noChangeArrowheads="1"/>
              </p:cNvSpPr>
              <p:nvPr/>
            </p:nvSpPr>
            <p:spPr bwMode="auto">
              <a:xfrm>
                <a:off x="1965" y="26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07" name="Oval 5420"/>
              <p:cNvSpPr>
                <a:spLocks noChangeArrowheads="1"/>
              </p:cNvSpPr>
              <p:nvPr/>
            </p:nvSpPr>
            <p:spPr bwMode="auto">
              <a:xfrm>
                <a:off x="1162" y="28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08" name="Oval 5421"/>
              <p:cNvSpPr>
                <a:spLocks noChangeArrowheads="1"/>
              </p:cNvSpPr>
              <p:nvPr/>
            </p:nvSpPr>
            <p:spPr bwMode="auto">
              <a:xfrm>
                <a:off x="1131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09" name="Oval 5422"/>
              <p:cNvSpPr>
                <a:spLocks noChangeArrowheads="1"/>
              </p:cNvSpPr>
              <p:nvPr/>
            </p:nvSpPr>
            <p:spPr bwMode="auto">
              <a:xfrm>
                <a:off x="1159" y="28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10" name="Oval 5423"/>
              <p:cNvSpPr>
                <a:spLocks noChangeArrowheads="1"/>
              </p:cNvSpPr>
              <p:nvPr/>
            </p:nvSpPr>
            <p:spPr bwMode="auto">
              <a:xfrm>
                <a:off x="1211" y="25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11" name="Oval 5424"/>
              <p:cNvSpPr>
                <a:spLocks noChangeArrowheads="1"/>
              </p:cNvSpPr>
              <p:nvPr/>
            </p:nvSpPr>
            <p:spPr bwMode="auto">
              <a:xfrm>
                <a:off x="1616" y="32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12" name="Oval 5425"/>
              <p:cNvSpPr>
                <a:spLocks noChangeArrowheads="1"/>
              </p:cNvSpPr>
              <p:nvPr/>
            </p:nvSpPr>
            <p:spPr bwMode="auto">
              <a:xfrm>
                <a:off x="2527" y="25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13" name="Oval 5426"/>
              <p:cNvSpPr>
                <a:spLocks noChangeArrowheads="1"/>
              </p:cNvSpPr>
              <p:nvPr/>
            </p:nvSpPr>
            <p:spPr bwMode="auto">
              <a:xfrm>
                <a:off x="3288" y="24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14" name="Oval 5427"/>
              <p:cNvSpPr>
                <a:spLocks noChangeArrowheads="1"/>
              </p:cNvSpPr>
              <p:nvPr/>
            </p:nvSpPr>
            <p:spPr bwMode="auto">
              <a:xfrm>
                <a:off x="2356" y="24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15" name="Oval 5428"/>
              <p:cNvSpPr>
                <a:spLocks noChangeArrowheads="1"/>
              </p:cNvSpPr>
              <p:nvPr/>
            </p:nvSpPr>
            <p:spPr bwMode="auto">
              <a:xfrm>
                <a:off x="2276" y="24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16" name="Oval 5429"/>
              <p:cNvSpPr>
                <a:spLocks noChangeArrowheads="1"/>
              </p:cNvSpPr>
              <p:nvPr/>
            </p:nvSpPr>
            <p:spPr bwMode="auto">
              <a:xfrm>
                <a:off x="3494" y="30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17" name="Oval 5430"/>
              <p:cNvSpPr>
                <a:spLocks noChangeArrowheads="1"/>
              </p:cNvSpPr>
              <p:nvPr/>
            </p:nvSpPr>
            <p:spPr bwMode="auto">
              <a:xfrm>
                <a:off x="3976" y="31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18" name="Oval 5431"/>
              <p:cNvSpPr>
                <a:spLocks noChangeArrowheads="1"/>
              </p:cNvSpPr>
              <p:nvPr/>
            </p:nvSpPr>
            <p:spPr bwMode="auto">
              <a:xfrm>
                <a:off x="2849" y="24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19" name="Oval 5432"/>
              <p:cNvSpPr>
                <a:spLocks noChangeArrowheads="1"/>
              </p:cNvSpPr>
              <p:nvPr/>
            </p:nvSpPr>
            <p:spPr bwMode="auto">
              <a:xfrm>
                <a:off x="2842" y="30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20" name="Oval 5433"/>
              <p:cNvSpPr>
                <a:spLocks noChangeArrowheads="1"/>
              </p:cNvSpPr>
              <p:nvPr/>
            </p:nvSpPr>
            <p:spPr bwMode="auto">
              <a:xfrm>
                <a:off x="3508" y="28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21" name="Oval 5434"/>
              <p:cNvSpPr>
                <a:spLocks noChangeArrowheads="1"/>
              </p:cNvSpPr>
              <p:nvPr/>
            </p:nvSpPr>
            <p:spPr bwMode="auto">
              <a:xfrm>
                <a:off x="2880" y="29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22" name="Oval 5435"/>
              <p:cNvSpPr>
                <a:spLocks noChangeArrowheads="1"/>
              </p:cNvSpPr>
              <p:nvPr/>
            </p:nvSpPr>
            <p:spPr bwMode="auto">
              <a:xfrm>
                <a:off x="1801" y="26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23" name="Oval 5436"/>
              <p:cNvSpPr>
                <a:spLocks noChangeArrowheads="1"/>
              </p:cNvSpPr>
              <p:nvPr/>
            </p:nvSpPr>
            <p:spPr bwMode="auto">
              <a:xfrm>
                <a:off x="1086" y="19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24" name="Oval 5437"/>
              <p:cNvSpPr>
                <a:spLocks noChangeArrowheads="1"/>
              </p:cNvSpPr>
              <p:nvPr/>
            </p:nvSpPr>
            <p:spPr bwMode="auto">
              <a:xfrm>
                <a:off x="827" y="24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25" name="Oval 5438"/>
              <p:cNvSpPr>
                <a:spLocks noChangeArrowheads="1"/>
              </p:cNvSpPr>
              <p:nvPr/>
            </p:nvSpPr>
            <p:spPr bwMode="auto">
              <a:xfrm>
                <a:off x="2597" y="320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26" name="Oval 5439"/>
              <p:cNvSpPr>
                <a:spLocks noChangeArrowheads="1"/>
              </p:cNvSpPr>
              <p:nvPr/>
            </p:nvSpPr>
            <p:spPr bwMode="auto">
              <a:xfrm>
                <a:off x="1114" y="26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27" name="Oval 5440"/>
              <p:cNvSpPr>
                <a:spLocks noChangeArrowheads="1"/>
              </p:cNvSpPr>
              <p:nvPr/>
            </p:nvSpPr>
            <p:spPr bwMode="auto">
              <a:xfrm>
                <a:off x="1040" y="17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28" name="Oval 5441"/>
              <p:cNvSpPr>
                <a:spLocks noChangeArrowheads="1"/>
              </p:cNvSpPr>
              <p:nvPr/>
            </p:nvSpPr>
            <p:spPr bwMode="auto">
              <a:xfrm>
                <a:off x="1162" y="19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29" name="Oval 5442"/>
              <p:cNvSpPr>
                <a:spLocks noChangeArrowheads="1"/>
              </p:cNvSpPr>
              <p:nvPr/>
            </p:nvSpPr>
            <p:spPr bwMode="auto">
              <a:xfrm>
                <a:off x="1306" y="19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30" name="Oval 5443"/>
              <p:cNvSpPr>
                <a:spLocks noChangeArrowheads="1"/>
              </p:cNvSpPr>
              <p:nvPr/>
            </p:nvSpPr>
            <p:spPr bwMode="auto">
              <a:xfrm>
                <a:off x="1030" y="17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31" name="Oval 5444"/>
              <p:cNvSpPr>
                <a:spLocks noChangeArrowheads="1"/>
              </p:cNvSpPr>
              <p:nvPr/>
            </p:nvSpPr>
            <p:spPr bwMode="auto">
              <a:xfrm>
                <a:off x="1787" y="27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32" name="Oval 5445"/>
              <p:cNvSpPr>
                <a:spLocks noChangeArrowheads="1"/>
              </p:cNvSpPr>
              <p:nvPr/>
            </p:nvSpPr>
            <p:spPr bwMode="auto">
              <a:xfrm>
                <a:off x="1250" y="21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33" name="Oval 5446"/>
              <p:cNvSpPr>
                <a:spLocks noChangeArrowheads="1"/>
              </p:cNvSpPr>
              <p:nvPr/>
            </p:nvSpPr>
            <p:spPr bwMode="auto">
              <a:xfrm>
                <a:off x="1040" y="27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34" name="Oval 5447"/>
              <p:cNvSpPr>
                <a:spLocks noChangeArrowheads="1"/>
              </p:cNvSpPr>
              <p:nvPr/>
            </p:nvSpPr>
            <p:spPr bwMode="auto">
              <a:xfrm>
                <a:off x="1253" y="19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35" name="Oval 5448"/>
              <p:cNvSpPr>
                <a:spLocks noChangeArrowheads="1"/>
              </p:cNvSpPr>
              <p:nvPr/>
            </p:nvSpPr>
            <p:spPr bwMode="auto">
              <a:xfrm>
                <a:off x="946" y="17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36" name="Oval 5449"/>
              <p:cNvSpPr>
                <a:spLocks noChangeArrowheads="1"/>
              </p:cNvSpPr>
              <p:nvPr/>
            </p:nvSpPr>
            <p:spPr bwMode="auto">
              <a:xfrm>
                <a:off x="1096" y="26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37" name="Oval 5450"/>
              <p:cNvSpPr>
                <a:spLocks noChangeArrowheads="1"/>
              </p:cNvSpPr>
              <p:nvPr/>
            </p:nvSpPr>
            <p:spPr bwMode="auto">
              <a:xfrm>
                <a:off x="1131" y="24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38" name="Oval 5451"/>
              <p:cNvSpPr>
                <a:spLocks noChangeArrowheads="1"/>
              </p:cNvSpPr>
              <p:nvPr/>
            </p:nvSpPr>
            <p:spPr bwMode="auto">
              <a:xfrm>
                <a:off x="1204" y="22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39" name="Oval 5452"/>
              <p:cNvSpPr>
                <a:spLocks noChangeArrowheads="1"/>
              </p:cNvSpPr>
              <p:nvPr/>
            </p:nvSpPr>
            <p:spPr bwMode="auto">
              <a:xfrm>
                <a:off x="1183" y="27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40" name="Oval 5453"/>
              <p:cNvSpPr>
                <a:spLocks noChangeArrowheads="1"/>
              </p:cNvSpPr>
              <p:nvPr/>
            </p:nvSpPr>
            <p:spPr bwMode="auto">
              <a:xfrm>
                <a:off x="1609" y="28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41" name="Oval 5454"/>
              <p:cNvSpPr>
                <a:spLocks noChangeArrowheads="1"/>
              </p:cNvSpPr>
              <p:nvPr/>
            </p:nvSpPr>
            <p:spPr bwMode="auto">
              <a:xfrm>
                <a:off x="1267" y="23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42" name="Oval 5455"/>
              <p:cNvSpPr>
                <a:spLocks noChangeArrowheads="1"/>
              </p:cNvSpPr>
              <p:nvPr/>
            </p:nvSpPr>
            <p:spPr bwMode="auto">
              <a:xfrm>
                <a:off x="943" y="2464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43" name="Oval 5456"/>
              <p:cNvSpPr>
                <a:spLocks noChangeArrowheads="1"/>
              </p:cNvSpPr>
              <p:nvPr/>
            </p:nvSpPr>
            <p:spPr bwMode="auto">
              <a:xfrm>
                <a:off x="1676" y="30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44" name="Oval 5457"/>
              <p:cNvSpPr>
                <a:spLocks noChangeArrowheads="1"/>
              </p:cNvSpPr>
              <p:nvPr/>
            </p:nvSpPr>
            <p:spPr bwMode="auto">
              <a:xfrm>
                <a:off x="1082" y="26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45" name="Oval 5458"/>
              <p:cNvSpPr>
                <a:spLocks noChangeArrowheads="1"/>
              </p:cNvSpPr>
              <p:nvPr/>
            </p:nvSpPr>
            <p:spPr bwMode="auto">
              <a:xfrm>
                <a:off x="1316" y="23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46" name="Oval 5459"/>
              <p:cNvSpPr>
                <a:spLocks noChangeArrowheads="1"/>
              </p:cNvSpPr>
              <p:nvPr/>
            </p:nvSpPr>
            <p:spPr bwMode="auto">
              <a:xfrm>
                <a:off x="1026" y="249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47" name="Oval 5460"/>
              <p:cNvSpPr>
                <a:spLocks noChangeArrowheads="1"/>
              </p:cNvSpPr>
              <p:nvPr/>
            </p:nvSpPr>
            <p:spPr bwMode="auto">
              <a:xfrm>
                <a:off x="1606" y="27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48" name="Oval 5461"/>
              <p:cNvSpPr>
                <a:spLocks noChangeArrowheads="1"/>
              </p:cNvSpPr>
              <p:nvPr/>
            </p:nvSpPr>
            <p:spPr bwMode="auto">
              <a:xfrm>
                <a:off x="2458" y="30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49" name="Oval 5462"/>
              <p:cNvSpPr>
                <a:spLocks noChangeArrowheads="1"/>
              </p:cNvSpPr>
              <p:nvPr/>
            </p:nvSpPr>
            <p:spPr bwMode="auto">
              <a:xfrm>
                <a:off x="1546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50" name="Oval 5463"/>
              <p:cNvSpPr>
                <a:spLocks noChangeArrowheads="1"/>
              </p:cNvSpPr>
              <p:nvPr/>
            </p:nvSpPr>
            <p:spPr bwMode="auto">
              <a:xfrm>
                <a:off x="1285" y="23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51" name="Oval 5464"/>
              <p:cNvSpPr>
                <a:spLocks noChangeArrowheads="1"/>
              </p:cNvSpPr>
              <p:nvPr/>
            </p:nvSpPr>
            <p:spPr bwMode="auto">
              <a:xfrm>
                <a:off x="998" y="31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52" name="Oval 5465"/>
              <p:cNvSpPr>
                <a:spLocks noChangeArrowheads="1"/>
              </p:cNvSpPr>
              <p:nvPr/>
            </p:nvSpPr>
            <p:spPr bwMode="auto">
              <a:xfrm>
                <a:off x="1822" y="24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53" name="Oval 5466"/>
              <p:cNvSpPr>
                <a:spLocks noChangeArrowheads="1"/>
              </p:cNvSpPr>
              <p:nvPr/>
            </p:nvSpPr>
            <p:spPr bwMode="auto">
              <a:xfrm>
                <a:off x="1197" y="19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54" name="Oval 5467"/>
              <p:cNvSpPr>
                <a:spLocks noChangeArrowheads="1"/>
              </p:cNvSpPr>
              <p:nvPr/>
            </p:nvSpPr>
            <p:spPr bwMode="auto">
              <a:xfrm>
                <a:off x="1107" y="2782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55" name="Oval 5468"/>
              <p:cNvSpPr>
                <a:spLocks noChangeArrowheads="1"/>
              </p:cNvSpPr>
              <p:nvPr/>
            </p:nvSpPr>
            <p:spPr bwMode="auto">
              <a:xfrm>
                <a:off x="2105" y="29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56" name="Oval 5469"/>
              <p:cNvSpPr>
                <a:spLocks noChangeArrowheads="1"/>
              </p:cNvSpPr>
              <p:nvPr/>
            </p:nvSpPr>
            <p:spPr bwMode="auto">
              <a:xfrm>
                <a:off x="1868" y="18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57" name="Oval 5470"/>
              <p:cNvSpPr>
                <a:spLocks noChangeArrowheads="1"/>
              </p:cNvSpPr>
              <p:nvPr/>
            </p:nvSpPr>
            <p:spPr bwMode="auto">
              <a:xfrm>
                <a:off x="1529" y="30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58" name="Oval 5471"/>
              <p:cNvSpPr>
                <a:spLocks noChangeArrowheads="1"/>
              </p:cNvSpPr>
              <p:nvPr/>
            </p:nvSpPr>
            <p:spPr bwMode="auto">
              <a:xfrm>
                <a:off x="1424" y="27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59" name="Oval 5472"/>
              <p:cNvSpPr>
                <a:spLocks noChangeArrowheads="1"/>
              </p:cNvSpPr>
              <p:nvPr/>
            </p:nvSpPr>
            <p:spPr bwMode="auto">
              <a:xfrm>
                <a:off x="1016" y="16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60" name="Oval 5473"/>
              <p:cNvSpPr>
                <a:spLocks noChangeArrowheads="1"/>
              </p:cNvSpPr>
              <p:nvPr/>
            </p:nvSpPr>
            <p:spPr bwMode="auto">
              <a:xfrm>
                <a:off x="1169" y="31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61" name="Oval 5474"/>
              <p:cNvSpPr>
                <a:spLocks noChangeArrowheads="1"/>
              </p:cNvSpPr>
              <p:nvPr/>
            </p:nvSpPr>
            <p:spPr bwMode="auto">
              <a:xfrm>
                <a:off x="1149" y="1992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62" name="Oval 5475"/>
              <p:cNvSpPr>
                <a:spLocks noChangeArrowheads="1"/>
              </p:cNvSpPr>
              <p:nvPr/>
            </p:nvSpPr>
            <p:spPr bwMode="auto">
              <a:xfrm>
                <a:off x="1515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63" name="Oval 5476"/>
              <p:cNvSpPr>
                <a:spLocks noChangeArrowheads="1"/>
              </p:cNvSpPr>
              <p:nvPr/>
            </p:nvSpPr>
            <p:spPr bwMode="auto">
              <a:xfrm>
                <a:off x="1581" y="30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64" name="Oval 5477"/>
              <p:cNvSpPr>
                <a:spLocks noChangeArrowheads="1"/>
              </p:cNvSpPr>
              <p:nvPr/>
            </p:nvSpPr>
            <p:spPr bwMode="auto">
              <a:xfrm>
                <a:off x="2562" y="26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65" name="Oval 5478"/>
              <p:cNvSpPr>
                <a:spLocks noChangeArrowheads="1"/>
              </p:cNvSpPr>
              <p:nvPr/>
            </p:nvSpPr>
            <p:spPr bwMode="auto">
              <a:xfrm>
                <a:off x="918" y="25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66" name="Oval 5479"/>
              <p:cNvSpPr>
                <a:spLocks noChangeArrowheads="1"/>
              </p:cNvSpPr>
              <p:nvPr/>
            </p:nvSpPr>
            <p:spPr bwMode="auto">
              <a:xfrm>
                <a:off x="991" y="22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67" name="Oval 5480"/>
              <p:cNvSpPr>
                <a:spLocks noChangeArrowheads="1"/>
              </p:cNvSpPr>
              <p:nvPr/>
            </p:nvSpPr>
            <p:spPr bwMode="auto">
              <a:xfrm>
                <a:off x="936" y="24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68" name="Oval 5481"/>
              <p:cNvSpPr>
                <a:spLocks noChangeArrowheads="1"/>
              </p:cNvSpPr>
              <p:nvPr/>
            </p:nvSpPr>
            <p:spPr bwMode="auto">
              <a:xfrm>
                <a:off x="922" y="29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69" name="Oval 5482"/>
              <p:cNvSpPr>
                <a:spLocks noChangeArrowheads="1"/>
              </p:cNvSpPr>
              <p:nvPr/>
            </p:nvSpPr>
            <p:spPr bwMode="auto">
              <a:xfrm>
                <a:off x="1728" y="206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70" name="Oval 5483"/>
              <p:cNvSpPr>
                <a:spLocks noChangeArrowheads="1"/>
              </p:cNvSpPr>
              <p:nvPr/>
            </p:nvSpPr>
            <p:spPr bwMode="auto">
              <a:xfrm>
                <a:off x="1149" y="2652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71" name="Oval 5484"/>
              <p:cNvSpPr>
                <a:spLocks noChangeArrowheads="1"/>
              </p:cNvSpPr>
              <p:nvPr/>
            </p:nvSpPr>
            <p:spPr bwMode="auto">
              <a:xfrm>
                <a:off x="1801" y="21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72" name="Oval 5485"/>
              <p:cNvSpPr>
                <a:spLocks noChangeArrowheads="1"/>
              </p:cNvSpPr>
              <p:nvPr/>
            </p:nvSpPr>
            <p:spPr bwMode="auto">
              <a:xfrm>
                <a:off x="1096" y="22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73" name="Oval 5486"/>
              <p:cNvSpPr>
                <a:spLocks noChangeArrowheads="1"/>
              </p:cNvSpPr>
              <p:nvPr/>
            </p:nvSpPr>
            <p:spPr bwMode="auto">
              <a:xfrm>
                <a:off x="1124" y="25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74" name="Oval 5487"/>
              <p:cNvSpPr>
                <a:spLocks noChangeArrowheads="1"/>
              </p:cNvSpPr>
              <p:nvPr/>
            </p:nvSpPr>
            <p:spPr bwMode="auto">
              <a:xfrm>
                <a:off x="1309" y="22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75" name="Oval 5488"/>
              <p:cNvSpPr>
                <a:spLocks noChangeArrowheads="1"/>
              </p:cNvSpPr>
              <p:nvPr/>
            </p:nvSpPr>
            <p:spPr bwMode="auto">
              <a:xfrm>
                <a:off x="1400" y="19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76" name="Oval 5489"/>
              <p:cNvSpPr>
                <a:spLocks noChangeArrowheads="1"/>
              </p:cNvSpPr>
              <p:nvPr/>
            </p:nvSpPr>
            <p:spPr bwMode="auto">
              <a:xfrm>
                <a:off x="1299" y="22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77" name="Oval 5490"/>
              <p:cNvSpPr>
                <a:spLocks noChangeArrowheads="1"/>
              </p:cNvSpPr>
              <p:nvPr/>
            </p:nvSpPr>
            <p:spPr bwMode="auto">
              <a:xfrm>
                <a:off x="1969" y="20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78" name="Oval 5491"/>
              <p:cNvSpPr>
                <a:spLocks noChangeArrowheads="1"/>
              </p:cNvSpPr>
              <p:nvPr/>
            </p:nvSpPr>
            <p:spPr bwMode="auto">
              <a:xfrm>
                <a:off x="1107" y="27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79" name="Oval 5492"/>
              <p:cNvSpPr>
                <a:spLocks noChangeArrowheads="1"/>
              </p:cNvSpPr>
              <p:nvPr/>
            </p:nvSpPr>
            <p:spPr bwMode="auto">
              <a:xfrm>
                <a:off x="1470" y="30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80" name="Oval 5493"/>
              <p:cNvSpPr>
                <a:spLocks noChangeArrowheads="1"/>
              </p:cNvSpPr>
              <p:nvPr/>
            </p:nvSpPr>
            <p:spPr bwMode="auto">
              <a:xfrm>
                <a:off x="1093" y="26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81" name="Oval 5494"/>
              <p:cNvSpPr>
                <a:spLocks noChangeArrowheads="1"/>
              </p:cNvSpPr>
              <p:nvPr/>
            </p:nvSpPr>
            <p:spPr bwMode="auto">
              <a:xfrm>
                <a:off x="1005" y="27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82" name="Oval 5495"/>
              <p:cNvSpPr>
                <a:spLocks noChangeArrowheads="1"/>
              </p:cNvSpPr>
              <p:nvPr/>
            </p:nvSpPr>
            <p:spPr bwMode="auto">
              <a:xfrm>
                <a:off x="953" y="22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83" name="Oval 5496"/>
              <p:cNvSpPr>
                <a:spLocks noChangeArrowheads="1"/>
              </p:cNvSpPr>
              <p:nvPr/>
            </p:nvSpPr>
            <p:spPr bwMode="auto">
              <a:xfrm>
                <a:off x="1438" y="24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84" name="Oval 5497"/>
              <p:cNvSpPr>
                <a:spLocks noChangeArrowheads="1"/>
              </p:cNvSpPr>
              <p:nvPr/>
            </p:nvSpPr>
            <p:spPr bwMode="auto">
              <a:xfrm>
                <a:off x="1204" y="27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85" name="Oval 5498"/>
              <p:cNvSpPr>
                <a:spLocks noChangeArrowheads="1"/>
              </p:cNvSpPr>
              <p:nvPr/>
            </p:nvSpPr>
            <p:spPr bwMode="auto">
              <a:xfrm>
                <a:off x="1295" y="29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86" name="Oval 5499"/>
              <p:cNvSpPr>
                <a:spLocks noChangeArrowheads="1"/>
              </p:cNvSpPr>
              <p:nvPr/>
            </p:nvSpPr>
            <p:spPr bwMode="auto">
              <a:xfrm>
                <a:off x="1306" y="28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87" name="Oval 5500"/>
              <p:cNvSpPr>
                <a:spLocks noChangeArrowheads="1"/>
              </p:cNvSpPr>
              <p:nvPr/>
            </p:nvSpPr>
            <p:spPr bwMode="auto">
              <a:xfrm>
                <a:off x="1253" y="30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88" name="Oval 5501"/>
              <p:cNvSpPr>
                <a:spLocks noChangeArrowheads="1"/>
              </p:cNvSpPr>
              <p:nvPr/>
            </p:nvSpPr>
            <p:spPr bwMode="auto">
              <a:xfrm>
                <a:off x="988" y="19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89" name="Oval 5502"/>
              <p:cNvSpPr>
                <a:spLocks noChangeArrowheads="1"/>
              </p:cNvSpPr>
              <p:nvPr/>
            </p:nvSpPr>
            <p:spPr bwMode="auto">
              <a:xfrm>
                <a:off x="1623" y="305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90" name="Oval 5503"/>
              <p:cNvSpPr>
                <a:spLocks noChangeArrowheads="1"/>
              </p:cNvSpPr>
              <p:nvPr/>
            </p:nvSpPr>
            <p:spPr bwMode="auto">
              <a:xfrm>
                <a:off x="2346" y="320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91" name="Oval 5504"/>
              <p:cNvSpPr>
                <a:spLocks noChangeArrowheads="1"/>
              </p:cNvSpPr>
              <p:nvPr/>
            </p:nvSpPr>
            <p:spPr bwMode="auto">
              <a:xfrm>
                <a:off x="1512" y="31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92" name="Oval 5505"/>
              <p:cNvSpPr>
                <a:spLocks noChangeArrowheads="1"/>
              </p:cNvSpPr>
              <p:nvPr/>
            </p:nvSpPr>
            <p:spPr bwMode="auto">
              <a:xfrm>
                <a:off x="1808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93" name="Oval 5506"/>
              <p:cNvSpPr>
                <a:spLocks noChangeArrowheads="1"/>
              </p:cNvSpPr>
              <p:nvPr/>
            </p:nvSpPr>
            <p:spPr bwMode="auto">
              <a:xfrm>
                <a:off x="1361" y="27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94" name="Oval 5507"/>
              <p:cNvSpPr>
                <a:spLocks noChangeArrowheads="1"/>
              </p:cNvSpPr>
              <p:nvPr/>
            </p:nvSpPr>
            <p:spPr bwMode="auto">
              <a:xfrm>
                <a:off x="2119" y="31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95" name="Oval 5508"/>
              <p:cNvSpPr>
                <a:spLocks noChangeArrowheads="1"/>
              </p:cNvSpPr>
              <p:nvPr/>
            </p:nvSpPr>
            <p:spPr bwMode="auto">
              <a:xfrm>
                <a:off x="1564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96" name="Oval 5509"/>
              <p:cNvSpPr>
                <a:spLocks noChangeArrowheads="1"/>
              </p:cNvSpPr>
              <p:nvPr/>
            </p:nvSpPr>
            <p:spPr bwMode="auto">
              <a:xfrm>
                <a:off x="1644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97" name="Oval 5510"/>
              <p:cNvSpPr>
                <a:spLocks noChangeArrowheads="1"/>
              </p:cNvSpPr>
              <p:nvPr/>
            </p:nvSpPr>
            <p:spPr bwMode="auto">
              <a:xfrm>
                <a:off x="1648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98" name="Oval 5511"/>
              <p:cNvSpPr>
                <a:spLocks noChangeArrowheads="1"/>
              </p:cNvSpPr>
              <p:nvPr/>
            </p:nvSpPr>
            <p:spPr bwMode="auto">
              <a:xfrm>
                <a:off x="1669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99" name="Oval 5512"/>
              <p:cNvSpPr>
                <a:spLocks noChangeArrowheads="1"/>
              </p:cNvSpPr>
              <p:nvPr/>
            </p:nvSpPr>
            <p:spPr bwMode="auto">
              <a:xfrm>
                <a:off x="1379" y="30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4558" name="Group 5714"/>
            <p:cNvGrpSpPr>
              <a:grpSpLocks/>
            </p:cNvGrpSpPr>
            <p:nvPr/>
          </p:nvGrpSpPr>
          <p:grpSpPr bwMode="auto">
            <a:xfrm>
              <a:off x="744" y="976"/>
              <a:ext cx="2527" cy="2584"/>
              <a:chOff x="744" y="976"/>
              <a:chExt cx="2527" cy="2584"/>
            </a:xfrm>
          </p:grpSpPr>
          <p:sp>
            <p:nvSpPr>
              <p:cNvPr id="5600" name="Oval 5514"/>
              <p:cNvSpPr>
                <a:spLocks noChangeArrowheads="1"/>
              </p:cNvSpPr>
              <p:nvPr/>
            </p:nvSpPr>
            <p:spPr bwMode="auto">
              <a:xfrm>
                <a:off x="1679" y="27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01" name="Oval 5515"/>
              <p:cNvSpPr>
                <a:spLocks noChangeArrowheads="1"/>
              </p:cNvSpPr>
              <p:nvPr/>
            </p:nvSpPr>
            <p:spPr bwMode="auto">
              <a:xfrm>
                <a:off x="1868" y="33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02" name="Oval 5516"/>
              <p:cNvSpPr>
                <a:spLocks noChangeArrowheads="1"/>
              </p:cNvSpPr>
              <p:nvPr/>
            </p:nvSpPr>
            <p:spPr bwMode="auto">
              <a:xfrm>
                <a:off x="1519" y="3089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03" name="Oval 5517"/>
              <p:cNvSpPr>
                <a:spLocks noChangeArrowheads="1"/>
              </p:cNvSpPr>
              <p:nvPr/>
            </p:nvSpPr>
            <p:spPr bwMode="auto">
              <a:xfrm>
                <a:off x="1892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04" name="Oval 5518"/>
              <p:cNvSpPr>
                <a:spLocks noChangeArrowheads="1"/>
              </p:cNvSpPr>
              <p:nvPr/>
            </p:nvSpPr>
            <p:spPr bwMode="auto">
              <a:xfrm>
                <a:off x="1972" y="31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05" name="Oval 5519"/>
              <p:cNvSpPr>
                <a:spLocks noChangeArrowheads="1"/>
              </p:cNvSpPr>
              <p:nvPr/>
            </p:nvSpPr>
            <p:spPr bwMode="auto">
              <a:xfrm>
                <a:off x="1948" y="32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06" name="Oval 5520"/>
              <p:cNvSpPr>
                <a:spLocks noChangeArrowheads="1"/>
              </p:cNvSpPr>
              <p:nvPr/>
            </p:nvSpPr>
            <p:spPr bwMode="auto">
              <a:xfrm>
                <a:off x="1550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07" name="Oval 5521"/>
              <p:cNvSpPr>
                <a:spLocks noChangeArrowheads="1"/>
              </p:cNvSpPr>
              <p:nvPr/>
            </p:nvSpPr>
            <p:spPr bwMode="auto">
              <a:xfrm>
                <a:off x="1498" y="29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08" name="Oval 5522"/>
              <p:cNvSpPr>
                <a:spLocks noChangeArrowheads="1"/>
              </p:cNvSpPr>
              <p:nvPr/>
            </p:nvSpPr>
            <p:spPr bwMode="auto">
              <a:xfrm>
                <a:off x="1588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09" name="Oval 5523"/>
              <p:cNvSpPr>
                <a:spLocks noChangeArrowheads="1"/>
              </p:cNvSpPr>
              <p:nvPr/>
            </p:nvSpPr>
            <p:spPr bwMode="auto">
              <a:xfrm>
                <a:off x="1536" y="33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10" name="Oval 5524"/>
              <p:cNvSpPr>
                <a:spLocks noChangeArrowheads="1"/>
              </p:cNvSpPr>
              <p:nvPr/>
            </p:nvSpPr>
            <p:spPr bwMode="auto">
              <a:xfrm>
                <a:off x="1400" y="304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11" name="Oval 5525"/>
              <p:cNvSpPr>
                <a:spLocks noChangeArrowheads="1"/>
              </p:cNvSpPr>
              <p:nvPr/>
            </p:nvSpPr>
            <p:spPr bwMode="auto">
              <a:xfrm>
                <a:off x="1386" y="29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12" name="Oval 5526"/>
              <p:cNvSpPr>
                <a:spLocks noChangeArrowheads="1"/>
              </p:cNvSpPr>
              <p:nvPr/>
            </p:nvSpPr>
            <p:spPr bwMode="auto">
              <a:xfrm>
                <a:off x="1431" y="29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13" name="Oval 5527"/>
              <p:cNvSpPr>
                <a:spLocks noChangeArrowheads="1"/>
              </p:cNvSpPr>
              <p:nvPr/>
            </p:nvSpPr>
            <p:spPr bwMode="auto">
              <a:xfrm>
                <a:off x="2859" y="33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14" name="Oval 5528"/>
              <p:cNvSpPr>
                <a:spLocks noChangeArrowheads="1"/>
              </p:cNvSpPr>
              <p:nvPr/>
            </p:nvSpPr>
            <p:spPr bwMode="auto">
              <a:xfrm>
                <a:off x="1896" y="31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15" name="Oval 5529"/>
              <p:cNvSpPr>
                <a:spLocks noChangeArrowheads="1"/>
              </p:cNvSpPr>
              <p:nvPr/>
            </p:nvSpPr>
            <p:spPr bwMode="auto">
              <a:xfrm>
                <a:off x="1595" y="29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16" name="Oval 5530"/>
              <p:cNvSpPr>
                <a:spLocks noChangeArrowheads="1"/>
              </p:cNvSpPr>
              <p:nvPr/>
            </p:nvSpPr>
            <p:spPr bwMode="auto">
              <a:xfrm>
                <a:off x="1096" y="19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17" name="Oval 5531"/>
              <p:cNvSpPr>
                <a:spLocks noChangeArrowheads="1"/>
              </p:cNvSpPr>
              <p:nvPr/>
            </p:nvSpPr>
            <p:spPr bwMode="auto">
              <a:xfrm>
                <a:off x="1700" y="23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18" name="Oval 5532"/>
              <p:cNvSpPr>
                <a:spLocks noChangeArrowheads="1"/>
              </p:cNvSpPr>
              <p:nvPr/>
            </p:nvSpPr>
            <p:spPr bwMode="auto">
              <a:xfrm>
                <a:off x="953" y="9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19" name="Oval 5533"/>
              <p:cNvSpPr>
                <a:spLocks noChangeArrowheads="1"/>
              </p:cNvSpPr>
              <p:nvPr/>
            </p:nvSpPr>
            <p:spPr bwMode="auto">
              <a:xfrm>
                <a:off x="981" y="21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20" name="Oval 5534"/>
              <p:cNvSpPr>
                <a:spLocks noChangeArrowheads="1"/>
              </p:cNvSpPr>
              <p:nvPr/>
            </p:nvSpPr>
            <p:spPr bwMode="auto">
              <a:xfrm>
                <a:off x="1100" y="19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21" name="Oval 5535"/>
              <p:cNvSpPr>
                <a:spLocks noChangeArrowheads="1"/>
              </p:cNvSpPr>
              <p:nvPr/>
            </p:nvSpPr>
            <p:spPr bwMode="auto">
              <a:xfrm>
                <a:off x="904" y="2576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22" name="Oval 5536"/>
              <p:cNvSpPr>
                <a:spLocks noChangeArrowheads="1"/>
              </p:cNvSpPr>
              <p:nvPr/>
            </p:nvSpPr>
            <p:spPr bwMode="auto">
              <a:xfrm>
                <a:off x="1054" y="22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23" name="Oval 5537"/>
              <p:cNvSpPr>
                <a:spLocks noChangeArrowheads="1"/>
              </p:cNvSpPr>
              <p:nvPr/>
            </p:nvSpPr>
            <p:spPr bwMode="auto">
              <a:xfrm>
                <a:off x="1253" y="25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24" name="Oval 5538"/>
              <p:cNvSpPr>
                <a:spLocks noChangeArrowheads="1"/>
              </p:cNvSpPr>
              <p:nvPr/>
            </p:nvSpPr>
            <p:spPr bwMode="auto">
              <a:xfrm>
                <a:off x="887" y="21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25" name="Oval 5539"/>
              <p:cNvSpPr>
                <a:spLocks noChangeArrowheads="1"/>
              </p:cNvSpPr>
              <p:nvPr/>
            </p:nvSpPr>
            <p:spPr bwMode="auto">
              <a:xfrm>
                <a:off x="2035" y="30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26" name="Oval 5540"/>
              <p:cNvSpPr>
                <a:spLocks noChangeArrowheads="1"/>
              </p:cNvSpPr>
              <p:nvPr/>
            </p:nvSpPr>
            <p:spPr bwMode="auto">
              <a:xfrm>
                <a:off x="918" y="30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27" name="Oval 5541"/>
              <p:cNvSpPr>
                <a:spLocks noChangeArrowheads="1"/>
              </p:cNvSpPr>
              <p:nvPr/>
            </p:nvSpPr>
            <p:spPr bwMode="auto">
              <a:xfrm>
                <a:off x="1093" y="31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28" name="Oval 5542"/>
              <p:cNvSpPr>
                <a:spLocks noChangeArrowheads="1"/>
              </p:cNvSpPr>
              <p:nvPr/>
            </p:nvSpPr>
            <p:spPr bwMode="auto">
              <a:xfrm>
                <a:off x="1243" y="33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29" name="Oval 5543"/>
              <p:cNvSpPr>
                <a:spLocks noChangeArrowheads="1"/>
              </p:cNvSpPr>
              <p:nvPr/>
            </p:nvSpPr>
            <p:spPr bwMode="auto">
              <a:xfrm>
                <a:off x="1030" y="26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30" name="Oval 5544"/>
              <p:cNvSpPr>
                <a:spLocks noChangeArrowheads="1"/>
              </p:cNvSpPr>
              <p:nvPr/>
            </p:nvSpPr>
            <p:spPr bwMode="auto">
              <a:xfrm>
                <a:off x="2122" y="29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31" name="Oval 5545"/>
              <p:cNvSpPr>
                <a:spLocks noChangeArrowheads="1"/>
              </p:cNvSpPr>
              <p:nvPr/>
            </p:nvSpPr>
            <p:spPr bwMode="auto">
              <a:xfrm>
                <a:off x="1260" y="33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32" name="Oval 5546"/>
              <p:cNvSpPr>
                <a:spLocks noChangeArrowheads="1"/>
              </p:cNvSpPr>
              <p:nvPr/>
            </p:nvSpPr>
            <p:spPr bwMode="auto">
              <a:xfrm>
                <a:off x="1578" y="27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33" name="Oval 5547"/>
              <p:cNvSpPr>
                <a:spLocks noChangeArrowheads="1"/>
              </p:cNvSpPr>
              <p:nvPr/>
            </p:nvSpPr>
            <p:spPr bwMode="auto">
              <a:xfrm>
                <a:off x="1100" y="29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34" name="Oval 5548"/>
              <p:cNvSpPr>
                <a:spLocks noChangeArrowheads="1"/>
              </p:cNvSpPr>
              <p:nvPr/>
            </p:nvSpPr>
            <p:spPr bwMode="auto">
              <a:xfrm>
                <a:off x="1634" y="33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35" name="Oval 5549"/>
              <p:cNvSpPr>
                <a:spLocks noChangeArrowheads="1"/>
              </p:cNvSpPr>
              <p:nvPr/>
            </p:nvSpPr>
            <p:spPr bwMode="auto">
              <a:xfrm>
                <a:off x="2384" y="34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36" name="Oval 5550"/>
              <p:cNvSpPr>
                <a:spLocks noChangeArrowheads="1"/>
              </p:cNvSpPr>
              <p:nvPr/>
            </p:nvSpPr>
            <p:spPr bwMode="auto">
              <a:xfrm>
                <a:off x="744" y="26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37" name="Oval 5551"/>
              <p:cNvSpPr>
                <a:spLocks noChangeArrowheads="1"/>
              </p:cNvSpPr>
              <p:nvPr/>
            </p:nvSpPr>
            <p:spPr bwMode="auto">
              <a:xfrm>
                <a:off x="1662" y="33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38" name="Oval 5552"/>
              <p:cNvSpPr>
                <a:spLocks noChangeArrowheads="1"/>
              </p:cNvSpPr>
              <p:nvPr/>
            </p:nvSpPr>
            <p:spPr bwMode="auto">
              <a:xfrm>
                <a:off x="890" y="20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39" name="Oval 5553"/>
              <p:cNvSpPr>
                <a:spLocks noChangeArrowheads="1"/>
              </p:cNvSpPr>
              <p:nvPr/>
            </p:nvSpPr>
            <p:spPr bwMode="auto">
              <a:xfrm>
                <a:off x="1131" y="29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40" name="Oval 5554"/>
              <p:cNvSpPr>
                <a:spLocks noChangeArrowheads="1"/>
              </p:cNvSpPr>
              <p:nvPr/>
            </p:nvSpPr>
            <p:spPr bwMode="auto">
              <a:xfrm>
                <a:off x="3250" y="31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41" name="Oval 5555"/>
              <p:cNvSpPr>
                <a:spLocks noChangeArrowheads="1"/>
              </p:cNvSpPr>
              <p:nvPr/>
            </p:nvSpPr>
            <p:spPr bwMode="auto">
              <a:xfrm>
                <a:off x="799" y="26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42" name="Oval 5556"/>
              <p:cNvSpPr>
                <a:spLocks noChangeArrowheads="1"/>
              </p:cNvSpPr>
              <p:nvPr/>
            </p:nvSpPr>
            <p:spPr bwMode="auto">
              <a:xfrm>
                <a:off x="2688" y="32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43" name="Oval 5557"/>
              <p:cNvSpPr>
                <a:spLocks noChangeArrowheads="1"/>
              </p:cNvSpPr>
              <p:nvPr/>
            </p:nvSpPr>
            <p:spPr bwMode="auto">
              <a:xfrm>
                <a:off x="1201" y="30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44" name="Oval 5558"/>
              <p:cNvSpPr>
                <a:spLocks noChangeArrowheads="1"/>
              </p:cNvSpPr>
              <p:nvPr/>
            </p:nvSpPr>
            <p:spPr bwMode="auto">
              <a:xfrm>
                <a:off x="1086" y="32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45" name="Oval 5559"/>
              <p:cNvSpPr>
                <a:spLocks noChangeArrowheads="1"/>
              </p:cNvSpPr>
              <p:nvPr/>
            </p:nvSpPr>
            <p:spPr bwMode="auto">
              <a:xfrm>
                <a:off x="970" y="29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46" name="Oval 5560"/>
              <p:cNvSpPr>
                <a:spLocks noChangeArrowheads="1"/>
              </p:cNvSpPr>
              <p:nvPr/>
            </p:nvSpPr>
            <p:spPr bwMode="auto">
              <a:xfrm>
                <a:off x="1306" y="29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47" name="Oval 5561"/>
              <p:cNvSpPr>
                <a:spLocks noChangeArrowheads="1"/>
              </p:cNvSpPr>
              <p:nvPr/>
            </p:nvSpPr>
            <p:spPr bwMode="auto">
              <a:xfrm>
                <a:off x="1822" y="33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48" name="Oval 5562"/>
              <p:cNvSpPr>
                <a:spLocks noChangeArrowheads="1"/>
              </p:cNvSpPr>
              <p:nvPr/>
            </p:nvSpPr>
            <p:spPr bwMode="auto">
              <a:xfrm>
                <a:off x="2262" y="34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49" name="Oval 5563"/>
              <p:cNvSpPr>
                <a:spLocks noChangeArrowheads="1"/>
              </p:cNvSpPr>
              <p:nvPr/>
            </p:nvSpPr>
            <p:spPr bwMode="auto">
              <a:xfrm>
                <a:off x="1288" y="34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50" name="Oval 5564"/>
              <p:cNvSpPr>
                <a:spLocks noChangeArrowheads="1"/>
              </p:cNvSpPr>
              <p:nvPr/>
            </p:nvSpPr>
            <p:spPr bwMode="auto">
              <a:xfrm>
                <a:off x="2545" y="339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51" name="Oval 5565"/>
              <p:cNvSpPr>
                <a:spLocks noChangeArrowheads="1"/>
              </p:cNvSpPr>
              <p:nvPr/>
            </p:nvSpPr>
            <p:spPr bwMode="auto">
              <a:xfrm>
                <a:off x="1128" y="29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52" name="Oval 5566"/>
              <p:cNvSpPr>
                <a:spLocks noChangeArrowheads="1"/>
              </p:cNvSpPr>
              <p:nvPr/>
            </p:nvSpPr>
            <p:spPr bwMode="auto">
              <a:xfrm>
                <a:off x="1581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53" name="Oval 5567"/>
              <p:cNvSpPr>
                <a:spLocks noChangeArrowheads="1"/>
              </p:cNvSpPr>
              <p:nvPr/>
            </p:nvSpPr>
            <p:spPr bwMode="auto">
              <a:xfrm>
                <a:off x="950" y="2572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54" name="Oval 5568"/>
              <p:cNvSpPr>
                <a:spLocks noChangeArrowheads="1"/>
              </p:cNvSpPr>
              <p:nvPr/>
            </p:nvSpPr>
            <p:spPr bwMode="auto">
              <a:xfrm>
                <a:off x="1801" y="28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55" name="Oval 5569"/>
              <p:cNvSpPr>
                <a:spLocks noChangeArrowheads="1"/>
              </p:cNvSpPr>
              <p:nvPr/>
            </p:nvSpPr>
            <p:spPr bwMode="auto">
              <a:xfrm>
                <a:off x="1697" y="34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56" name="Oval 5570"/>
              <p:cNvSpPr>
                <a:spLocks noChangeArrowheads="1"/>
              </p:cNvSpPr>
              <p:nvPr/>
            </p:nvSpPr>
            <p:spPr bwMode="auto">
              <a:xfrm>
                <a:off x="2070" y="33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57" name="Oval 5571"/>
              <p:cNvSpPr>
                <a:spLocks noChangeArrowheads="1"/>
              </p:cNvSpPr>
              <p:nvPr/>
            </p:nvSpPr>
            <p:spPr bwMode="auto">
              <a:xfrm>
                <a:off x="2356" y="31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58" name="Oval 5572"/>
              <p:cNvSpPr>
                <a:spLocks noChangeArrowheads="1"/>
              </p:cNvSpPr>
              <p:nvPr/>
            </p:nvSpPr>
            <p:spPr bwMode="auto">
              <a:xfrm>
                <a:off x="1826" y="32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59" name="Oval 5573"/>
              <p:cNvSpPr>
                <a:spLocks noChangeArrowheads="1"/>
              </p:cNvSpPr>
              <p:nvPr/>
            </p:nvSpPr>
            <p:spPr bwMode="auto">
              <a:xfrm>
                <a:off x="1128" y="32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60" name="Oval 5574"/>
              <p:cNvSpPr>
                <a:spLocks noChangeArrowheads="1"/>
              </p:cNvSpPr>
              <p:nvPr/>
            </p:nvSpPr>
            <p:spPr bwMode="auto">
              <a:xfrm>
                <a:off x="1875" y="31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61" name="Oval 5575"/>
              <p:cNvSpPr>
                <a:spLocks noChangeArrowheads="1"/>
              </p:cNvSpPr>
              <p:nvPr/>
            </p:nvSpPr>
            <p:spPr bwMode="auto">
              <a:xfrm>
                <a:off x="1347" y="30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62" name="Oval 5576"/>
              <p:cNvSpPr>
                <a:spLocks noChangeArrowheads="1"/>
              </p:cNvSpPr>
              <p:nvPr/>
            </p:nvSpPr>
            <p:spPr bwMode="auto">
              <a:xfrm>
                <a:off x="1201" y="24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63" name="Oval 5577"/>
              <p:cNvSpPr>
                <a:spLocks noChangeArrowheads="1"/>
              </p:cNvSpPr>
              <p:nvPr/>
            </p:nvSpPr>
            <p:spPr bwMode="auto">
              <a:xfrm>
                <a:off x="1868" y="34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64" name="Oval 5578"/>
              <p:cNvSpPr>
                <a:spLocks noChangeArrowheads="1"/>
              </p:cNvSpPr>
              <p:nvPr/>
            </p:nvSpPr>
            <p:spPr bwMode="auto">
              <a:xfrm>
                <a:off x="1121" y="31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65" name="Oval 5579"/>
              <p:cNvSpPr>
                <a:spLocks noChangeArrowheads="1"/>
              </p:cNvSpPr>
              <p:nvPr/>
            </p:nvSpPr>
            <p:spPr bwMode="auto">
              <a:xfrm>
                <a:off x="2269" y="34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66" name="Oval 5580"/>
              <p:cNvSpPr>
                <a:spLocks noChangeArrowheads="1"/>
              </p:cNvSpPr>
              <p:nvPr/>
            </p:nvSpPr>
            <p:spPr bwMode="auto">
              <a:xfrm>
                <a:off x="3107" y="32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67" name="Oval 5581"/>
              <p:cNvSpPr>
                <a:spLocks noChangeArrowheads="1"/>
              </p:cNvSpPr>
              <p:nvPr/>
            </p:nvSpPr>
            <p:spPr bwMode="auto">
              <a:xfrm>
                <a:off x="3065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68" name="Oval 5582"/>
              <p:cNvSpPr>
                <a:spLocks noChangeArrowheads="1"/>
              </p:cNvSpPr>
              <p:nvPr/>
            </p:nvSpPr>
            <p:spPr bwMode="auto">
              <a:xfrm>
                <a:off x="2786" y="33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69" name="Oval 5583"/>
              <p:cNvSpPr>
                <a:spLocks noChangeArrowheads="1"/>
              </p:cNvSpPr>
              <p:nvPr/>
            </p:nvSpPr>
            <p:spPr bwMode="auto">
              <a:xfrm>
                <a:off x="1812" y="332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70" name="Oval 5584"/>
              <p:cNvSpPr>
                <a:spLocks noChangeArrowheads="1"/>
              </p:cNvSpPr>
              <p:nvPr/>
            </p:nvSpPr>
            <p:spPr bwMode="auto">
              <a:xfrm>
                <a:off x="977" y="26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71" name="Oval 5585"/>
              <p:cNvSpPr>
                <a:spLocks noChangeArrowheads="1"/>
              </p:cNvSpPr>
              <p:nvPr/>
            </p:nvSpPr>
            <p:spPr bwMode="auto">
              <a:xfrm>
                <a:off x="1801" y="34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72" name="Oval 5586"/>
              <p:cNvSpPr>
                <a:spLocks noChangeArrowheads="1"/>
              </p:cNvSpPr>
              <p:nvPr/>
            </p:nvSpPr>
            <p:spPr bwMode="auto">
              <a:xfrm>
                <a:off x="911" y="25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73" name="Oval 5587"/>
              <p:cNvSpPr>
                <a:spLocks noChangeArrowheads="1"/>
              </p:cNvSpPr>
              <p:nvPr/>
            </p:nvSpPr>
            <p:spPr bwMode="auto">
              <a:xfrm>
                <a:off x="1166" y="28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74" name="Oval 5588"/>
              <p:cNvSpPr>
                <a:spLocks noChangeArrowheads="1"/>
              </p:cNvSpPr>
              <p:nvPr/>
            </p:nvSpPr>
            <p:spPr bwMode="auto">
              <a:xfrm>
                <a:off x="1183" y="29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75" name="Oval 5589"/>
              <p:cNvSpPr>
                <a:spLocks noChangeArrowheads="1"/>
              </p:cNvSpPr>
              <p:nvPr/>
            </p:nvSpPr>
            <p:spPr bwMode="auto">
              <a:xfrm>
                <a:off x="775" y="23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76" name="Oval 5590"/>
              <p:cNvSpPr>
                <a:spLocks noChangeArrowheads="1"/>
              </p:cNvSpPr>
              <p:nvPr/>
            </p:nvSpPr>
            <p:spPr bwMode="auto">
              <a:xfrm>
                <a:off x="1169" y="32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77" name="Oval 5591"/>
              <p:cNvSpPr>
                <a:spLocks noChangeArrowheads="1"/>
              </p:cNvSpPr>
              <p:nvPr/>
            </p:nvSpPr>
            <p:spPr bwMode="auto">
              <a:xfrm>
                <a:off x="2112" y="34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78" name="Oval 5592"/>
              <p:cNvSpPr>
                <a:spLocks noChangeArrowheads="1"/>
              </p:cNvSpPr>
              <p:nvPr/>
            </p:nvSpPr>
            <p:spPr bwMode="auto">
              <a:xfrm>
                <a:off x="1204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79" name="Oval 5593"/>
              <p:cNvSpPr>
                <a:spLocks noChangeArrowheads="1"/>
              </p:cNvSpPr>
              <p:nvPr/>
            </p:nvSpPr>
            <p:spPr bwMode="auto">
              <a:xfrm>
                <a:off x="1773" y="34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80" name="Oval 5594"/>
              <p:cNvSpPr>
                <a:spLocks noChangeArrowheads="1"/>
              </p:cNvSpPr>
              <p:nvPr/>
            </p:nvSpPr>
            <p:spPr bwMode="auto">
              <a:xfrm>
                <a:off x="1745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81" name="Oval 5595"/>
              <p:cNvSpPr>
                <a:spLocks noChangeArrowheads="1"/>
              </p:cNvSpPr>
              <p:nvPr/>
            </p:nvSpPr>
            <p:spPr bwMode="auto">
              <a:xfrm>
                <a:off x="925" y="29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82" name="Oval 5596"/>
              <p:cNvSpPr>
                <a:spLocks noChangeArrowheads="1"/>
              </p:cNvSpPr>
              <p:nvPr/>
            </p:nvSpPr>
            <p:spPr bwMode="auto">
              <a:xfrm>
                <a:off x="1190" y="30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83" name="Oval 5597"/>
              <p:cNvSpPr>
                <a:spLocks noChangeArrowheads="1"/>
              </p:cNvSpPr>
              <p:nvPr/>
            </p:nvSpPr>
            <p:spPr bwMode="auto">
              <a:xfrm>
                <a:off x="2346" y="31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84" name="Oval 5598"/>
              <p:cNvSpPr>
                <a:spLocks noChangeArrowheads="1"/>
              </p:cNvSpPr>
              <p:nvPr/>
            </p:nvSpPr>
            <p:spPr bwMode="auto">
              <a:xfrm>
                <a:off x="1456" y="28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85" name="Oval 5599"/>
              <p:cNvSpPr>
                <a:spLocks noChangeArrowheads="1"/>
              </p:cNvSpPr>
              <p:nvPr/>
            </p:nvSpPr>
            <p:spPr bwMode="auto">
              <a:xfrm>
                <a:off x="1766" y="26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86" name="Oval 5600"/>
              <p:cNvSpPr>
                <a:spLocks noChangeArrowheads="1"/>
              </p:cNvSpPr>
              <p:nvPr/>
            </p:nvSpPr>
            <p:spPr bwMode="auto">
              <a:xfrm>
                <a:off x="1086" y="22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87" name="Oval 5601"/>
              <p:cNvSpPr>
                <a:spLocks noChangeArrowheads="1"/>
              </p:cNvSpPr>
              <p:nvPr/>
            </p:nvSpPr>
            <p:spPr bwMode="auto">
              <a:xfrm>
                <a:off x="1889" y="31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88" name="Oval 5602"/>
              <p:cNvSpPr>
                <a:spLocks noChangeArrowheads="1"/>
              </p:cNvSpPr>
              <p:nvPr/>
            </p:nvSpPr>
            <p:spPr bwMode="auto">
              <a:xfrm>
                <a:off x="1093" y="22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89" name="Oval 5603"/>
              <p:cNvSpPr>
                <a:spLocks noChangeArrowheads="1"/>
              </p:cNvSpPr>
              <p:nvPr/>
            </p:nvSpPr>
            <p:spPr bwMode="auto">
              <a:xfrm>
                <a:off x="1285" y="30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90" name="Oval 5604"/>
              <p:cNvSpPr>
                <a:spLocks noChangeArrowheads="1"/>
              </p:cNvSpPr>
              <p:nvPr/>
            </p:nvSpPr>
            <p:spPr bwMode="auto">
              <a:xfrm>
                <a:off x="1396" y="29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91" name="Oval 5605"/>
              <p:cNvSpPr>
                <a:spLocks noChangeArrowheads="1"/>
              </p:cNvSpPr>
              <p:nvPr/>
            </p:nvSpPr>
            <p:spPr bwMode="auto">
              <a:xfrm>
                <a:off x="1826" y="320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92" name="Oval 5606"/>
              <p:cNvSpPr>
                <a:spLocks noChangeArrowheads="1"/>
              </p:cNvSpPr>
              <p:nvPr/>
            </p:nvSpPr>
            <p:spPr bwMode="auto">
              <a:xfrm>
                <a:off x="1424" y="26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93" name="Oval 5607"/>
              <p:cNvSpPr>
                <a:spLocks noChangeArrowheads="1"/>
              </p:cNvSpPr>
              <p:nvPr/>
            </p:nvSpPr>
            <p:spPr bwMode="auto">
              <a:xfrm>
                <a:off x="1051" y="25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94" name="Oval 5608"/>
              <p:cNvSpPr>
                <a:spLocks noChangeArrowheads="1"/>
              </p:cNvSpPr>
              <p:nvPr/>
            </p:nvSpPr>
            <p:spPr bwMode="auto">
              <a:xfrm>
                <a:off x="998" y="25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95" name="Oval 5609"/>
              <p:cNvSpPr>
                <a:spLocks noChangeArrowheads="1"/>
              </p:cNvSpPr>
              <p:nvPr/>
            </p:nvSpPr>
            <p:spPr bwMode="auto">
              <a:xfrm>
                <a:off x="1833" y="28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96" name="Oval 5610"/>
              <p:cNvSpPr>
                <a:spLocks noChangeArrowheads="1"/>
              </p:cNvSpPr>
              <p:nvPr/>
            </p:nvSpPr>
            <p:spPr bwMode="auto">
              <a:xfrm>
                <a:off x="1536" y="29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97" name="Oval 5611"/>
              <p:cNvSpPr>
                <a:spLocks noChangeArrowheads="1"/>
              </p:cNvSpPr>
              <p:nvPr/>
            </p:nvSpPr>
            <p:spPr bwMode="auto">
              <a:xfrm>
                <a:off x="1030" y="32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98" name="Oval 5612"/>
              <p:cNvSpPr>
                <a:spLocks noChangeArrowheads="1"/>
              </p:cNvSpPr>
              <p:nvPr/>
            </p:nvSpPr>
            <p:spPr bwMode="auto">
              <a:xfrm>
                <a:off x="932" y="26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99" name="Oval 5613"/>
              <p:cNvSpPr>
                <a:spLocks noChangeArrowheads="1"/>
              </p:cNvSpPr>
              <p:nvPr/>
            </p:nvSpPr>
            <p:spPr bwMode="auto">
              <a:xfrm>
                <a:off x="866" y="34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00" name="Oval 5614"/>
              <p:cNvSpPr>
                <a:spLocks noChangeArrowheads="1"/>
              </p:cNvSpPr>
              <p:nvPr/>
            </p:nvSpPr>
            <p:spPr bwMode="auto">
              <a:xfrm>
                <a:off x="925" y="29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01" name="Oval 5615"/>
              <p:cNvSpPr>
                <a:spLocks noChangeArrowheads="1"/>
              </p:cNvSpPr>
              <p:nvPr/>
            </p:nvSpPr>
            <p:spPr bwMode="auto">
              <a:xfrm>
                <a:off x="1121" y="30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02" name="Oval 5616"/>
              <p:cNvSpPr>
                <a:spLocks noChangeArrowheads="1"/>
              </p:cNvSpPr>
              <p:nvPr/>
            </p:nvSpPr>
            <p:spPr bwMode="auto">
              <a:xfrm>
                <a:off x="897" y="19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03" name="Oval 5617"/>
              <p:cNvSpPr>
                <a:spLocks noChangeArrowheads="1"/>
              </p:cNvSpPr>
              <p:nvPr/>
            </p:nvSpPr>
            <p:spPr bwMode="auto">
              <a:xfrm>
                <a:off x="880" y="26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04" name="Oval 5618"/>
              <p:cNvSpPr>
                <a:spLocks noChangeArrowheads="1"/>
              </p:cNvSpPr>
              <p:nvPr/>
            </p:nvSpPr>
            <p:spPr bwMode="auto">
              <a:xfrm>
                <a:off x="2587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05" name="Oval 5619"/>
              <p:cNvSpPr>
                <a:spLocks noChangeArrowheads="1"/>
              </p:cNvSpPr>
              <p:nvPr/>
            </p:nvSpPr>
            <p:spPr bwMode="auto">
              <a:xfrm>
                <a:off x="1162" y="33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06" name="Oval 5620"/>
              <p:cNvSpPr>
                <a:spLocks noChangeArrowheads="1"/>
              </p:cNvSpPr>
              <p:nvPr/>
            </p:nvSpPr>
            <p:spPr bwMode="auto">
              <a:xfrm>
                <a:off x="1519" y="3113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07" name="Oval 5621"/>
              <p:cNvSpPr>
                <a:spLocks noChangeArrowheads="1"/>
              </p:cNvSpPr>
              <p:nvPr/>
            </p:nvSpPr>
            <p:spPr bwMode="auto">
              <a:xfrm>
                <a:off x="1075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08" name="Oval 5622"/>
              <p:cNvSpPr>
                <a:spLocks noChangeArrowheads="1"/>
              </p:cNvSpPr>
              <p:nvPr/>
            </p:nvSpPr>
            <p:spPr bwMode="auto">
              <a:xfrm>
                <a:off x="1327" y="3145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09" name="Oval 5623"/>
              <p:cNvSpPr>
                <a:spLocks noChangeArrowheads="1"/>
              </p:cNvSpPr>
              <p:nvPr/>
            </p:nvSpPr>
            <p:spPr bwMode="auto">
              <a:xfrm>
                <a:off x="929" y="30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10" name="Oval 5624"/>
              <p:cNvSpPr>
                <a:spLocks noChangeArrowheads="1"/>
              </p:cNvSpPr>
              <p:nvPr/>
            </p:nvSpPr>
            <p:spPr bwMode="auto">
              <a:xfrm>
                <a:off x="918" y="29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11" name="Oval 5625"/>
              <p:cNvSpPr>
                <a:spLocks noChangeArrowheads="1"/>
              </p:cNvSpPr>
              <p:nvPr/>
            </p:nvSpPr>
            <p:spPr bwMode="auto">
              <a:xfrm>
                <a:off x="1142" y="2789"/>
                <a:ext cx="20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12" name="Oval 5626"/>
              <p:cNvSpPr>
                <a:spLocks noChangeArrowheads="1"/>
              </p:cNvSpPr>
              <p:nvPr/>
            </p:nvSpPr>
            <p:spPr bwMode="auto">
              <a:xfrm>
                <a:off x="2095" y="3389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13" name="Oval 5627"/>
              <p:cNvSpPr>
                <a:spLocks noChangeArrowheads="1"/>
              </p:cNvSpPr>
              <p:nvPr/>
            </p:nvSpPr>
            <p:spPr bwMode="auto">
              <a:xfrm>
                <a:off x="1047" y="29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14" name="Oval 5628"/>
              <p:cNvSpPr>
                <a:spLocks noChangeArrowheads="1"/>
              </p:cNvSpPr>
              <p:nvPr/>
            </p:nvSpPr>
            <p:spPr bwMode="auto">
              <a:xfrm>
                <a:off x="883" y="26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15" name="Oval 5629"/>
              <p:cNvSpPr>
                <a:spLocks noChangeArrowheads="1"/>
              </p:cNvSpPr>
              <p:nvPr/>
            </p:nvSpPr>
            <p:spPr bwMode="auto">
              <a:xfrm>
                <a:off x="1155" y="30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16" name="Oval 5630"/>
              <p:cNvSpPr>
                <a:spLocks noChangeArrowheads="1"/>
              </p:cNvSpPr>
              <p:nvPr/>
            </p:nvSpPr>
            <p:spPr bwMode="auto">
              <a:xfrm>
                <a:off x="1728" y="2782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17" name="Oval 5631"/>
              <p:cNvSpPr>
                <a:spLocks noChangeArrowheads="1"/>
              </p:cNvSpPr>
              <p:nvPr/>
            </p:nvSpPr>
            <p:spPr bwMode="auto">
              <a:xfrm>
                <a:off x="1100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18" name="Oval 5632"/>
              <p:cNvSpPr>
                <a:spLocks noChangeArrowheads="1"/>
              </p:cNvSpPr>
              <p:nvPr/>
            </p:nvSpPr>
            <p:spPr bwMode="auto">
              <a:xfrm>
                <a:off x="1155" y="29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19" name="Oval 5633"/>
              <p:cNvSpPr>
                <a:spLocks noChangeArrowheads="1"/>
              </p:cNvSpPr>
              <p:nvPr/>
            </p:nvSpPr>
            <p:spPr bwMode="auto">
              <a:xfrm>
                <a:off x="908" y="26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20" name="Oval 5634"/>
              <p:cNvSpPr>
                <a:spLocks noChangeArrowheads="1"/>
              </p:cNvSpPr>
              <p:nvPr/>
            </p:nvSpPr>
            <p:spPr bwMode="auto">
              <a:xfrm>
                <a:off x="1194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21" name="Oval 5635"/>
              <p:cNvSpPr>
                <a:spLocks noChangeArrowheads="1"/>
              </p:cNvSpPr>
              <p:nvPr/>
            </p:nvSpPr>
            <p:spPr bwMode="auto">
              <a:xfrm>
                <a:off x="803" y="26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22" name="Oval 5636"/>
              <p:cNvSpPr>
                <a:spLocks noChangeArrowheads="1"/>
              </p:cNvSpPr>
              <p:nvPr/>
            </p:nvSpPr>
            <p:spPr bwMode="auto">
              <a:xfrm>
                <a:off x="1389" y="35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23" name="Oval 5637"/>
              <p:cNvSpPr>
                <a:spLocks noChangeArrowheads="1"/>
              </p:cNvSpPr>
              <p:nvPr/>
            </p:nvSpPr>
            <p:spPr bwMode="auto">
              <a:xfrm>
                <a:off x="1044" y="34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24" name="Oval 5638"/>
              <p:cNvSpPr>
                <a:spLocks noChangeArrowheads="1"/>
              </p:cNvSpPr>
              <p:nvPr/>
            </p:nvSpPr>
            <p:spPr bwMode="auto">
              <a:xfrm>
                <a:off x="1096" y="30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25" name="Oval 5639"/>
              <p:cNvSpPr>
                <a:spLocks noChangeArrowheads="1"/>
              </p:cNvSpPr>
              <p:nvPr/>
            </p:nvSpPr>
            <p:spPr bwMode="auto">
              <a:xfrm>
                <a:off x="1023" y="25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26" name="Oval 5640"/>
              <p:cNvSpPr>
                <a:spLocks noChangeArrowheads="1"/>
              </p:cNvSpPr>
              <p:nvPr/>
            </p:nvSpPr>
            <p:spPr bwMode="auto">
              <a:xfrm>
                <a:off x="855" y="27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27" name="Oval 5641"/>
              <p:cNvSpPr>
                <a:spLocks noChangeArrowheads="1"/>
              </p:cNvSpPr>
              <p:nvPr/>
            </p:nvSpPr>
            <p:spPr bwMode="auto">
              <a:xfrm>
                <a:off x="1012" y="30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28" name="Oval 5642"/>
              <p:cNvSpPr>
                <a:spLocks noChangeArrowheads="1"/>
              </p:cNvSpPr>
              <p:nvPr/>
            </p:nvSpPr>
            <p:spPr bwMode="auto">
              <a:xfrm>
                <a:off x="981" y="27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29" name="Oval 5643"/>
              <p:cNvSpPr>
                <a:spLocks noChangeArrowheads="1"/>
              </p:cNvSpPr>
              <p:nvPr/>
            </p:nvSpPr>
            <p:spPr bwMode="auto">
              <a:xfrm>
                <a:off x="1009" y="29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30" name="Oval 5644"/>
              <p:cNvSpPr>
                <a:spLocks noChangeArrowheads="1"/>
              </p:cNvSpPr>
              <p:nvPr/>
            </p:nvSpPr>
            <p:spPr bwMode="auto">
              <a:xfrm>
                <a:off x="970" y="26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31" name="Oval 5645"/>
              <p:cNvSpPr>
                <a:spLocks noChangeArrowheads="1"/>
              </p:cNvSpPr>
              <p:nvPr/>
            </p:nvSpPr>
            <p:spPr bwMode="auto">
              <a:xfrm>
                <a:off x="876" y="19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32" name="Oval 5646"/>
              <p:cNvSpPr>
                <a:spLocks noChangeArrowheads="1"/>
              </p:cNvSpPr>
              <p:nvPr/>
            </p:nvSpPr>
            <p:spPr bwMode="auto">
              <a:xfrm>
                <a:off x="1047" y="30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33" name="Oval 5647"/>
              <p:cNvSpPr>
                <a:spLocks noChangeArrowheads="1"/>
              </p:cNvSpPr>
              <p:nvPr/>
            </p:nvSpPr>
            <p:spPr bwMode="auto">
              <a:xfrm>
                <a:off x="974" y="23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34" name="Oval 5648"/>
              <p:cNvSpPr>
                <a:spLocks noChangeArrowheads="1"/>
              </p:cNvSpPr>
              <p:nvPr/>
            </p:nvSpPr>
            <p:spPr bwMode="auto">
              <a:xfrm>
                <a:off x="1009" y="27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35" name="Oval 5649"/>
              <p:cNvSpPr>
                <a:spLocks noChangeArrowheads="1"/>
              </p:cNvSpPr>
              <p:nvPr/>
            </p:nvSpPr>
            <p:spPr bwMode="auto">
              <a:xfrm>
                <a:off x="1868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36" name="Oval 5650"/>
              <p:cNvSpPr>
                <a:spLocks noChangeArrowheads="1"/>
              </p:cNvSpPr>
              <p:nvPr/>
            </p:nvSpPr>
            <p:spPr bwMode="auto">
              <a:xfrm>
                <a:off x="1484" y="33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37" name="Oval 5651"/>
              <p:cNvSpPr>
                <a:spLocks noChangeArrowheads="1"/>
              </p:cNvSpPr>
              <p:nvPr/>
            </p:nvSpPr>
            <p:spPr bwMode="auto">
              <a:xfrm>
                <a:off x="1260" y="33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38" name="Oval 5652"/>
              <p:cNvSpPr>
                <a:spLocks noChangeArrowheads="1"/>
              </p:cNvSpPr>
              <p:nvPr/>
            </p:nvSpPr>
            <p:spPr bwMode="auto">
              <a:xfrm>
                <a:off x="1320" y="31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39" name="Oval 5653"/>
              <p:cNvSpPr>
                <a:spLocks noChangeArrowheads="1"/>
              </p:cNvSpPr>
              <p:nvPr/>
            </p:nvSpPr>
            <p:spPr bwMode="auto">
              <a:xfrm>
                <a:off x="1162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40" name="Oval 5654"/>
              <p:cNvSpPr>
                <a:spLocks noChangeArrowheads="1"/>
              </p:cNvSpPr>
              <p:nvPr/>
            </p:nvSpPr>
            <p:spPr bwMode="auto">
              <a:xfrm>
                <a:off x="775" y="24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41" name="Oval 5655"/>
              <p:cNvSpPr>
                <a:spLocks noChangeArrowheads="1"/>
              </p:cNvSpPr>
              <p:nvPr/>
            </p:nvSpPr>
            <p:spPr bwMode="auto">
              <a:xfrm>
                <a:off x="1159" y="30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42" name="Oval 5656"/>
              <p:cNvSpPr>
                <a:spLocks noChangeArrowheads="1"/>
              </p:cNvSpPr>
              <p:nvPr/>
            </p:nvSpPr>
            <p:spPr bwMode="auto">
              <a:xfrm>
                <a:off x="1023" y="32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43" name="Oval 5657"/>
              <p:cNvSpPr>
                <a:spLocks noChangeArrowheads="1"/>
              </p:cNvSpPr>
              <p:nvPr/>
            </p:nvSpPr>
            <p:spPr bwMode="auto">
              <a:xfrm>
                <a:off x="1072" y="26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44" name="Oval 5658"/>
              <p:cNvSpPr>
                <a:spLocks noChangeArrowheads="1"/>
              </p:cNvSpPr>
              <p:nvPr/>
            </p:nvSpPr>
            <p:spPr bwMode="auto">
              <a:xfrm>
                <a:off x="1033" y="31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45" name="Oval 5659"/>
              <p:cNvSpPr>
                <a:spLocks noChangeArrowheads="1"/>
              </p:cNvSpPr>
              <p:nvPr/>
            </p:nvSpPr>
            <p:spPr bwMode="auto">
              <a:xfrm>
                <a:off x="1222" y="316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46" name="Oval 5660"/>
              <p:cNvSpPr>
                <a:spLocks noChangeArrowheads="1"/>
              </p:cNvSpPr>
              <p:nvPr/>
            </p:nvSpPr>
            <p:spPr bwMode="auto">
              <a:xfrm>
                <a:off x="887" y="27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47" name="Oval 5661"/>
              <p:cNvSpPr>
                <a:spLocks noChangeArrowheads="1"/>
              </p:cNvSpPr>
              <p:nvPr/>
            </p:nvSpPr>
            <p:spPr bwMode="auto">
              <a:xfrm>
                <a:off x="845" y="25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48" name="Oval 5662"/>
              <p:cNvSpPr>
                <a:spLocks noChangeArrowheads="1"/>
              </p:cNvSpPr>
              <p:nvPr/>
            </p:nvSpPr>
            <p:spPr bwMode="auto">
              <a:xfrm>
                <a:off x="1393" y="31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49" name="Oval 5663"/>
              <p:cNvSpPr>
                <a:spLocks noChangeArrowheads="1"/>
              </p:cNvSpPr>
              <p:nvPr/>
            </p:nvSpPr>
            <p:spPr bwMode="auto">
              <a:xfrm>
                <a:off x="2175" y="31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50" name="Oval 5664"/>
              <p:cNvSpPr>
                <a:spLocks noChangeArrowheads="1"/>
              </p:cNvSpPr>
              <p:nvPr/>
            </p:nvSpPr>
            <p:spPr bwMode="auto">
              <a:xfrm>
                <a:off x="1187" y="31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51" name="Oval 5665"/>
              <p:cNvSpPr>
                <a:spLocks noChangeArrowheads="1"/>
              </p:cNvSpPr>
              <p:nvPr/>
            </p:nvSpPr>
            <p:spPr bwMode="auto">
              <a:xfrm>
                <a:off x="2039" y="30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52" name="Oval 5666"/>
              <p:cNvSpPr>
                <a:spLocks noChangeArrowheads="1"/>
              </p:cNvSpPr>
              <p:nvPr/>
            </p:nvSpPr>
            <p:spPr bwMode="auto">
              <a:xfrm>
                <a:off x="1347" y="29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53" name="Oval 5667"/>
              <p:cNvSpPr>
                <a:spLocks noChangeArrowheads="1"/>
              </p:cNvSpPr>
              <p:nvPr/>
            </p:nvSpPr>
            <p:spPr bwMode="auto">
              <a:xfrm>
                <a:off x="2314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54" name="Oval 5668"/>
              <p:cNvSpPr>
                <a:spLocks noChangeArrowheads="1"/>
              </p:cNvSpPr>
              <p:nvPr/>
            </p:nvSpPr>
            <p:spPr bwMode="auto">
              <a:xfrm>
                <a:off x="2538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55" name="Oval 5669"/>
              <p:cNvSpPr>
                <a:spLocks noChangeArrowheads="1"/>
              </p:cNvSpPr>
              <p:nvPr/>
            </p:nvSpPr>
            <p:spPr bwMode="auto">
              <a:xfrm>
                <a:off x="1871" y="31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56" name="Oval 5670"/>
              <p:cNvSpPr>
                <a:spLocks noChangeArrowheads="1"/>
              </p:cNvSpPr>
              <p:nvPr/>
            </p:nvSpPr>
            <p:spPr bwMode="auto">
              <a:xfrm>
                <a:off x="3023" y="33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57" name="Oval 5671"/>
              <p:cNvSpPr>
                <a:spLocks noChangeArrowheads="1"/>
              </p:cNvSpPr>
              <p:nvPr/>
            </p:nvSpPr>
            <p:spPr bwMode="auto">
              <a:xfrm>
                <a:off x="2105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58" name="Oval 5672"/>
              <p:cNvSpPr>
                <a:spLocks noChangeArrowheads="1"/>
              </p:cNvSpPr>
              <p:nvPr/>
            </p:nvSpPr>
            <p:spPr bwMode="auto">
              <a:xfrm>
                <a:off x="1930" y="31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59" name="Oval 5673"/>
              <p:cNvSpPr>
                <a:spLocks noChangeArrowheads="1"/>
              </p:cNvSpPr>
              <p:nvPr/>
            </p:nvSpPr>
            <p:spPr bwMode="auto">
              <a:xfrm>
                <a:off x="1794" y="32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60" name="Oval 5674"/>
              <p:cNvSpPr>
                <a:spLocks noChangeArrowheads="1"/>
              </p:cNvSpPr>
              <p:nvPr/>
            </p:nvSpPr>
            <p:spPr bwMode="auto">
              <a:xfrm>
                <a:off x="1501" y="30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61" name="Oval 5675"/>
              <p:cNvSpPr>
                <a:spLocks noChangeArrowheads="1"/>
              </p:cNvSpPr>
              <p:nvPr/>
            </p:nvSpPr>
            <p:spPr bwMode="auto">
              <a:xfrm>
                <a:off x="1082" y="31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62" name="Oval 5676"/>
              <p:cNvSpPr>
                <a:spLocks noChangeArrowheads="1"/>
              </p:cNvSpPr>
              <p:nvPr/>
            </p:nvSpPr>
            <p:spPr bwMode="auto">
              <a:xfrm>
                <a:off x="1131" y="29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63" name="Oval 5677"/>
              <p:cNvSpPr>
                <a:spLocks noChangeArrowheads="1"/>
              </p:cNvSpPr>
              <p:nvPr/>
            </p:nvSpPr>
            <p:spPr bwMode="auto">
              <a:xfrm>
                <a:off x="1208" y="29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64" name="Oval 5678"/>
              <p:cNvSpPr>
                <a:spLocks noChangeArrowheads="1"/>
              </p:cNvSpPr>
              <p:nvPr/>
            </p:nvSpPr>
            <p:spPr bwMode="auto">
              <a:xfrm>
                <a:off x="1822" y="31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65" name="Oval 5679"/>
              <p:cNvSpPr>
                <a:spLocks noChangeArrowheads="1"/>
              </p:cNvSpPr>
              <p:nvPr/>
            </p:nvSpPr>
            <p:spPr bwMode="auto">
              <a:xfrm>
                <a:off x="1766" y="32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66" name="Oval 5680"/>
              <p:cNvSpPr>
                <a:spLocks noChangeArrowheads="1"/>
              </p:cNvSpPr>
              <p:nvPr/>
            </p:nvSpPr>
            <p:spPr bwMode="auto">
              <a:xfrm>
                <a:off x="1131" y="25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67" name="Oval 5681"/>
              <p:cNvSpPr>
                <a:spLocks noChangeArrowheads="1"/>
              </p:cNvSpPr>
              <p:nvPr/>
            </p:nvSpPr>
            <p:spPr bwMode="auto">
              <a:xfrm>
                <a:off x="2042" y="30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68" name="Oval 5682"/>
              <p:cNvSpPr>
                <a:spLocks noChangeArrowheads="1"/>
              </p:cNvSpPr>
              <p:nvPr/>
            </p:nvSpPr>
            <p:spPr bwMode="auto">
              <a:xfrm>
                <a:off x="1627" y="29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69" name="Oval 5683"/>
              <p:cNvSpPr>
                <a:spLocks noChangeArrowheads="1"/>
              </p:cNvSpPr>
              <p:nvPr/>
            </p:nvSpPr>
            <p:spPr bwMode="auto">
              <a:xfrm>
                <a:off x="2625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70" name="Oval 5684"/>
              <p:cNvSpPr>
                <a:spLocks noChangeArrowheads="1"/>
              </p:cNvSpPr>
              <p:nvPr/>
            </p:nvSpPr>
            <p:spPr bwMode="auto">
              <a:xfrm>
                <a:off x="2416" y="33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71" name="Oval 5685"/>
              <p:cNvSpPr>
                <a:spLocks noChangeArrowheads="1"/>
              </p:cNvSpPr>
              <p:nvPr/>
            </p:nvSpPr>
            <p:spPr bwMode="auto">
              <a:xfrm>
                <a:off x="2063" y="30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72" name="Oval 5686"/>
              <p:cNvSpPr>
                <a:spLocks noChangeArrowheads="1"/>
              </p:cNvSpPr>
              <p:nvPr/>
            </p:nvSpPr>
            <p:spPr bwMode="auto">
              <a:xfrm>
                <a:off x="1791" y="29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73" name="Oval 5687"/>
              <p:cNvSpPr>
                <a:spLocks noChangeArrowheads="1"/>
              </p:cNvSpPr>
              <p:nvPr/>
            </p:nvSpPr>
            <p:spPr bwMode="auto">
              <a:xfrm>
                <a:off x="1145" y="26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74" name="Oval 5688"/>
              <p:cNvSpPr>
                <a:spLocks noChangeArrowheads="1"/>
              </p:cNvSpPr>
              <p:nvPr/>
            </p:nvSpPr>
            <p:spPr bwMode="auto">
              <a:xfrm>
                <a:off x="1044" y="28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75" name="Oval 5689"/>
              <p:cNvSpPr>
                <a:spLocks noChangeArrowheads="1"/>
              </p:cNvSpPr>
              <p:nvPr/>
            </p:nvSpPr>
            <p:spPr bwMode="auto">
              <a:xfrm>
                <a:off x="1602" y="32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76" name="Oval 5690"/>
              <p:cNvSpPr>
                <a:spLocks noChangeArrowheads="1"/>
              </p:cNvSpPr>
              <p:nvPr/>
            </p:nvSpPr>
            <p:spPr bwMode="auto">
              <a:xfrm>
                <a:off x="1533" y="3249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77" name="Oval 5691"/>
              <p:cNvSpPr>
                <a:spLocks noChangeArrowheads="1"/>
              </p:cNvSpPr>
              <p:nvPr/>
            </p:nvSpPr>
            <p:spPr bwMode="auto">
              <a:xfrm>
                <a:off x="1787" y="33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78" name="Oval 5692"/>
              <p:cNvSpPr>
                <a:spLocks noChangeArrowheads="1"/>
              </p:cNvSpPr>
              <p:nvPr/>
            </p:nvSpPr>
            <p:spPr bwMode="auto">
              <a:xfrm>
                <a:off x="799" y="22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79" name="Oval 5693"/>
              <p:cNvSpPr>
                <a:spLocks noChangeArrowheads="1"/>
              </p:cNvSpPr>
              <p:nvPr/>
            </p:nvSpPr>
            <p:spPr bwMode="auto">
              <a:xfrm>
                <a:off x="1494" y="30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80" name="Oval 5694"/>
              <p:cNvSpPr>
                <a:spLocks noChangeArrowheads="1"/>
              </p:cNvSpPr>
              <p:nvPr/>
            </p:nvSpPr>
            <p:spPr bwMode="auto">
              <a:xfrm>
                <a:off x="995" y="27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81" name="Oval 5695"/>
              <p:cNvSpPr>
                <a:spLocks noChangeArrowheads="1"/>
              </p:cNvSpPr>
              <p:nvPr/>
            </p:nvSpPr>
            <p:spPr bwMode="auto">
              <a:xfrm>
                <a:off x="1599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82" name="Oval 5696"/>
              <p:cNvSpPr>
                <a:spLocks noChangeArrowheads="1"/>
              </p:cNvSpPr>
              <p:nvPr/>
            </p:nvSpPr>
            <p:spPr bwMode="auto">
              <a:xfrm>
                <a:off x="1047" y="27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83" name="Oval 5697"/>
              <p:cNvSpPr>
                <a:spLocks noChangeArrowheads="1"/>
              </p:cNvSpPr>
              <p:nvPr/>
            </p:nvSpPr>
            <p:spPr bwMode="auto">
              <a:xfrm>
                <a:off x="967" y="28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84" name="Oval 5698"/>
              <p:cNvSpPr>
                <a:spLocks noChangeArrowheads="1"/>
              </p:cNvSpPr>
              <p:nvPr/>
            </p:nvSpPr>
            <p:spPr bwMode="auto">
              <a:xfrm>
                <a:off x="1400" y="31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85" name="Oval 5699"/>
              <p:cNvSpPr>
                <a:spLocks noChangeArrowheads="1"/>
              </p:cNvSpPr>
              <p:nvPr/>
            </p:nvSpPr>
            <p:spPr bwMode="auto">
              <a:xfrm>
                <a:off x="1159" y="28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86" name="Oval 5700"/>
              <p:cNvSpPr>
                <a:spLocks noChangeArrowheads="1"/>
              </p:cNvSpPr>
              <p:nvPr/>
            </p:nvSpPr>
            <p:spPr bwMode="auto">
              <a:xfrm>
                <a:off x="1103" y="29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87" name="Oval 5701"/>
              <p:cNvSpPr>
                <a:spLocks noChangeArrowheads="1"/>
              </p:cNvSpPr>
              <p:nvPr/>
            </p:nvSpPr>
            <p:spPr bwMode="auto">
              <a:xfrm>
                <a:off x="1040" y="2569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88" name="Oval 5702"/>
              <p:cNvSpPr>
                <a:spLocks noChangeArrowheads="1"/>
              </p:cNvSpPr>
              <p:nvPr/>
            </p:nvSpPr>
            <p:spPr bwMode="auto">
              <a:xfrm>
                <a:off x="1428" y="24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89" name="Oval 5703"/>
              <p:cNvSpPr>
                <a:spLocks noChangeArrowheads="1"/>
              </p:cNvSpPr>
              <p:nvPr/>
            </p:nvSpPr>
            <p:spPr bwMode="auto">
              <a:xfrm>
                <a:off x="981" y="26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90" name="Oval 5704"/>
              <p:cNvSpPr>
                <a:spLocks noChangeArrowheads="1"/>
              </p:cNvSpPr>
              <p:nvPr/>
            </p:nvSpPr>
            <p:spPr bwMode="auto">
              <a:xfrm>
                <a:off x="1543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91" name="Oval 5705"/>
              <p:cNvSpPr>
                <a:spLocks noChangeArrowheads="1"/>
              </p:cNvSpPr>
              <p:nvPr/>
            </p:nvSpPr>
            <p:spPr bwMode="auto">
              <a:xfrm>
                <a:off x="1313" y="28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92" name="Oval 5706"/>
              <p:cNvSpPr>
                <a:spLocks noChangeArrowheads="1"/>
              </p:cNvSpPr>
              <p:nvPr/>
            </p:nvSpPr>
            <p:spPr bwMode="auto">
              <a:xfrm>
                <a:off x="974" y="27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93" name="Oval 5707"/>
              <p:cNvSpPr>
                <a:spLocks noChangeArrowheads="1"/>
              </p:cNvSpPr>
              <p:nvPr/>
            </p:nvSpPr>
            <p:spPr bwMode="auto">
              <a:xfrm>
                <a:off x="1700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94" name="Oval 5708"/>
              <p:cNvSpPr>
                <a:spLocks noChangeArrowheads="1"/>
              </p:cNvSpPr>
              <p:nvPr/>
            </p:nvSpPr>
            <p:spPr bwMode="auto">
              <a:xfrm>
                <a:off x="1267" y="29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95" name="Oval 5709"/>
              <p:cNvSpPr>
                <a:spLocks noChangeArrowheads="1"/>
              </p:cNvSpPr>
              <p:nvPr/>
            </p:nvSpPr>
            <p:spPr bwMode="auto">
              <a:xfrm>
                <a:off x="1903" y="3173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96" name="Oval 5710"/>
              <p:cNvSpPr>
                <a:spLocks noChangeArrowheads="1"/>
              </p:cNvSpPr>
              <p:nvPr/>
            </p:nvSpPr>
            <p:spPr bwMode="auto">
              <a:xfrm>
                <a:off x="2102" y="3330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97" name="Oval 5711"/>
              <p:cNvSpPr>
                <a:spLocks noChangeArrowheads="1"/>
              </p:cNvSpPr>
              <p:nvPr/>
            </p:nvSpPr>
            <p:spPr bwMode="auto">
              <a:xfrm>
                <a:off x="1962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98" name="Oval 5712"/>
              <p:cNvSpPr>
                <a:spLocks noChangeArrowheads="1"/>
              </p:cNvSpPr>
              <p:nvPr/>
            </p:nvSpPr>
            <p:spPr bwMode="auto">
              <a:xfrm>
                <a:off x="1030" y="26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99" name="Oval 5713"/>
              <p:cNvSpPr>
                <a:spLocks noChangeArrowheads="1"/>
              </p:cNvSpPr>
              <p:nvPr/>
            </p:nvSpPr>
            <p:spPr bwMode="auto">
              <a:xfrm>
                <a:off x="859" y="25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4559" name="Group 5915"/>
            <p:cNvGrpSpPr>
              <a:grpSpLocks/>
            </p:cNvGrpSpPr>
            <p:nvPr/>
          </p:nvGrpSpPr>
          <p:grpSpPr bwMode="auto">
            <a:xfrm>
              <a:off x="782" y="1654"/>
              <a:ext cx="3386" cy="1913"/>
              <a:chOff x="782" y="1654"/>
              <a:chExt cx="3386" cy="1913"/>
            </a:xfrm>
          </p:grpSpPr>
          <p:sp>
            <p:nvSpPr>
              <p:cNvPr id="5400" name="Oval 5715"/>
              <p:cNvSpPr>
                <a:spLocks noChangeArrowheads="1"/>
              </p:cNvSpPr>
              <p:nvPr/>
            </p:nvSpPr>
            <p:spPr bwMode="auto">
              <a:xfrm>
                <a:off x="915" y="19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1" name="Oval 5716"/>
              <p:cNvSpPr>
                <a:spLocks noChangeArrowheads="1"/>
              </p:cNvSpPr>
              <p:nvPr/>
            </p:nvSpPr>
            <p:spPr bwMode="auto">
              <a:xfrm>
                <a:off x="1051" y="27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2" name="Oval 5717"/>
              <p:cNvSpPr>
                <a:spLocks noChangeArrowheads="1"/>
              </p:cNvSpPr>
              <p:nvPr/>
            </p:nvSpPr>
            <p:spPr bwMode="auto">
              <a:xfrm>
                <a:off x="936" y="24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3" name="Oval 5718"/>
              <p:cNvSpPr>
                <a:spLocks noChangeArrowheads="1"/>
              </p:cNvSpPr>
              <p:nvPr/>
            </p:nvSpPr>
            <p:spPr bwMode="auto">
              <a:xfrm>
                <a:off x="1728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4" name="Oval 5719"/>
              <p:cNvSpPr>
                <a:spLocks noChangeArrowheads="1"/>
              </p:cNvSpPr>
              <p:nvPr/>
            </p:nvSpPr>
            <p:spPr bwMode="auto">
              <a:xfrm>
                <a:off x="1173" y="25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5" name="Oval 5720"/>
              <p:cNvSpPr>
                <a:spLocks noChangeArrowheads="1"/>
              </p:cNvSpPr>
              <p:nvPr/>
            </p:nvSpPr>
            <p:spPr bwMode="auto">
              <a:xfrm>
                <a:off x="1103" y="25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6" name="Oval 5721"/>
              <p:cNvSpPr>
                <a:spLocks noChangeArrowheads="1"/>
              </p:cNvSpPr>
              <p:nvPr/>
            </p:nvSpPr>
            <p:spPr bwMode="auto">
              <a:xfrm>
                <a:off x="1051" y="24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7" name="Oval 5722"/>
              <p:cNvSpPr>
                <a:spLocks noChangeArrowheads="1"/>
              </p:cNvSpPr>
              <p:nvPr/>
            </p:nvSpPr>
            <p:spPr bwMode="auto">
              <a:xfrm>
                <a:off x="845" y="18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8" name="Oval 5723"/>
              <p:cNvSpPr>
                <a:spLocks noChangeArrowheads="1"/>
              </p:cNvSpPr>
              <p:nvPr/>
            </p:nvSpPr>
            <p:spPr bwMode="auto">
              <a:xfrm>
                <a:off x="1166" y="30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9" name="Oval 5724"/>
              <p:cNvSpPr>
                <a:spLocks noChangeArrowheads="1"/>
              </p:cNvSpPr>
              <p:nvPr/>
            </p:nvSpPr>
            <p:spPr bwMode="auto">
              <a:xfrm>
                <a:off x="1613" y="33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0" name="Oval 5725"/>
              <p:cNvSpPr>
                <a:spLocks noChangeArrowheads="1"/>
              </p:cNvSpPr>
              <p:nvPr/>
            </p:nvSpPr>
            <p:spPr bwMode="auto">
              <a:xfrm>
                <a:off x="1086" y="28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1" name="Oval 5726"/>
              <p:cNvSpPr>
                <a:spLocks noChangeArrowheads="1"/>
              </p:cNvSpPr>
              <p:nvPr/>
            </p:nvSpPr>
            <p:spPr bwMode="auto">
              <a:xfrm>
                <a:off x="967" y="19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2" name="Oval 5727"/>
              <p:cNvSpPr>
                <a:spLocks noChangeArrowheads="1"/>
              </p:cNvSpPr>
              <p:nvPr/>
            </p:nvSpPr>
            <p:spPr bwMode="auto">
              <a:xfrm>
                <a:off x="1449" y="30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3" name="Oval 5728"/>
              <p:cNvSpPr>
                <a:spLocks noChangeArrowheads="1"/>
              </p:cNvSpPr>
              <p:nvPr/>
            </p:nvSpPr>
            <p:spPr bwMode="auto">
              <a:xfrm>
                <a:off x="1285" y="30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4" name="Oval 5729"/>
              <p:cNvSpPr>
                <a:spLocks noChangeArrowheads="1"/>
              </p:cNvSpPr>
              <p:nvPr/>
            </p:nvSpPr>
            <p:spPr bwMode="auto">
              <a:xfrm>
                <a:off x="1250" y="27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5" name="Oval 5730"/>
              <p:cNvSpPr>
                <a:spLocks noChangeArrowheads="1"/>
              </p:cNvSpPr>
              <p:nvPr/>
            </p:nvSpPr>
            <p:spPr bwMode="auto">
              <a:xfrm>
                <a:off x="2597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6" name="Oval 5731"/>
              <p:cNvSpPr>
                <a:spLocks noChangeArrowheads="1"/>
              </p:cNvSpPr>
              <p:nvPr/>
            </p:nvSpPr>
            <p:spPr bwMode="auto">
              <a:xfrm>
                <a:off x="1138" y="27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7" name="Oval 5732"/>
              <p:cNvSpPr>
                <a:spLocks noChangeArrowheads="1"/>
              </p:cNvSpPr>
              <p:nvPr/>
            </p:nvSpPr>
            <p:spPr bwMode="auto">
              <a:xfrm>
                <a:off x="813" y="19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8" name="Oval 5733"/>
              <p:cNvSpPr>
                <a:spLocks noChangeArrowheads="1"/>
              </p:cNvSpPr>
              <p:nvPr/>
            </p:nvSpPr>
            <p:spPr bwMode="auto">
              <a:xfrm>
                <a:off x="970" y="23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9" name="Oval 5734"/>
              <p:cNvSpPr>
                <a:spLocks noChangeArrowheads="1"/>
              </p:cNvSpPr>
              <p:nvPr/>
            </p:nvSpPr>
            <p:spPr bwMode="auto">
              <a:xfrm>
                <a:off x="995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0" name="Oval 5735"/>
              <p:cNvSpPr>
                <a:spLocks noChangeArrowheads="1"/>
              </p:cNvSpPr>
              <p:nvPr/>
            </p:nvSpPr>
            <p:spPr bwMode="auto">
              <a:xfrm>
                <a:off x="852" y="25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1" name="Oval 5736"/>
              <p:cNvSpPr>
                <a:spLocks noChangeArrowheads="1"/>
              </p:cNvSpPr>
              <p:nvPr/>
            </p:nvSpPr>
            <p:spPr bwMode="auto">
              <a:xfrm>
                <a:off x="813" y="18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2" name="Oval 5737"/>
              <p:cNvSpPr>
                <a:spLocks noChangeArrowheads="1"/>
              </p:cNvSpPr>
              <p:nvPr/>
            </p:nvSpPr>
            <p:spPr bwMode="auto">
              <a:xfrm>
                <a:off x="1187" y="29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3" name="Oval 5738"/>
              <p:cNvSpPr>
                <a:spLocks noChangeArrowheads="1"/>
              </p:cNvSpPr>
              <p:nvPr/>
            </p:nvSpPr>
            <p:spPr bwMode="auto">
              <a:xfrm>
                <a:off x="1114" y="29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4" name="Oval 5739"/>
              <p:cNvSpPr>
                <a:spLocks noChangeArrowheads="1"/>
              </p:cNvSpPr>
              <p:nvPr/>
            </p:nvSpPr>
            <p:spPr bwMode="auto">
              <a:xfrm>
                <a:off x="782" y="22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5" name="Oval 5740"/>
              <p:cNvSpPr>
                <a:spLocks noChangeArrowheads="1"/>
              </p:cNvSpPr>
              <p:nvPr/>
            </p:nvSpPr>
            <p:spPr bwMode="auto">
              <a:xfrm>
                <a:off x="1093" y="28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6" name="Oval 5741"/>
              <p:cNvSpPr>
                <a:spLocks noChangeArrowheads="1"/>
              </p:cNvSpPr>
              <p:nvPr/>
            </p:nvSpPr>
            <p:spPr bwMode="auto">
              <a:xfrm>
                <a:off x="1393" y="34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7" name="Oval 5742"/>
              <p:cNvSpPr>
                <a:spLocks noChangeArrowheads="1"/>
              </p:cNvSpPr>
              <p:nvPr/>
            </p:nvSpPr>
            <p:spPr bwMode="auto">
              <a:xfrm>
                <a:off x="1470" y="32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8" name="Oval 5743"/>
              <p:cNvSpPr>
                <a:spLocks noChangeArrowheads="1"/>
              </p:cNvSpPr>
              <p:nvPr/>
            </p:nvSpPr>
            <p:spPr bwMode="auto">
              <a:xfrm>
                <a:off x="1002" y="2370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9" name="Oval 5744"/>
              <p:cNvSpPr>
                <a:spLocks noChangeArrowheads="1"/>
              </p:cNvSpPr>
              <p:nvPr/>
            </p:nvSpPr>
            <p:spPr bwMode="auto">
              <a:xfrm>
                <a:off x="1138" y="27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0" name="Oval 5745"/>
              <p:cNvSpPr>
                <a:spLocks noChangeArrowheads="1"/>
              </p:cNvSpPr>
              <p:nvPr/>
            </p:nvSpPr>
            <p:spPr bwMode="auto">
              <a:xfrm>
                <a:off x="1100" y="31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1" name="Oval 5746"/>
              <p:cNvSpPr>
                <a:spLocks noChangeArrowheads="1"/>
              </p:cNvSpPr>
              <p:nvPr/>
            </p:nvSpPr>
            <p:spPr bwMode="auto">
              <a:xfrm>
                <a:off x="1330" y="30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2" name="Oval 5747"/>
              <p:cNvSpPr>
                <a:spLocks noChangeArrowheads="1"/>
              </p:cNvSpPr>
              <p:nvPr/>
            </p:nvSpPr>
            <p:spPr bwMode="auto">
              <a:xfrm>
                <a:off x="1005" y="21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3" name="Oval 5748"/>
              <p:cNvSpPr>
                <a:spLocks noChangeArrowheads="1"/>
              </p:cNvSpPr>
              <p:nvPr/>
            </p:nvSpPr>
            <p:spPr bwMode="auto">
              <a:xfrm>
                <a:off x="1889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4" name="Oval 5749"/>
              <p:cNvSpPr>
                <a:spLocks noChangeArrowheads="1"/>
              </p:cNvSpPr>
              <p:nvPr/>
            </p:nvSpPr>
            <p:spPr bwMode="auto">
              <a:xfrm>
                <a:off x="984" y="24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5" name="Oval 5750"/>
              <p:cNvSpPr>
                <a:spLocks noChangeArrowheads="1"/>
              </p:cNvSpPr>
              <p:nvPr/>
            </p:nvSpPr>
            <p:spPr bwMode="auto">
              <a:xfrm>
                <a:off x="2294" y="3204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6" name="Oval 5751"/>
              <p:cNvSpPr>
                <a:spLocks noChangeArrowheads="1"/>
              </p:cNvSpPr>
              <p:nvPr/>
            </p:nvSpPr>
            <p:spPr bwMode="auto">
              <a:xfrm>
                <a:off x="859" y="17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7" name="Oval 5752"/>
              <p:cNvSpPr>
                <a:spLocks noChangeArrowheads="1"/>
              </p:cNvSpPr>
              <p:nvPr/>
            </p:nvSpPr>
            <p:spPr bwMode="auto">
              <a:xfrm>
                <a:off x="1187" y="31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8" name="Oval 5753"/>
              <p:cNvSpPr>
                <a:spLocks noChangeArrowheads="1"/>
              </p:cNvSpPr>
              <p:nvPr/>
            </p:nvSpPr>
            <p:spPr bwMode="auto">
              <a:xfrm>
                <a:off x="977" y="22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9" name="Oval 5754"/>
              <p:cNvSpPr>
                <a:spLocks noChangeArrowheads="1"/>
              </p:cNvSpPr>
              <p:nvPr/>
            </p:nvSpPr>
            <p:spPr bwMode="auto">
              <a:xfrm>
                <a:off x="936" y="25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0" name="Oval 5755"/>
              <p:cNvSpPr>
                <a:spLocks noChangeArrowheads="1"/>
              </p:cNvSpPr>
              <p:nvPr/>
            </p:nvSpPr>
            <p:spPr bwMode="auto">
              <a:xfrm>
                <a:off x="897" y="18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1" name="Oval 5756"/>
              <p:cNvSpPr>
                <a:spLocks noChangeArrowheads="1"/>
              </p:cNvSpPr>
              <p:nvPr/>
            </p:nvSpPr>
            <p:spPr bwMode="auto">
              <a:xfrm>
                <a:off x="2307" y="30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2" name="Oval 5757"/>
              <p:cNvSpPr>
                <a:spLocks noChangeArrowheads="1"/>
              </p:cNvSpPr>
              <p:nvPr/>
            </p:nvSpPr>
            <p:spPr bwMode="auto">
              <a:xfrm>
                <a:off x="974" y="32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3" name="Oval 5758"/>
              <p:cNvSpPr>
                <a:spLocks noChangeArrowheads="1"/>
              </p:cNvSpPr>
              <p:nvPr/>
            </p:nvSpPr>
            <p:spPr bwMode="auto">
              <a:xfrm>
                <a:off x="1239" y="29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4" name="Oval 5759"/>
              <p:cNvSpPr>
                <a:spLocks noChangeArrowheads="1"/>
              </p:cNvSpPr>
              <p:nvPr/>
            </p:nvSpPr>
            <p:spPr bwMode="auto">
              <a:xfrm>
                <a:off x="1166" y="31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5" name="Oval 5760"/>
              <p:cNvSpPr>
                <a:spLocks noChangeArrowheads="1"/>
              </p:cNvSpPr>
              <p:nvPr/>
            </p:nvSpPr>
            <p:spPr bwMode="auto">
              <a:xfrm>
                <a:off x="1086" y="31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6" name="Oval 5761"/>
              <p:cNvSpPr>
                <a:spLocks noChangeArrowheads="1"/>
              </p:cNvSpPr>
              <p:nvPr/>
            </p:nvSpPr>
            <p:spPr bwMode="auto">
              <a:xfrm>
                <a:off x="834" y="21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7" name="Oval 5762"/>
              <p:cNvSpPr>
                <a:spLocks noChangeArrowheads="1"/>
              </p:cNvSpPr>
              <p:nvPr/>
            </p:nvSpPr>
            <p:spPr bwMode="auto">
              <a:xfrm>
                <a:off x="963" y="25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8" name="Oval 5763"/>
              <p:cNvSpPr>
                <a:spLocks noChangeArrowheads="1"/>
              </p:cNvSpPr>
              <p:nvPr/>
            </p:nvSpPr>
            <p:spPr bwMode="auto">
              <a:xfrm>
                <a:off x="1403" y="31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9" name="Oval 5764"/>
              <p:cNvSpPr>
                <a:spLocks noChangeArrowheads="1"/>
              </p:cNvSpPr>
              <p:nvPr/>
            </p:nvSpPr>
            <p:spPr bwMode="auto">
              <a:xfrm>
                <a:off x="1609" y="29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0" name="Oval 5765"/>
              <p:cNvSpPr>
                <a:spLocks noChangeArrowheads="1"/>
              </p:cNvSpPr>
              <p:nvPr/>
            </p:nvSpPr>
            <p:spPr bwMode="auto">
              <a:xfrm>
                <a:off x="810" y="2150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1" name="Oval 5766"/>
              <p:cNvSpPr>
                <a:spLocks noChangeArrowheads="1"/>
              </p:cNvSpPr>
              <p:nvPr/>
            </p:nvSpPr>
            <p:spPr bwMode="auto">
              <a:xfrm>
                <a:off x="1128" y="25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2" name="Oval 5767"/>
              <p:cNvSpPr>
                <a:spLocks noChangeArrowheads="1"/>
              </p:cNvSpPr>
              <p:nvPr/>
            </p:nvSpPr>
            <p:spPr bwMode="auto">
              <a:xfrm>
                <a:off x="1089" y="27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3" name="Oval 5768"/>
              <p:cNvSpPr>
                <a:spLocks noChangeArrowheads="1"/>
              </p:cNvSpPr>
              <p:nvPr/>
            </p:nvSpPr>
            <p:spPr bwMode="auto">
              <a:xfrm>
                <a:off x="1365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4" name="Oval 5769"/>
              <p:cNvSpPr>
                <a:spLocks noChangeArrowheads="1"/>
              </p:cNvSpPr>
              <p:nvPr/>
            </p:nvSpPr>
            <p:spPr bwMode="auto">
              <a:xfrm>
                <a:off x="2904" y="33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5" name="Oval 5770"/>
              <p:cNvSpPr>
                <a:spLocks noChangeArrowheads="1"/>
              </p:cNvSpPr>
              <p:nvPr/>
            </p:nvSpPr>
            <p:spPr bwMode="auto">
              <a:xfrm>
                <a:off x="1246" y="31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6" name="Oval 5771"/>
              <p:cNvSpPr>
                <a:spLocks noChangeArrowheads="1"/>
              </p:cNvSpPr>
              <p:nvPr/>
            </p:nvSpPr>
            <p:spPr bwMode="auto">
              <a:xfrm>
                <a:off x="1180" y="27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7" name="Oval 5772"/>
              <p:cNvSpPr>
                <a:spLocks noChangeArrowheads="1"/>
              </p:cNvSpPr>
              <p:nvPr/>
            </p:nvSpPr>
            <p:spPr bwMode="auto">
              <a:xfrm>
                <a:off x="1295" y="31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8" name="Oval 5773"/>
              <p:cNvSpPr>
                <a:spLocks noChangeArrowheads="1"/>
              </p:cNvSpPr>
              <p:nvPr/>
            </p:nvSpPr>
            <p:spPr bwMode="auto">
              <a:xfrm>
                <a:off x="984" y="29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9" name="Oval 5774"/>
              <p:cNvSpPr>
                <a:spLocks noChangeArrowheads="1"/>
              </p:cNvSpPr>
              <p:nvPr/>
            </p:nvSpPr>
            <p:spPr bwMode="auto">
              <a:xfrm>
                <a:off x="1194" y="31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0" name="Oval 5775"/>
              <p:cNvSpPr>
                <a:spLocks noChangeArrowheads="1"/>
              </p:cNvSpPr>
              <p:nvPr/>
            </p:nvSpPr>
            <p:spPr bwMode="auto">
              <a:xfrm>
                <a:off x="1327" y="3180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1" name="Oval 5776"/>
              <p:cNvSpPr>
                <a:spLocks noChangeArrowheads="1"/>
              </p:cNvSpPr>
              <p:nvPr/>
            </p:nvSpPr>
            <p:spPr bwMode="auto">
              <a:xfrm>
                <a:off x="960" y="28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2" name="Oval 5777"/>
              <p:cNvSpPr>
                <a:spLocks noChangeArrowheads="1"/>
              </p:cNvSpPr>
              <p:nvPr/>
            </p:nvSpPr>
            <p:spPr bwMode="auto">
              <a:xfrm>
                <a:off x="988" y="26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3" name="Oval 5778"/>
              <p:cNvSpPr>
                <a:spLocks noChangeArrowheads="1"/>
              </p:cNvSpPr>
              <p:nvPr/>
            </p:nvSpPr>
            <p:spPr bwMode="auto">
              <a:xfrm>
                <a:off x="1176" y="30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4" name="Oval 5779"/>
              <p:cNvSpPr>
                <a:spLocks noChangeArrowheads="1"/>
              </p:cNvSpPr>
              <p:nvPr/>
            </p:nvSpPr>
            <p:spPr bwMode="auto">
              <a:xfrm>
                <a:off x="974" y="26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5" name="Oval 5780"/>
              <p:cNvSpPr>
                <a:spLocks noChangeArrowheads="1"/>
              </p:cNvSpPr>
              <p:nvPr/>
            </p:nvSpPr>
            <p:spPr bwMode="auto">
              <a:xfrm>
                <a:off x="1107" y="26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6" name="Oval 5781"/>
              <p:cNvSpPr>
                <a:spLocks noChangeArrowheads="1"/>
              </p:cNvSpPr>
              <p:nvPr/>
            </p:nvSpPr>
            <p:spPr bwMode="auto">
              <a:xfrm>
                <a:off x="1030" y="31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7" name="Oval 5782"/>
              <p:cNvSpPr>
                <a:spLocks noChangeArrowheads="1"/>
              </p:cNvSpPr>
              <p:nvPr/>
            </p:nvSpPr>
            <p:spPr bwMode="auto">
              <a:xfrm>
                <a:off x="1201" y="32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8" name="Oval 5783"/>
              <p:cNvSpPr>
                <a:spLocks noChangeArrowheads="1"/>
              </p:cNvSpPr>
              <p:nvPr/>
            </p:nvSpPr>
            <p:spPr bwMode="auto">
              <a:xfrm>
                <a:off x="1065" y="16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9" name="Oval 5784"/>
              <p:cNvSpPr>
                <a:spLocks noChangeArrowheads="1"/>
              </p:cNvSpPr>
              <p:nvPr/>
            </p:nvSpPr>
            <p:spPr bwMode="auto">
              <a:xfrm>
                <a:off x="1019" y="22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0" name="Oval 5785"/>
              <p:cNvSpPr>
                <a:spLocks noChangeArrowheads="1"/>
              </p:cNvSpPr>
              <p:nvPr/>
            </p:nvSpPr>
            <p:spPr bwMode="auto">
              <a:xfrm>
                <a:off x="1344" y="30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1" name="Oval 5786"/>
              <p:cNvSpPr>
                <a:spLocks noChangeArrowheads="1"/>
              </p:cNvSpPr>
              <p:nvPr/>
            </p:nvSpPr>
            <p:spPr bwMode="auto">
              <a:xfrm>
                <a:off x="1110" y="22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2" name="Oval 5787"/>
              <p:cNvSpPr>
                <a:spLocks noChangeArrowheads="1"/>
              </p:cNvSpPr>
              <p:nvPr/>
            </p:nvSpPr>
            <p:spPr bwMode="auto">
              <a:xfrm>
                <a:off x="1246" y="30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3" name="Oval 5788"/>
              <p:cNvSpPr>
                <a:spLocks noChangeArrowheads="1"/>
              </p:cNvSpPr>
              <p:nvPr/>
            </p:nvSpPr>
            <p:spPr bwMode="auto">
              <a:xfrm>
                <a:off x="1155" y="25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4" name="Oval 5789"/>
              <p:cNvSpPr>
                <a:spLocks noChangeArrowheads="1"/>
              </p:cNvSpPr>
              <p:nvPr/>
            </p:nvSpPr>
            <p:spPr bwMode="auto">
              <a:xfrm>
                <a:off x="855" y="23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5" name="Oval 5790"/>
              <p:cNvSpPr>
                <a:spLocks noChangeArrowheads="1"/>
              </p:cNvSpPr>
              <p:nvPr/>
            </p:nvSpPr>
            <p:spPr bwMode="auto">
              <a:xfrm>
                <a:off x="988" y="26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6" name="Oval 5791"/>
              <p:cNvSpPr>
                <a:spLocks noChangeArrowheads="1"/>
              </p:cNvSpPr>
              <p:nvPr/>
            </p:nvSpPr>
            <p:spPr bwMode="auto">
              <a:xfrm>
                <a:off x="904" y="28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7" name="Oval 5792"/>
              <p:cNvSpPr>
                <a:spLocks noChangeArrowheads="1"/>
              </p:cNvSpPr>
              <p:nvPr/>
            </p:nvSpPr>
            <p:spPr bwMode="auto">
              <a:xfrm>
                <a:off x="1009" y="20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8" name="Oval 5793"/>
              <p:cNvSpPr>
                <a:spLocks noChangeArrowheads="1"/>
              </p:cNvSpPr>
              <p:nvPr/>
            </p:nvSpPr>
            <p:spPr bwMode="auto">
              <a:xfrm>
                <a:off x="1389" y="24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9" name="Oval 5794"/>
              <p:cNvSpPr>
                <a:spLocks noChangeArrowheads="1"/>
              </p:cNvSpPr>
              <p:nvPr/>
            </p:nvSpPr>
            <p:spPr bwMode="auto">
              <a:xfrm>
                <a:off x="1588" y="30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0" name="Oval 5795"/>
              <p:cNvSpPr>
                <a:spLocks noChangeArrowheads="1"/>
              </p:cNvSpPr>
              <p:nvPr/>
            </p:nvSpPr>
            <p:spPr bwMode="auto">
              <a:xfrm>
                <a:off x="918" y="18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1" name="Oval 5796"/>
              <p:cNvSpPr>
                <a:spLocks noChangeArrowheads="1"/>
              </p:cNvSpPr>
              <p:nvPr/>
            </p:nvSpPr>
            <p:spPr bwMode="auto">
              <a:xfrm>
                <a:off x="894" y="20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2" name="Oval 5797"/>
              <p:cNvSpPr>
                <a:spLocks noChangeArrowheads="1"/>
              </p:cNvSpPr>
              <p:nvPr/>
            </p:nvSpPr>
            <p:spPr bwMode="auto">
              <a:xfrm>
                <a:off x="915" y="27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3" name="Oval 5798"/>
              <p:cNvSpPr>
                <a:spLocks noChangeArrowheads="1"/>
              </p:cNvSpPr>
              <p:nvPr/>
            </p:nvSpPr>
            <p:spPr bwMode="auto">
              <a:xfrm>
                <a:off x="817" y="18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4" name="Oval 5799"/>
              <p:cNvSpPr>
                <a:spLocks noChangeArrowheads="1"/>
              </p:cNvSpPr>
              <p:nvPr/>
            </p:nvSpPr>
            <p:spPr bwMode="auto">
              <a:xfrm>
                <a:off x="981" y="25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5" name="Oval 5800"/>
              <p:cNvSpPr>
                <a:spLocks noChangeArrowheads="1"/>
              </p:cNvSpPr>
              <p:nvPr/>
            </p:nvSpPr>
            <p:spPr bwMode="auto">
              <a:xfrm>
                <a:off x="1456" y="28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6" name="Oval 5801"/>
              <p:cNvSpPr>
                <a:spLocks noChangeArrowheads="1"/>
              </p:cNvSpPr>
              <p:nvPr/>
            </p:nvSpPr>
            <p:spPr bwMode="auto">
              <a:xfrm>
                <a:off x="1016" y="23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7" name="Oval 5802"/>
              <p:cNvSpPr>
                <a:spLocks noChangeArrowheads="1"/>
              </p:cNvSpPr>
              <p:nvPr/>
            </p:nvSpPr>
            <p:spPr bwMode="auto">
              <a:xfrm>
                <a:off x="1155" y="22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8" name="Oval 5803"/>
              <p:cNvSpPr>
                <a:spLocks noChangeArrowheads="1"/>
              </p:cNvSpPr>
              <p:nvPr/>
            </p:nvSpPr>
            <p:spPr bwMode="auto">
              <a:xfrm>
                <a:off x="1316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9" name="Oval 5804"/>
              <p:cNvSpPr>
                <a:spLocks noChangeArrowheads="1"/>
              </p:cNvSpPr>
              <p:nvPr/>
            </p:nvSpPr>
            <p:spPr bwMode="auto">
              <a:xfrm>
                <a:off x="869" y="19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0" name="Oval 5805"/>
              <p:cNvSpPr>
                <a:spLocks noChangeArrowheads="1"/>
              </p:cNvSpPr>
              <p:nvPr/>
            </p:nvSpPr>
            <p:spPr bwMode="auto">
              <a:xfrm>
                <a:off x="873" y="19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1" name="Oval 5806"/>
              <p:cNvSpPr>
                <a:spLocks noChangeArrowheads="1"/>
              </p:cNvSpPr>
              <p:nvPr/>
            </p:nvSpPr>
            <p:spPr bwMode="auto">
              <a:xfrm>
                <a:off x="1588" y="30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2" name="Oval 5807"/>
              <p:cNvSpPr>
                <a:spLocks noChangeArrowheads="1"/>
              </p:cNvSpPr>
              <p:nvPr/>
            </p:nvSpPr>
            <p:spPr bwMode="auto">
              <a:xfrm>
                <a:off x="796" y="21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3" name="Oval 5808"/>
              <p:cNvSpPr>
                <a:spLocks noChangeArrowheads="1"/>
              </p:cNvSpPr>
              <p:nvPr/>
            </p:nvSpPr>
            <p:spPr bwMode="auto">
              <a:xfrm>
                <a:off x="1267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4" name="Oval 5809"/>
              <p:cNvSpPr>
                <a:spLocks noChangeArrowheads="1"/>
              </p:cNvSpPr>
              <p:nvPr/>
            </p:nvSpPr>
            <p:spPr bwMode="auto">
              <a:xfrm>
                <a:off x="1917" y="326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5" name="Oval 5810"/>
              <p:cNvSpPr>
                <a:spLocks noChangeArrowheads="1"/>
              </p:cNvSpPr>
              <p:nvPr/>
            </p:nvSpPr>
            <p:spPr bwMode="auto">
              <a:xfrm>
                <a:off x="967" y="2576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6" name="Oval 5811"/>
              <p:cNvSpPr>
                <a:spLocks noChangeArrowheads="1"/>
              </p:cNvSpPr>
              <p:nvPr/>
            </p:nvSpPr>
            <p:spPr bwMode="auto">
              <a:xfrm>
                <a:off x="904" y="26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7" name="Oval 5812"/>
              <p:cNvSpPr>
                <a:spLocks noChangeArrowheads="1"/>
              </p:cNvSpPr>
              <p:nvPr/>
            </p:nvSpPr>
            <p:spPr bwMode="auto">
              <a:xfrm>
                <a:off x="946" y="22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8" name="Oval 5813"/>
              <p:cNvSpPr>
                <a:spLocks noChangeArrowheads="1"/>
              </p:cNvSpPr>
              <p:nvPr/>
            </p:nvSpPr>
            <p:spPr bwMode="auto">
              <a:xfrm>
                <a:off x="1012" y="253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9" name="Oval 5814"/>
              <p:cNvSpPr>
                <a:spLocks noChangeArrowheads="1"/>
              </p:cNvSpPr>
              <p:nvPr/>
            </p:nvSpPr>
            <p:spPr bwMode="auto">
              <a:xfrm>
                <a:off x="1327" y="3138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0" name="Oval 5815"/>
              <p:cNvSpPr>
                <a:spLocks noChangeArrowheads="1"/>
              </p:cNvSpPr>
              <p:nvPr/>
            </p:nvSpPr>
            <p:spPr bwMode="auto">
              <a:xfrm>
                <a:off x="1609" y="30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1" name="Oval 5816"/>
              <p:cNvSpPr>
                <a:spLocks noChangeArrowheads="1"/>
              </p:cNvSpPr>
              <p:nvPr/>
            </p:nvSpPr>
            <p:spPr bwMode="auto">
              <a:xfrm>
                <a:off x="1599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2" name="Oval 5817"/>
              <p:cNvSpPr>
                <a:spLocks noChangeArrowheads="1"/>
              </p:cNvSpPr>
              <p:nvPr/>
            </p:nvSpPr>
            <p:spPr bwMode="auto">
              <a:xfrm>
                <a:off x="988" y="22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3" name="Oval 5818"/>
              <p:cNvSpPr>
                <a:spLocks noChangeArrowheads="1"/>
              </p:cNvSpPr>
              <p:nvPr/>
            </p:nvSpPr>
            <p:spPr bwMode="auto">
              <a:xfrm>
                <a:off x="3212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4" name="Oval 5819"/>
              <p:cNvSpPr>
                <a:spLocks noChangeArrowheads="1"/>
              </p:cNvSpPr>
              <p:nvPr/>
            </p:nvSpPr>
            <p:spPr bwMode="auto">
              <a:xfrm>
                <a:off x="890" y="24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5" name="Oval 5820"/>
              <p:cNvSpPr>
                <a:spLocks noChangeArrowheads="1"/>
              </p:cNvSpPr>
              <p:nvPr/>
            </p:nvSpPr>
            <p:spPr bwMode="auto">
              <a:xfrm>
                <a:off x="1431" y="31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6" name="Oval 5821"/>
              <p:cNvSpPr>
                <a:spLocks noChangeArrowheads="1"/>
              </p:cNvSpPr>
              <p:nvPr/>
            </p:nvSpPr>
            <p:spPr bwMode="auto">
              <a:xfrm>
                <a:off x="974" y="28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7" name="Oval 5822"/>
              <p:cNvSpPr>
                <a:spLocks noChangeArrowheads="1"/>
              </p:cNvSpPr>
              <p:nvPr/>
            </p:nvSpPr>
            <p:spPr bwMode="auto">
              <a:xfrm>
                <a:off x="1595" y="35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8" name="Oval 5823"/>
              <p:cNvSpPr>
                <a:spLocks noChangeArrowheads="1"/>
              </p:cNvSpPr>
              <p:nvPr/>
            </p:nvSpPr>
            <p:spPr bwMode="auto">
              <a:xfrm>
                <a:off x="1819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9" name="Oval 5824"/>
              <p:cNvSpPr>
                <a:spLocks noChangeArrowheads="1"/>
              </p:cNvSpPr>
              <p:nvPr/>
            </p:nvSpPr>
            <p:spPr bwMode="auto">
              <a:xfrm>
                <a:off x="1274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0" name="Oval 5825"/>
              <p:cNvSpPr>
                <a:spLocks noChangeArrowheads="1"/>
              </p:cNvSpPr>
              <p:nvPr/>
            </p:nvSpPr>
            <p:spPr bwMode="auto">
              <a:xfrm>
                <a:off x="1103" y="34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1" name="Oval 5826"/>
              <p:cNvSpPr>
                <a:spLocks noChangeArrowheads="1"/>
              </p:cNvSpPr>
              <p:nvPr/>
            </p:nvSpPr>
            <p:spPr bwMode="auto">
              <a:xfrm>
                <a:off x="810" y="26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2" name="Oval 5827"/>
              <p:cNvSpPr>
                <a:spLocks noChangeArrowheads="1"/>
              </p:cNvSpPr>
              <p:nvPr/>
            </p:nvSpPr>
            <p:spPr bwMode="auto">
              <a:xfrm>
                <a:off x="1260" y="31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3" name="Oval 5828"/>
              <p:cNvSpPr>
                <a:spLocks noChangeArrowheads="1"/>
              </p:cNvSpPr>
              <p:nvPr/>
            </p:nvSpPr>
            <p:spPr bwMode="auto">
              <a:xfrm>
                <a:off x="1599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4" name="Oval 5829"/>
              <p:cNvSpPr>
                <a:spLocks noChangeArrowheads="1"/>
              </p:cNvSpPr>
              <p:nvPr/>
            </p:nvSpPr>
            <p:spPr bwMode="auto">
              <a:xfrm>
                <a:off x="1519" y="3312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5" name="Oval 5830"/>
              <p:cNvSpPr>
                <a:spLocks noChangeArrowheads="1"/>
              </p:cNvSpPr>
              <p:nvPr/>
            </p:nvSpPr>
            <p:spPr bwMode="auto">
              <a:xfrm>
                <a:off x="1183" y="30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6" name="Oval 5831"/>
              <p:cNvSpPr>
                <a:spLocks noChangeArrowheads="1"/>
              </p:cNvSpPr>
              <p:nvPr/>
            </p:nvSpPr>
            <p:spPr bwMode="auto">
              <a:xfrm>
                <a:off x="866" y="23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7" name="Oval 5832"/>
              <p:cNvSpPr>
                <a:spLocks noChangeArrowheads="1"/>
              </p:cNvSpPr>
              <p:nvPr/>
            </p:nvSpPr>
            <p:spPr bwMode="auto">
              <a:xfrm>
                <a:off x="2754" y="32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8" name="Oval 5833"/>
              <p:cNvSpPr>
                <a:spLocks noChangeArrowheads="1"/>
              </p:cNvSpPr>
              <p:nvPr/>
            </p:nvSpPr>
            <p:spPr bwMode="auto">
              <a:xfrm>
                <a:off x="2276" y="31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9" name="Oval 5834"/>
              <p:cNvSpPr>
                <a:spLocks noChangeArrowheads="1"/>
              </p:cNvSpPr>
              <p:nvPr/>
            </p:nvSpPr>
            <p:spPr bwMode="auto">
              <a:xfrm>
                <a:off x="1180" y="30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0" name="Oval 5835"/>
              <p:cNvSpPr>
                <a:spLocks noChangeArrowheads="1"/>
              </p:cNvSpPr>
              <p:nvPr/>
            </p:nvSpPr>
            <p:spPr bwMode="auto">
              <a:xfrm>
                <a:off x="1253" y="30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1" name="Oval 5836"/>
              <p:cNvSpPr>
                <a:spLocks noChangeArrowheads="1"/>
              </p:cNvSpPr>
              <p:nvPr/>
            </p:nvSpPr>
            <p:spPr bwMode="auto">
              <a:xfrm>
                <a:off x="939" y="26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2" name="Oval 5837"/>
              <p:cNvSpPr>
                <a:spLocks noChangeArrowheads="1"/>
              </p:cNvSpPr>
              <p:nvPr/>
            </p:nvSpPr>
            <p:spPr bwMode="auto">
              <a:xfrm>
                <a:off x="859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3" name="Oval 5838"/>
              <p:cNvSpPr>
                <a:spLocks noChangeArrowheads="1"/>
              </p:cNvSpPr>
              <p:nvPr/>
            </p:nvSpPr>
            <p:spPr bwMode="auto">
              <a:xfrm>
                <a:off x="1302" y="29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4" name="Oval 5839"/>
              <p:cNvSpPr>
                <a:spLocks noChangeArrowheads="1"/>
              </p:cNvSpPr>
              <p:nvPr/>
            </p:nvSpPr>
            <p:spPr bwMode="auto">
              <a:xfrm>
                <a:off x="1201" y="29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5" name="Oval 5840"/>
              <p:cNvSpPr>
                <a:spLocks noChangeArrowheads="1"/>
              </p:cNvSpPr>
              <p:nvPr/>
            </p:nvSpPr>
            <p:spPr bwMode="auto">
              <a:xfrm>
                <a:off x="1609" y="32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6" name="Oval 5841"/>
              <p:cNvSpPr>
                <a:spLocks noChangeArrowheads="1"/>
              </p:cNvSpPr>
              <p:nvPr/>
            </p:nvSpPr>
            <p:spPr bwMode="auto">
              <a:xfrm>
                <a:off x="869" y="29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7" name="Oval 5842"/>
              <p:cNvSpPr>
                <a:spLocks noChangeArrowheads="1"/>
              </p:cNvSpPr>
              <p:nvPr/>
            </p:nvSpPr>
            <p:spPr bwMode="auto">
              <a:xfrm>
                <a:off x="2245" y="33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8" name="Oval 5843"/>
              <p:cNvSpPr>
                <a:spLocks noChangeArrowheads="1"/>
              </p:cNvSpPr>
              <p:nvPr/>
            </p:nvSpPr>
            <p:spPr bwMode="auto">
              <a:xfrm>
                <a:off x="1400" y="30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9" name="Oval 5844"/>
              <p:cNvSpPr>
                <a:spLocks noChangeArrowheads="1"/>
              </p:cNvSpPr>
              <p:nvPr/>
            </p:nvSpPr>
            <p:spPr bwMode="auto">
              <a:xfrm>
                <a:off x="1166" y="23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0" name="Oval 5845"/>
              <p:cNvSpPr>
                <a:spLocks noChangeArrowheads="1"/>
              </p:cNvSpPr>
              <p:nvPr/>
            </p:nvSpPr>
            <p:spPr bwMode="auto">
              <a:xfrm>
                <a:off x="1491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1" name="Oval 5846"/>
              <p:cNvSpPr>
                <a:spLocks noChangeArrowheads="1"/>
              </p:cNvSpPr>
              <p:nvPr/>
            </p:nvSpPr>
            <p:spPr bwMode="auto">
              <a:xfrm>
                <a:off x="1222" y="26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2" name="Oval 5847"/>
              <p:cNvSpPr>
                <a:spLocks noChangeArrowheads="1"/>
              </p:cNvSpPr>
              <p:nvPr/>
            </p:nvSpPr>
            <p:spPr bwMode="auto">
              <a:xfrm>
                <a:off x="1745" y="31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3" name="Oval 5848"/>
              <p:cNvSpPr>
                <a:spLocks noChangeArrowheads="1"/>
              </p:cNvSpPr>
              <p:nvPr/>
            </p:nvSpPr>
            <p:spPr bwMode="auto">
              <a:xfrm>
                <a:off x="974" y="31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4" name="Oval 5849"/>
              <p:cNvSpPr>
                <a:spLocks noChangeArrowheads="1"/>
              </p:cNvSpPr>
              <p:nvPr/>
            </p:nvSpPr>
            <p:spPr bwMode="auto">
              <a:xfrm>
                <a:off x="1477" y="31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5" name="Oval 5850"/>
              <p:cNvSpPr>
                <a:spLocks noChangeArrowheads="1"/>
              </p:cNvSpPr>
              <p:nvPr/>
            </p:nvSpPr>
            <p:spPr bwMode="auto">
              <a:xfrm>
                <a:off x="1166" y="289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6" name="Oval 5851"/>
              <p:cNvSpPr>
                <a:spLocks noChangeArrowheads="1"/>
              </p:cNvSpPr>
              <p:nvPr/>
            </p:nvSpPr>
            <p:spPr bwMode="auto">
              <a:xfrm>
                <a:off x="1040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7" name="Oval 5852"/>
              <p:cNvSpPr>
                <a:spLocks noChangeArrowheads="1"/>
              </p:cNvSpPr>
              <p:nvPr/>
            </p:nvSpPr>
            <p:spPr bwMode="auto">
              <a:xfrm>
                <a:off x="1239" y="35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8" name="Oval 5853"/>
              <p:cNvSpPr>
                <a:spLocks noChangeArrowheads="1"/>
              </p:cNvSpPr>
              <p:nvPr/>
            </p:nvSpPr>
            <p:spPr bwMode="auto">
              <a:xfrm>
                <a:off x="1344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9" name="Oval 5854"/>
              <p:cNvSpPr>
                <a:spLocks noChangeArrowheads="1"/>
              </p:cNvSpPr>
              <p:nvPr/>
            </p:nvSpPr>
            <p:spPr bwMode="auto">
              <a:xfrm>
                <a:off x="1812" y="31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0" name="Oval 5855"/>
              <p:cNvSpPr>
                <a:spLocks noChangeArrowheads="1"/>
              </p:cNvSpPr>
              <p:nvPr/>
            </p:nvSpPr>
            <p:spPr bwMode="auto">
              <a:xfrm>
                <a:off x="2189" y="298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1" name="Oval 5856"/>
              <p:cNvSpPr>
                <a:spLocks noChangeArrowheads="1"/>
              </p:cNvSpPr>
              <p:nvPr/>
            </p:nvSpPr>
            <p:spPr bwMode="auto">
              <a:xfrm>
                <a:off x="1274" y="30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2" name="Oval 5857"/>
              <p:cNvSpPr>
                <a:spLocks noChangeArrowheads="1"/>
              </p:cNvSpPr>
              <p:nvPr/>
            </p:nvSpPr>
            <p:spPr bwMode="auto">
              <a:xfrm>
                <a:off x="1463" y="31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3" name="Oval 5858"/>
              <p:cNvSpPr>
                <a:spLocks noChangeArrowheads="1"/>
              </p:cNvSpPr>
              <p:nvPr/>
            </p:nvSpPr>
            <p:spPr bwMode="auto">
              <a:xfrm>
                <a:off x="1159" y="304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4" name="Oval 5859"/>
              <p:cNvSpPr>
                <a:spLocks noChangeArrowheads="1"/>
              </p:cNvSpPr>
              <p:nvPr/>
            </p:nvSpPr>
            <p:spPr bwMode="auto">
              <a:xfrm>
                <a:off x="1068" y="30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5" name="Oval 5860"/>
              <p:cNvSpPr>
                <a:spLocks noChangeArrowheads="1"/>
              </p:cNvSpPr>
              <p:nvPr/>
            </p:nvSpPr>
            <p:spPr bwMode="auto">
              <a:xfrm>
                <a:off x="1337" y="27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6" name="Oval 5861"/>
              <p:cNvSpPr>
                <a:spLocks noChangeArrowheads="1"/>
              </p:cNvSpPr>
              <p:nvPr/>
            </p:nvSpPr>
            <p:spPr bwMode="auto">
              <a:xfrm>
                <a:off x="806" y="18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7" name="Oval 5862"/>
              <p:cNvSpPr>
                <a:spLocks noChangeArrowheads="1"/>
              </p:cNvSpPr>
              <p:nvPr/>
            </p:nvSpPr>
            <p:spPr bwMode="auto">
              <a:xfrm>
                <a:off x="2115" y="30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8" name="Oval 5863"/>
              <p:cNvSpPr>
                <a:spLocks noChangeArrowheads="1"/>
              </p:cNvSpPr>
              <p:nvPr/>
            </p:nvSpPr>
            <p:spPr bwMode="auto">
              <a:xfrm>
                <a:off x="1407" y="28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9" name="Oval 5864"/>
              <p:cNvSpPr>
                <a:spLocks noChangeArrowheads="1"/>
              </p:cNvSpPr>
              <p:nvPr/>
            </p:nvSpPr>
            <p:spPr bwMode="auto">
              <a:xfrm>
                <a:off x="1780" y="33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0" name="Oval 5865"/>
              <p:cNvSpPr>
                <a:spLocks noChangeArrowheads="1"/>
              </p:cNvSpPr>
              <p:nvPr/>
            </p:nvSpPr>
            <p:spPr bwMode="auto">
              <a:xfrm>
                <a:off x="1061" y="33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1" name="Oval 5866"/>
              <p:cNvSpPr>
                <a:spLocks noChangeArrowheads="1"/>
              </p:cNvSpPr>
              <p:nvPr/>
            </p:nvSpPr>
            <p:spPr bwMode="auto">
              <a:xfrm>
                <a:off x="1683" y="3407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2" name="Oval 5867"/>
              <p:cNvSpPr>
                <a:spLocks noChangeArrowheads="1"/>
              </p:cNvSpPr>
              <p:nvPr/>
            </p:nvSpPr>
            <p:spPr bwMode="auto">
              <a:xfrm>
                <a:off x="1260" y="2782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3" name="Oval 5868"/>
              <p:cNvSpPr>
                <a:spLocks noChangeArrowheads="1"/>
              </p:cNvSpPr>
              <p:nvPr/>
            </p:nvSpPr>
            <p:spPr bwMode="auto">
              <a:xfrm>
                <a:off x="925" y="26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4" name="Oval 5869"/>
              <p:cNvSpPr>
                <a:spLocks noChangeArrowheads="1"/>
              </p:cNvSpPr>
              <p:nvPr/>
            </p:nvSpPr>
            <p:spPr bwMode="auto">
              <a:xfrm>
                <a:off x="834" y="17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5" name="Oval 5870"/>
              <p:cNvSpPr>
                <a:spLocks noChangeArrowheads="1"/>
              </p:cNvSpPr>
              <p:nvPr/>
            </p:nvSpPr>
            <p:spPr bwMode="auto">
              <a:xfrm>
                <a:off x="1155" y="33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6" name="Oval 5871"/>
              <p:cNvSpPr>
                <a:spLocks noChangeArrowheads="1"/>
              </p:cNvSpPr>
              <p:nvPr/>
            </p:nvSpPr>
            <p:spPr bwMode="auto">
              <a:xfrm>
                <a:off x="1058" y="27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7" name="Oval 5872"/>
              <p:cNvSpPr>
                <a:spLocks noChangeArrowheads="1"/>
              </p:cNvSpPr>
              <p:nvPr/>
            </p:nvSpPr>
            <p:spPr bwMode="auto">
              <a:xfrm>
                <a:off x="1382" y="298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8" name="Oval 5873"/>
              <p:cNvSpPr>
                <a:spLocks noChangeArrowheads="1"/>
              </p:cNvSpPr>
              <p:nvPr/>
            </p:nvSpPr>
            <p:spPr bwMode="auto">
              <a:xfrm>
                <a:off x="1955" y="31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9" name="Oval 5874"/>
              <p:cNvSpPr>
                <a:spLocks noChangeArrowheads="1"/>
              </p:cNvSpPr>
              <p:nvPr/>
            </p:nvSpPr>
            <p:spPr bwMode="auto">
              <a:xfrm>
                <a:off x="1581" y="30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0" name="Oval 5875"/>
              <p:cNvSpPr>
                <a:spLocks noChangeArrowheads="1"/>
              </p:cNvSpPr>
              <p:nvPr/>
            </p:nvSpPr>
            <p:spPr bwMode="auto">
              <a:xfrm>
                <a:off x="1100" y="2363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1" name="Oval 5876"/>
              <p:cNvSpPr>
                <a:spLocks noChangeArrowheads="1"/>
              </p:cNvSpPr>
              <p:nvPr/>
            </p:nvSpPr>
            <p:spPr bwMode="auto">
              <a:xfrm>
                <a:off x="960" y="25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2" name="Oval 5877"/>
              <p:cNvSpPr>
                <a:spLocks noChangeArrowheads="1"/>
              </p:cNvSpPr>
              <p:nvPr/>
            </p:nvSpPr>
            <p:spPr bwMode="auto">
              <a:xfrm>
                <a:off x="1473" y="31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3" name="Oval 5878"/>
              <p:cNvSpPr>
                <a:spLocks noChangeArrowheads="1"/>
              </p:cNvSpPr>
              <p:nvPr/>
            </p:nvSpPr>
            <p:spPr bwMode="auto">
              <a:xfrm>
                <a:off x="2112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4" name="Oval 5879"/>
              <p:cNvSpPr>
                <a:spLocks noChangeArrowheads="1"/>
              </p:cNvSpPr>
              <p:nvPr/>
            </p:nvSpPr>
            <p:spPr bwMode="auto">
              <a:xfrm>
                <a:off x="2332" y="30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5" name="Oval 5880"/>
              <p:cNvSpPr>
                <a:spLocks noChangeArrowheads="1"/>
              </p:cNvSpPr>
              <p:nvPr/>
            </p:nvSpPr>
            <p:spPr bwMode="auto">
              <a:xfrm>
                <a:off x="1065" y="28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6" name="Oval 5881"/>
              <p:cNvSpPr>
                <a:spLocks noChangeArrowheads="1"/>
              </p:cNvSpPr>
              <p:nvPr/>
            </p:nvSpPr>
            <p:spPr bwMode="auto">
              <a:xfrm>
                <a:off x="1522" y="31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7" name="Oval 5882"/>
              <p:cNvSpPr>
                <a:spLocks noChangeArrowheads="1"/>
              </p:cNvSpPr>
              <p:nvPr/>
            </p:nvSpPr>
            <p:spPr bwMode="auto">
              <a:xfrm>
                <a:off x="1124" y="31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8" name="Oval 5883"/>
              <p:cNvSpPr>
                <a:spLocks noChangeArrowheads="1"/>
              </p:cNvSpPr>
              <p:nvPr/>
            </p:nvSpPr>
            <p:spPr bwMode="auto">
              <a:xfrm>
                <a:off x="2458" y="30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9" name="Oval 5884"/>
              <p:cNvSpPr>
                <a:spLocks noChangeArrowheads="1"/>
              </p:cNvSpPr>
              <p:nvPr/>
            </p:nvSpPr>
            <p:spPr bwMode="auto">
              <a:xfrm>
                <a:off x="1505" y="31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0" name="Oval 5885"/>
              <p:cNvSpPr>
                <a:spLocks noChangeArrowheads="1"/>
              </p:cNvSpPr>
              <p:nvPr/>
            </p:nvSpPr>
            <p:spPr bwMode="auto">
              <a:xfrm>
                <a:off x="1630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1" name="Oval 5886"/>
              <p:cNvSpPr>
                <a:spLocks noChangeArrowheads="1"/>
              </p:cNvSpPr>
              <p:nvPr/>
            </p:nvSpPr>
            <p:spPr bwMode="auto">
              <a:xfrm>
                <a:off x="1822" y="319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2" name="Oval 5887"/>
              <p:cNvSpPr>
                <a:spLocks noChangeArrowheads="1"/>
              </p:cNvSpPr>
              <p:nvPr/>
            </p:nvSpPr>
            <p:spPr bwMode="auto">
              <a:xfrm>
                <a:off x="1117" y="28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3" name="Oval 5888"/>
              <p:cNvSpPr>
                <a:spLocks noChangeArrowheads="1"/>
              </p:cNvSpPr>
              <p:nvPr/>
            </p:nvSpPr>
            <p:spPr bwMode="auto">
              <a:xfrm>
                <a:off x="2213" y="319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4" name="Oval 5889"/>
              <p:cNvSpPr>
                <a:spLocks noChangeArrowheads="1"/>
              </p:cNvSpPr>
              <p:nvPr/>
            </p:nvSpPr>
            <p:spPr bwMode="auto">
              <a:xfrm>
                <a:off x="2028" y="31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5" name="Oval 5890"/>
              <p:cNvSpPr>
                <a:spLocks noChangeArrowheads="1"/>
              </p:cNvSpPr>
              <p:nvPr/>
            </p:nvSpPr>
            <p:spPr bwMode="auto">
              <a:xfrm>
                <a:off x="2182" y="30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6" name="Oval 5891"/>
              <p:cNvSpPr>
                <a:spLocks noChangeArrowheads="1"/>
              </p:cNvSpPr>
              <p:nvPr/>
            </p:nvSpPr>
            <p:spPr bwMode="auto">
              <a:xfrm>
                <a:off x="1487" y="29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7" name="Oval 5892"/>
              <p:cNvSpPr>
                <a:spLocks noChangeArrowheads="1"/>
              </p:cNvSpPr>
              <p:nvPr/>
            </p:nvSpPr>
            <p:spPr bwMode="auto">
              <a:xfrm>
                <a:off x="1358" y="27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8" name="Oval 5893"/>
              <p:cNvSpPr>
                <a:spLocks noChangeArrowheads="1"/>
              </p:cNvSpPr>
              <p:nvPr/>
            </p:nvSpPr>
            <p:spPr bwMode="auto">
              <a:xfrm>
                <a:off x="1819" y="29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9" name="Oval 5894"/>
              <p:cNvSpPr>
                <a:spLocks noChangeArrowheads="1"/>
              </p:cNvSpPr>
              <p:nvPr/>
            </p:nvSpPr>
            <p:spPr bwMode="auto">
              <a:xfrm>
                <a:off x="2115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0" name="Oval 5895"/>
              <p:cNvSpPr>
                <a:spLocks noChangeArrowheads="1"/>
              </p:cNvSpPr>
              <p:nvPr/>
            </p:nvSpPr>
            <p:spPr bwMode="auto">
              <a:xfrm>
                <a:off x="1738" y="29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1" name="Oval 5896"/>
              <p:cNvSpPr>
                <a:spLocks noChangeArrowheads="1"/>
              </p:cNvSpPr>
              <p:nvPr/>
            </p:nvSpPr>
            <p:spPr bwMode="auto">
              <a:xfrm>
                <a:off x="4147" y="30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2" name="Oval 5897"/>
              <p:cNvSpPr>
                <a:spLocks noChangeArrowheads="1"/>
              </p:cNvSpPr>
              <p:nvPr/>
            </p:nvSpPr>
            <p:spPr bwMode="auto">
              <a:xfrm>
                <a:off x="1972" y="29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3" name="Oval 5898"/>
              <p:cNvSpPr>
                <a:spLocks noChangeArrowheads="1"/>
              </p:cNvSpPr>
              <p:nvPr/>
            </p:nvSpPr>
            <p:spPr bwMode="auto">
              <a:xfrm>
                <a:off x="1365" y="22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4" name="Oval 5899"/>
              <p:cNvSpPr>
                <a:spLocks noChangeArrowheads="1"/>
              </p:cNvSpPr>
              <p:nvPr/>
            </p:nvSpPr>
            <p:spPr bwMode="auto">
              <a:xfrm>
                <a:off x="1498" y="31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5" name="Oval 5900"/>
              <p:cNvSpPr>
                <a:spLocks noChangeArrowheads="1"/>
              </p:cNvSpPr>
              <p:nvPr/>
            </p:nvSpPr>
            <p:spPr bwMode="auto">
              <a:xfrm>
                <a:off x="1281" y="28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6" name="Oval 5901"/>
              <p:cNvSpPr>
                <a:spLocks noChangeArrowheads="1"/>
              </p:cNvSpPr>
              <p:nvPr/>
            </p:nvSpPr>
            <p:spPr bwMode="auto">
              <a:xfrm>
                <a:off x="2175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7" name="Oval 5902"/>
              <p:cNvSpPr>
                <a:spLocks noChangeArrowheads="1"/>
              </p:cNvSpPr>
              <p:nvPr/>
            </p:nvSpPr>
            <p:spPr bwMode="auto">
              <a:xfrm>
                <a:off x="1742" y="29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8" name="Oval 5903"/>
              <p:cNvSpPr>
                <a:spLocks noChangeArrowheads="1"/>
              </p:cNvSpPr>
              <p:nvPr/>
            </p:nvSpPr>
            <p:spPr bwMode="auto">
              <a:xfrm>
                <a:off x="1368" y="28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9" name="Oval 5904"/>
              <p:cNvSpPr>
                <a:spLocks noChangeArrowheads="1"/>
              </p:cNvSpPr>
              <p:nvPr/>
            </p:nvSpPr>
            <p:spPr bwMode="auto">
              <a:xfrm>
                <a:off x="2133" y="32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90" name="Oval 5905"/>
              <p:cNvSpPr>
                <a:spLocks noChangeArrowheads="1"/>
              </p:cNvSpPr>
              <p:nvPr/>
            </p:nvSpPr>
            <p:spPr bwMode="auto">
              <a:xfrm>
                <a:off x="1155" y="286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91" name="Oval 5906"/>
              <p:cNvSpPr>
                <a:spLocks noChangeArrowheads="1"/>
              </p:cNvSpPr>
              <p:nvPr/>
            </p:nvSpPr>
            <p:spPr bwMode="auto">
              <a:xfrm>
                <a:off x="2321" y="28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92" name="Oval 5907"/>
              <p:cNvSpPr>
                <a:spLocks noChangeArrowheads="1"/>
              </p:cNvSpPr>
              <p:nvPr/>
            </p:nvSpPr>
            <p:spPr bwMode="auto">
              <a:xfrm>
                <a:off x="2433" y="30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93" name="Oval 5908"/>
              <p:cNvSpPr>
                <a:spLocks noChangeArrowheads="1"/>
              </p:cNvSpPr>
              <p:nvPr/>
            </p:nvSpPr>
            <p:spPr bwMode="auto">
              <a:xfrm>
                <a:off x="3791" y="29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94" name="Oval 5909"/>
              <p:cNvSpPr>
                <a:spLocks noChangeArrowheads="1"/>
              </p:cNvSpPr>
              <p:nvPr/>
            </p:nvSpPr>
            <p:spPr bwMode="auto">
              <a:xfrm>
                <a:off x="2255" y="32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95" name="Oval 5910"/>
              <p:cNvSpPr>
                <a:spLocks noChangeArrowheads="1"/>
              </p:cNvSpPr>
              <p:nvPr/>
            </p:nvSpPr>
            <p:spPr bwMode="auto">
              <a:xfrm>
                <a:off x="2164" y="32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96" name="Oval 5911"/>
              <p:cNvSpPr>
                <a:spLocks noChangeArrowheads="1"/>
              </p:cNvSpPr>
              <p:nvPr/>
            </p:nvSpPr>
            <p:spPr bwMode="auto">
              <a:xfrm>
                <a:off x="2465" y="316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97" name="Oval 5912"/>
              <p:cNvSpPr>
                <a:spLocks noChangeArrowheads="1"/>
              </p:cNvSpPr>
              <p:nvPr/>
            </p:nvSpPr>
            <p:spPr bwMode="auto">
              <a:xfrm>
                <a:off x="901" y="20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98" name="Oval 5913"/>
              <p:cNvSpPr>
                <a:spLocks noChangeArrowheads="1"/>
              </p:cNvSpPr>
              <p:nvPr/>
            </p:nvSpPr>
            <p:spPr bwMode="auto">
              <a:xfrm>
                <a:off x="1372" y="28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99" name="Oval 5914"/>
              <p:cNvSpPr>
                <a:spLocks noChangeArrowheads="1"/>
              </p:cNvSpPr>
              <p:nvPr/>
            </p:nvSpPr>
            <p:spPr bwMode="auto">
              <a:xfrm>
                <a:off x="1651" y="29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4560" name="Group 6116"/>
            <p:cNvGrpSpPr>
              <a:grpSpLocks/>
            </p:cNvGrpSpPr>
            <p:nvPr/>
          </p:nvGrpSpPr>
          <p:grpSpPr bwMode="auto">
            <a:xfrm>
              <a:off x="723" y="1720"/>
              <a:ext cx="3438" cy="1861"/>
              <a:chOff x="723" y="1720"/>
              <a:chExt cx="3438" cy="1861"/>
            </a:xfrm>
          </p:grpSpPr>
          <p:sp>
            <p:nvSpPr>
              <p:cNvPr id="5200" name="Oval 5916"/>
              <p:cNvSpPr>
                <a:spLocks noChangeArrowheads="1"/>
              </p:cNvSpPr>
              <p:nvPr/>
            </p:nvSpPr>
            <p:spPr bwMode="auto">
              <a:xfrm>
                <a:off x="1438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01" name="Oval 5917"/>
              <p:cNvSpPr>
                <a:spLocks noChangeArrowheads="1"/>
              </p:cNvSpPr>
              <p:nvPr/>
            </p:nvSpPr>
            <p:spPr bwMode="auto">
              <a:xfrm>
                <a:off x="2171" y="32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02" name="Oval 5918"/>
              <p:cNvSpPr>
                <a:spLocks noChangeArrowheads="1"/>
              </p:cNvSpPr>
              <p:nvPr/>
            </p:nvSpPr>
            <p:spPr bwMode="auto">
              <a:xfrm>
                <a:off x="995" y="2356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03" name="Oval 5919"/>
              <p:cNvSpPr>
                <a:spLocks noChangeArrowheads="1"/>
              </p:cNvSpPr>
              <p:nvPr/>
            </p:nvSpPr>
            <p:spPr bwMode="auto">
              <a:xfrm>
                <a:off x="4140" y="31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04" name="Oval 5920"/>
              <p:cNvSpPr>
                <a:spLocks noChangeArrowheads="1"/>
              </p:cNvSpPr>
              <p:nvPr/>
            </p:nvSpPr>
            <p:spPr bwMode="auto">
              <a:xfrm>
                <a:off x="1131" y="282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05" name="Oval 5921"/>
              <p:cNvSpPr>
                <a:spLocks noChangeArrowheads="1"/>
              </p:cNvSpPr>
              <p:nvPr/>
            </p:nvSpPr>
            <p:spPr bwMode="auto">
              <a:xfrm>
                <a:off x="1585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06" name="Oval 5922"/>
              <p:cNvSpPr>
                <a:spLocks noChangeArrowheads="1"/>
              </p:cNvSpPr>
              <p:nvPr/>
            </p:nvSpPr>
            <p:spPr bwMode="auto">
              <a:xfrm>
                <a:off x="1539" y="29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07" name="Oval 5923"/>
              <p:cNvSpPr>
                <a:spLocks noChangeArrowheads="1"/>
              </p:cNvSpPr>
              <p:nvPr/>
            </p:nvSpPr>
            <p:spPr bwMode="auto">
              <a:xfrm>
                <a:off x="887" y="28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08" name="Oval 5924"/>
              <p:cNvSpPr>
                <a:spLocks noChangeArrowheads="1"/>
              </p:cNvSpPr>
              <p:nvPr/>
            </p:nvSpPr>
            <p:spPr bwMode="auto">
              <a:xfrm>
                <a:off x="1522" y="282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09" name="Oval 5925"/>
              <p:cNvSpPr>
                <a:spLocks noChangeArrowheads="1"/>
              </p:cNvSpPr>
              <p:nvPr/>
            </p:nvSpPr>
            <p:spPr bwMode="auto">
              <a:xfrm>
                <a:off x="1728" y="24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10" name="Oval 5926"/>
              <p:cNvSpPr>
                <a:spLocks noChangeArrowheads="1"/>
              </p:cNvSpPr>
              <p:nvPr/>
            </p:nvSpPr>
            <p:spPr bwMode="auto">
              <a:xfrm>
                <a:off x="1372" y="29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11" name="Oval 5927"/>
              <p:cNvSpPr>
                <a:spLocks noChangeArrowheads="1"/>
              </p:cNvSpPr>
              <p:nvPr/>
            </p:nvSpPr>
            <p:spPr bwMode="auto">
              <a:xfrm>
                <a:off x="2562" y="28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12" name="Oval 5928"/>
              <p:cNvSpPr>
                <a:spLocks noChangeArrowheads="1"/>
              </p:cNvSpPr>
              <p:nvPr/>
            </p:nvSpPr>
            <p:spPr bwMode="auto">
              <a:xfrm>
                <a:off x="1484" y="30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13" name="Oval 5929"/>
              <p:cNvSpPr>
                <a:spLocks noChangeArrowheads="1"/>
              </p:cNvSpPr>
              <p:nvPr/>
            </p:nvSpPr>
            <p:spPr bwMode="auto">
              <a:xfrm>
                <a:off x="1833" y="31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14" name="Oval 5930"/>
              <p:cNvSpPr>
                <a:spLocks noChangeArrowheads="1"/>
              </p:cNvSpPr>
              <p:nvPr/>
            </p:nvSpPr>
            <p:spPr bwMode="auto">
              <a:xfrm>
                <a:off x="2164" y="320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15" name="Oval 5931"/>
              <p:cNvSpPr>
                <a:spLocks noChangeArrowheads="1"/>
              </p:cNvSpPr>
              <p:nvPr/>
            </p:nvSpPr>
            <p:spPr bwMode="auto">
              <a:xfrm>
                <a:off x="2395" y="307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16" name="Oval 5932"/>
              <p:cNvSpPr>
                <a:spLocks noChangeArrowheads="1"/>
              </p:cNvSpPr>
              <p:nvPr/>
            </p:nvSpPr>
            <p:spPr bwMode="auto">
              <a:xfrm>
                <a:off x="1382" y="28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17" name="Oval 5933"/>
              <p:cNvSpPr>
                <a:spLocks noChangeArrowheads="1"/>
              </p:cNvSpPr>
              <p:nvPr/>
            </p:nvSpPr>
            <p:spPr bwMode="auto">
              <a:xfrm>
                <a:off x="894" y="22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18" name="Oval 5934"/>
              <p:cNvSpPr>
                <a:spLocks noChangeArrowheads="1"/>
              </p:cNvSpPr>
              <p:nvPr/>
            </p:nvSpPr>
            <p:spPr bwMode="auto">
              <a:xfrm>
                <a:off x="2192" y="31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19" name="Oval 5935"/>
              <p:cNvSpPr>
                <a:spLocks noChangeArrowheads="1"/>
              </p:cNvSpPr>
              <p:nvPr/>
            </p:nvSpPr>
            <p:spPr bwMode="auto">
              <a:xfrm>
                <a:off x="852" y="24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20" name="Oval 5936"/>
              <p:cNvSpPr>
                <a:spLocks noChangeArrowheads="1"/>
              </p:cNvSpPr>
              <p:nvPr/>
            </p:nvSpPr>
            <p:spPr bwMode="auto">
              <a:xfrm>
                <a:off x="2705" y="29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21" name="Oval 5937"/>
              <p:cNvSpPr>
                <a:spLocks noChangeArrowheads="1"/>
              </p:cNvSpPr>
              <p:nvPr/>
            </p:nvSpPr>
            <p:spPr bwMode="auto">
              <a:xfrm>
                <a:off x="1149" y="2408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22" name="Oval 5938"/>
              <p:cNvSpPr>
                <a:spLocks noChangeArrowheads="1"/>
              </p:cNvSpPr>
              <p:nvPr/>
            </p:nvSpPr>
            <p:spPr bwMode="auto">
              <a:xfrm>
                <a:off x="3149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23" name="Oval 5939"/>
              <p:cNvSpPr>
                <a:spLocks noChangeArrowheads="1"/>
              </p:cNvSpPr>
              <p:nvPr/>
            </p:nvSpPr>
            <p:spPr bwMode="auto">
              <a:xfrm>
                <a:off x="1005" y="253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24" name="Oval 5940"/>
              <p:cNvSpPr>
                <a:spLocks noChangeArrowheads="1"/>
              </p:cNvSpPr>
              <p:nvPr/>
            </p:nvSpPr>
            <p:spPr bwMode="auto">
              <a:xfrm>
                <a:off x="1665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25" name="Oval 5941"/>
              <p:cNvSpPr>
                <a:spLocks noChangeArrowheads="1"/>
              </p:cNvSpPr>
              <p:nvPr/>
            </p:nvSpPr>
            <p:spPr bwMode="auto">
              <a:xfrm>
                <a:off x="1396" y="27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26" name="Oval 5942"/>
              <p:cNvSpPr>
                <a:spLocks noChangeArrowheads="1"/>
              </p:cNvSpPr>
              <p:nvPr/>
            </p:nvSpPr>
            <p:spPr bwMode="auto">
              <a:xfrm>
                <a:off x="831" y="21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27" name="Oval 5943"/>
              <p:cNvSpPr>
                <a:spLocks noChangeArrowheads="1"/>
              </p:cNvSpPr>
              <p:nvPr/>
            </p:nvSpPr>
            <p:spPr bwMode="auto">
              <a:xfrm>
                <a:off x="2189" y="32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28" name="Oval 5944"/>
              <p:cNvSpPr>
                <a:spLocks noChangeArrowheads="1"/>
              </p:cNvSpPr>
              <p:nvPr/>
            </p:nvSpPr>
            <p:spPr bwMode="auto">
              <a:xfrm>
                <a:off x="1005" y="269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29" name="Oval 5945"/>
              <p:cNvSpPr>
                <a:spLocks noChangeArrowheads="1"/>
              </p:cNvSpPr>
              <p:nvPr/>
            </p:nvSpPr>
            <p:spPr bwMode="auto">
              <a:xfrm>
                <a:off x="1327" y="2555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30" name="Oval 5946"/>
              <p:cNvSpPr>
                <a:spLocks noChangeArrowheads="1"/>
              </p:cNvSpPr>
              <p:nvPr/>
            </p:nvSpPr>
            <p:spPr bwMode="auto">
              <a:xfrm>
                <a:off x="1393" y="27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31" name="Oval 5947"/>
              <p:cNvSpPr>
                <a:spLocks noChangeArrowheads="1"/>
              </p:cNvSpPr>
              <p:nvPr/>
            </p:nvSpPr>
            <p:spPr bwMode="auto">
              <a:xfrm>
                <a:off x="1037" y="22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32" name="Oval 5948"/>
              <p:cNvSpPr>
                <a:spLocks noChangeArrowheads="1"/>
              </p:cNvSpPr>
              <p:nvPr/>
            </p:nvSpPr>
            <p:spPr bwMode="auto">
              <a:xfrm>
                <a:off x="2915" y="282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33" name="Oval 5949"/>
              <p:cNvSpPr>
                <a:spLocks noChangeArrowheads="1"/>
              </p:cNvSpPr>
              <p:nvPr/>
            </p:nvSpPr>
            <p:spPr bwMode="auto">
              <a:xfrm>
                <a:off x="1972" y="298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34" name="Oval 5950"/>
              <p:cNvSpPr>
                <a:spLocks noChangeArrowheads="1"/>
              </p:cNvSpPr>
              <p:nvPr/>
            </p:nvSpPr>
            <p:spPr bwMode="auto">
              <a:xfrm>
                <a:off x="1777" y="31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35" name="Oval 5951"/>
              <p:cNvSpPr>
                <a:spLocks noChangeArrowheads="1"/>
              </p:cNvSpPr>
              <p:nvPr/>
            </p:nvSpPr>
            <p:spPr bwMode="auto">
              <a:xfrm>
                <a:off x="1658" y="31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36" name="Oval 5952"/>
              <p:cNvSpPr>
                <a:spLocks noChangeArrowheads="1"/>
              </p:cNvSpPr>
              <p:nvPr/>
            </p:nvSpPr>
            <p:spPr bwMode="auto">
              <a:xfrm>
                <a:off x="1480" y="29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37" name="Oval 5953"/>
              <p:cNvSpPr>
                <a:spLocks noChangeArrowheads="1"/>
              </p:cNvSpPr>
              <p:nvPr/>
            </p:nvSpPr>
            <p:spPr bwMode="auto">
              <a:xfrm>
                <a:off x="1669" y="28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38" name="Oval 5954"/>
              <p:cNvSpPr>
                <a:spLocks noChangeArrowheads="1"/>
              </p:cNvSpPr>
              <p:nvPr/>
            </p:nvSpPr>
            <p:spPr bwMode="auto">
              <a:xfrm>
                <a:off x="810" y="26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39" name="Oval 5955"/>
              <p:cNvSpPr>
                <a:spLocks noChangeArrowheads="1"/>
              </p:cNvSpPr>
              <p:nvPr/>
            </p:nvSpPr>
            <p:spPr bwMode="auto">
              <a:xfrm>
                <a:off x="1354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40" name="Oval 5956"/>
              <p:cNvSpPr>
                <a:spLocks noChangeArrowheads="1"/>
              </p:cNvSpPr>
              <p:nvPr/>
            </p:nvSpPr>
            <p:spPr bwMode="auto">
              <a:xfrm>
                <a:off x="890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41" name="Oval 5957"/>
              <p:cNvSpPr>
                <a:spLocks noChangeArrowheads="1"/>
              </p:cNvSpPr>
              <p:nvPr/>
            </p:nvSpPr>
            <p:spPr bwMode="auto">
              <a:xfrm>
                <a:off x="1861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42" name="Oval 5958"/>
              <p:cNvSpPr>
                <a:spLocks noChangeArrowheads="1"/>
              </p:cNvSpPr>
              <p:nvPr/>
            </p:nvSpPr>
            <p:spPr bwMode="auto">
              <a:xfrm>
                <a:off x="932" y="26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43" name="Oval 5959"/>
              <p:cNvSpPr>
                <a:spLocks noChangeArrowheads="1"/>
              </p:cNvSpPr>
              <p:nvPr/>
            </p:nvSpPr>
            <p:spPr bwMode="auto">
              <a:xfrm>
                <a:off x="946" y="305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44" name="Oval 5960"/>
              <p:cNvSpPr>
                <a:spLocks noChangeArrowheads="1"/>
              </p:cNvSpPr>
              <p:nvPr/>
            </p:nvSpPr>
            <p:spPr bwMode="auto">
              <a:xfrm>
                <a:off x="1197" y="31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45" name="Oval 5961"/>
              <p:cNvSpPr>
                <a:spLocks noChangeArrowheads="1"/>
              </p:cNvSpPr>
              <p:nvPr/>
            </p:nvSpPr>
            <p:spPr bwMode="auto">
              <a:xfrm>
                <a:off x="1190" y="31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46" name="Oval 5962"/>
              <p:cNvSpPr>
                <a:spLocks noChangeArrowheads="1"/>
              </p:cNvSpPr>
              <p:nvPr/>
            </p:nvSpPr>
            <p:spPr bwMode="auto">
              <a:xfrm>
                <a:off x="925" y="283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47" name="Oval 5963"/>
              <p:cNvSpPr>
                <a:spLocks noChangeArrowheads="1"/>
              </p:cNvSpPr>
              <p:nvPr/>
            </p:nvSpPr>
            <p:spPr bwMode="auto">
              <a:xfrm>
                <a:off x="1079" y="26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48" name="Oval 5964"/>
              <p:cNvSpPr>
                <a:spLocks noChangeArrowheads="1"/>
              </p:cNvSpPr>
              <p:nvPr/>
            </p:nvSpPr>
            <p:spPr bwMode="auto">
              <a:xfrm>
                <a:off x="1375" y="32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49" name="Oval 5965"/>
              <p:cNvSpPr>
                <a:spLocks noChangeArrowheads="1"/>
              </p:cNvSpPr>
              <p:nvPr/>
            </p:nvSpPr>
            <p:spPr bwMode="auto">
              <a:xfrm>
                <a:off x="1215" y="28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50" name="Oval 5966"/>
              <p:cNvSpPr>
                <a:spLocks noChangeArrowheads="1"/>
              </p:cNvSpPr>
              <p:nvPr/>
            </p:nvSpPr>
            <p:spPr bwMode="auto">
              <a:xfrm>
                <a:off x="1330" y="30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51" name="Oval 5967"/>
              <p:cNvSpPr>
                <a:spLocks noChangeArrowheads="1"/>
              </p:cNvSpPr>
              <p:nvPr/>
            </p:nvSpPr>
            <p:spPr bwMode="auto">
              <a:xfrm>
                <a:off x="820" y="19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52" name="Oval 5968"/>
              <p:cNvSpPr>
                <a:spLocks noChangeArrowheads="1"/>
              </p:cNvSpPr>
              <p:nvPr/>
            </p:nvSpPr>
            <p:spPr bwMode="auto">
              <a:xfrm>
                <a:off x="1299" y="253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53" name="Oval 5969"/>
              <p:cNvSpPr>
                <a:spLocks noChangeArrowheads="1"/>
              </p:cNvSpPr>
              <p:nvPr/>
            </p:nvSpPr>
            <p:spPr bwMode="auto">
              <a:xfrm>
                <a:off x="824" y="24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54" name="Oval 5970"/>
              <p:cNvSpPr>
                <a:spLocks noChangeArrowheads="1"/>
              </p:cNvSpPr>
              <p:nvPr/>
            </p:nvSpPr>
            <p:spPr bwMode="auto">
              <a:xfrm>
                <a:off x="967" y="269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55" name="Oval 5971"/>
              <p:cNvSpPr>
                <a:spLocks noChangeArrowheads="1"/>
              </p:cNvSpPr>
              <p:nvPr/>
            </p:nvSpPr>
            <p:spPr bwMode="auto">
              <a:xfrm>
                <a:off x="1299" y="33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56" name="Oval 5972"/>
              <p:cNvSpPr>
                <a:spLocks noChangeArrowheads="1"/>
              </p:cNvSpPr>
              <p:nvPr/>
            </p:nvSpPr>
            <p:spPr bwMode="auto">
              <a:xfrm>
                <a:off x="1117" y="30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57" name="Oval 5973"/>
              <p:cNvSpPr>
                <a:spLocks noChangeArrowheads="1"/>
              </p:cNvSpPr>
              <p:nvPr/>
            </p:nvSpPr>
            <p:spPr bwMode="auto">
              <a:xfrm>
                <a:off x="740" y="23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58" name="Oval 5974"/>
              <p:cNvSpPr>
                <a:spLocks noChangeArrowheads="1"/>
              </p:cNvSpPr>
              <p:nvPr/>
            </p:nvSpPr>
            <p:spPr bwMode="auto">
              <a:xfrm>
                <a:off x="1037" y="29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59" name="Oval 5975"/>
              <p:cNvSpPr>
                <a:spLocks noChangeArrowheads="1"/>
              </p:cNvSpPr>
              <p:nvPr/>
            </p:nvSpPr>
            <p:spPr bwMode="auto">
              <a:xfrm>
                <a:off x="1135" y="3246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60" name="Oval 5976"/>
              <p:cNvSpPr>
                <a:spLocks noChangeArrowheads="1"/>
              </p:cNvSpPr>
              <p:nvPr/>
            </p:nvSpPr>
            <p:spPr bwMode="auto">
              <a:xfrm>
                <a:off x="1058" y="298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61" name="Oval 5977"/>
              <p:cNvSpPr>
                <a:spLocks noChangeArrowheads="1"/>
              </p:cNvSpPr>
              <p:nvPr/>
            </p:nvSpPr>
            <p:spPr bwMode="auto">
              <a:xfrm>
                <a:off x="1218" y="29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62" name="Oval 5978"/>
              <p:cNvSpPr>
                <a:spLocks noChangeArrowheads="1"/>
              </p:cNvSpPr>
              <p:nvPr/>
            </p:nvSpPr>
            <p:spPr bwMode="auto">
              <a:xfrm>
                <a:off x="1550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63" name="Oval 5979"/>
              <p:cNvSpPr>
                <a:spLocks noChangeArrowheads="1"/>
              </p:cNvSpPr>
              <p:nvPr/>
            </p:nvSpPr>
            <p:spPr bwMode="auto">
              <a:xfrm>
                <a:off x="1843" y="32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64" name="Oval 5980"/>
              <p:cNvSpPr>
                <a:spLocks noChangeArrowheads="1"/>
              </p:cNvSpPr>
              <p:nvPr/>
            </p:nvSpPr>
            <p:spPr bwMode="auto">
              <a:xfrm>
                <a:off x="765" y="2370"/>
                <a:ext cx="20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65" name="Oval 5981"/>
              <p:cNvSpPr>
                <a:spLocks noChangeArrowheads="1"/>
              </p:cNvSpPr>
              <p:nvPr/>
            </p:nvSpPr>
            <p:spPr bwMode="auto">
              <a:xfrm>
                <a:off x="1281" y="27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66" name="Oval 5982"/>
              <p:cNvSpPr>
                <a:spLocks noChangeArrowheads="1"/>
              </p:cNvSpPr>
              <p:nvPr/>
            </p:nvSpPr>
            <p:spPr bwMode="auto">
              <a:xfrm>
                <a:off x="1012" y="28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67" name="Oval 5983"/>
              <p:cNvSpPr>
                <a:spLocks noChangeArrowheads="1"/>
              </p:cNvSpPr>
              <p:nvPr/>
            </p:nvSpPr>
            <p:spPr bwMode="auto">
              <a:xfrm>
                <a:off x="883" y="29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68" name="Oval 5984"/>
              <p:cNvSpPr>
                <a:spLocks noChangeArrowheads="1"/>
              </p:cNvSpPr>
              <p:nvPr/>
            </p:nvSpPr>
            <p:spPr bwMode="auto">
              <a:xfrm>
                <a:off x="782" y="23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69" name="Oval 5985"/>
              <p:cNvSpPr>
                <a:spLocks noChangeArrowheads="1"/>
              </p:cNvSpPr>
              <p:nvPr/>
            </p:nvSpPr>
            <p:spPr bwMode="auto">
              <a:xfrm>
                <a:off x="1229" y="30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70" name="Oval 5986"/>
              <p:cNvSpPr>
                <a:spLocks noChangeArrowheads="1"/>
              </p:cNvSpPr>
              <p:nvPr/>
            </p:nvSpPr>
            <p:spPr bwMode="auto">
              <a:xfrm>
                <a:off x="1414" y="24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71" name="Oval 5987"/>
              <p:cNvSpPr>
                <a:spLocks noChangeArrowheads="1"/>
              </p:cNvSpPr>
              <p:nvPr/>
            </p:nvSpPr>
            <p:spPr bwMode="auto">
              <a:xfrm>
                <a:off x="3023" y="34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72" name="Oval 5988"/>
              <p:cNvSpPr>
                <a:spLocks noChangeArrowheads="1"/>
              </p:cNvSpPr>
              <p:nvPr/>
            </p:nvSpPr>
            <p:spPr bwMode="auto">
              <a:xfrm>
                <a:off x="1421" y="2775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73" name="Oval 5989"/>
              <p:cNvSpPr>
                <a:spLocks noChangeArrowheads="1"/>
              </p:cNvSpPr>
              <p:nvPr/>
            </p:nvSpPr>
            <p:spPr bwMode="auto">
              <a:xfrm>
                <a:off x="1320" y="27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74" name="Oval 5990"/>
              <p:cNvSpPr>
                <a:spLocks noChangeArrowheads="1"/>
              </p:cNvSpPr>
              <p:nvPr/>
            </p:nvSpPr>
            <p:spPr bwMode="auto">
              <a:xfrm>
                <a:off x="991" y="28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75" name="Oval 5991"/>
              <p:cNvSpPr>
                <a:spLocks noChangeArrowheads="1"/>
              </p:cNvSpPr>
              <p:nvPr/>
            </p:nvSpPr>
            <p:spPr bwMode="auto">
              <a:xfrm>
                <a:off x="831" y="27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76" name="Oval 5992"/>
              <p:cNvSpPr>
                <a:spLocks noChangeArrowheads="1"/>
              </p:cNvSpPr>
              <p:nvPr/>
            </p:nvSpPr>
            <p:spPr bwMode="auto">
              <a:xfrm>
                <a:off x="1142" y="3078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77" name="Oval 5993"/>
              <p:cNvSpPr>
                <a:spLocks noChangeArrowheads="1"/>
              </p:cNvSpPr>
              <p:nvPr/>
            </p:nvSpPr>
            <p:spPr bwMode="auto">
              <a:xfrm>
                <a:off x="1208" y="27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78" name="Oval 5994"/>
              <p:cNvSpPr>
                <a:spLocks noChangeArrowheads="1"/>
              </p:cNvSpPr>
              <p:nvPr/>
            </p:nvSpPr>
            <p:spPr bwMode="auto">
              <a:xfrm>
                <a:off x="869" y="24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79" name="Oval 5995"/>
              <p:cNvSpPr>
                <a:spLocks noChangeArrowheads="1"/>
              </p:cNvSpPr>
              <p:nvPr/>
            </p:nvSpPr>
            <p:spPr bwMode="auto">
              <a:xfrm>
                <a:off x="1023" y="286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80" name="Oval 5996"/>
              <p:cNvSpPr>
                <a:spLocks noChangeArrowheads="1"/>
              </p:cNvSpPr>
              <p:nvPr/>
            </p:nvSpPr>
            <p:spPr bwMode="auto">
              <a:xfrm>
                <a:off x="1257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81" name="Oval 5997"/>
              <p:cNvSpPr>
                <a:spLocks noChangeArrowheads="1"/>
              </p:cNvSpPr>
              <p:nvPr/>
            </p:nvSpPr>
            <p:spPr bwMode="auto">
              <a:xfrm>
                <a:off x="883" y="27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82" name="Oval 5998"/>
              <p:cNvSpPr>
                <a:spLocks noChangeArrowheads="1"/>
              </p:cNvSpPr>
              <p:nvPr/>
            </p:nvSpPr>
            <p:spPr bwMode="auto">
              <a:xfrm>
                <a:off x="771" y="24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83" name="Oval 5999"/>
              <p:cNvSpPr>
                <a:spLocks noChangeArrowheads="1"/>
              </p:cNvSpPr>
              <p:nvPr/>
            </p:nvSpPr>
            <p:spPr bwMode="auto">
              <a:xfrm>
                <a:off x="862" y="19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84" name="Oval 6000"/>
              <p:cNvSpPr>
                <a:spLocks noChangeArrowheads="1"/>
              </p:cNvSpPr>
              <p:nvPr/>
            </p:nvSpPr>
            <p:spPr bwMode="auto">
              <a:xfrm>
                <a:off x="733" y="17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85" name="Oval 6001"/>
              <p:cNvSpPr>
                <a:spLocks noChangeArrowheads="1"/>
              </p:cNvSpPr>
              <p:nvPr/>
            </p:nvSpPr>
            <p:spPr bwMode="auto">
              <a:xfrm>
                <a:off x="1700" y="298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86" name="Oval 6002"/>
              <p:cNvSpPr>
                <a:spLocks noChangeArrowheads="1"/>
              </p:cNvSpPr>
              <p:nvPr/>
            </p:nvSpPr>
            <p:spPr bwMode="auto">
              <a:xfrm>
                <a:off x="3651" y="33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87" name="Oval 6003"/>
              <p:cNvSpPr>
                <a:spLocks noChangeArrowheads="1"/>
              </p:cNvSpPr>
              <p:nvPr/>
            </p:nvSpPr>
            <p:spPr bwMode="auto">
              <a:xfrm>
                <a:off x="1131" y="20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88" name="Oval 6004"/>
              <p:cNvSpPr>
                <a:spLocks noChangeArrowheads="1"/>
              </p:cNvSpPr>
              <p:nvPr/>
            </p:nvSpPr>
            <p:spPr bwMode="auto">
              <a:xfrm>
                <a:off x="2199" y="3400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89" name="Oval 6005"/>
              <p:cNvSpPr>
                <a:spLocks noChangeArrowheads="1"/>
              </p:cNvSpPr>
              <p:nvPr/>
            </p:nvSpPr>
            <p:spPr bwMode="auto">
              <a:xfrm>
                <a:off x="1005" y="22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90" name="Oval 6006"/>
              <p:cNvSpPr>
                <a:spLocks noChangeArrowheads="1"/>
              </p:cNvSpPr>
              <p:nvPr/>
            </p:nvSpPr>
            <p:spPr bwMode="auto">
              <a:xfrm>
                <a:off x="862" y="21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91" name="Oval 6007"/>
              <p:cNvSpPr>
                <a:spLocks noChangeArrowheads="1"/>
              </p:cNvSpPr>
              <p:nvPr/>
            </p:nvSpPr>
            <p:spPr bwMode="auto">
              <a:xfrm>
                <a:off x="1990" y="33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92" name="Oval 6008"/>
              <p:cNvSpPr>
                <a:spLocks noChangeArrowheads="1"/>
              </p:cNvSpPr>
              <p:nvPr/>
            </p:nvSpPr>
            <p:spPr bwMode="auto">
              <a:xfrm>
                <a:off x="1665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93" name="Oval 6009"/>
              <p:cNvSpPr>
                <a:spLocks noChangeArrowheads="1"/>
              </p:cNvSpPr>
              <p:nvPr/>
            </p:nvSpPr>
            <p:spPr bwMode="auto">
              <a:xfrm>
                <a:off x="1578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94" name="Oval 6010"/>
              <p:cNvSpPr>
                <a:spLocks noChangeArrowheads="1"/>
              </p:cNvSpPr>
              <p:nvPr/>
            </p:nvSpPr>
            <p:spPr bwMode="auto">
              <a:xfrm>
                <a:off x="2150" y="32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95" name="Oval 6011"/>
              <p:cNvSpPr>
                <a:spLocks noChangeArrowheads="1"/>
              </p:cNvSpPr>
              <p:nvPr/>
            </p:nvSpPr>
            <p:spPr bwMode="auto">
              <a:xfrm>
                <a:off x="2199" y="30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96" name="Oval 6012"/>
              <p:cNvSpPr>
                <a:spLocks noChangeArrowheads="1"/>
              </p:cNvSpPr>
              <p:nvPr/>
            </p:nvSpPr>
            <p:spPr bwMode="auto">
              <a:xfrm>
                <a:off x="2311" y="30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97" name="Oval 6013"/>
              <p:cNvSpPr>
                <a:spLocks noChangeArrowheads="1"/>
              </p:cNvSpPr>
              <p:nvPr/>
            </p:nvSpPr>
            <p:spPr bwMode="auto">
              <a:xfrm>
                <a:off x="1292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98" name="Oval 6014"/>
              <p:cNvSpPr>
                <a:spLocks noChangeArrowheads="1"/>
              </p:cNvSpPr>
              <p:nvPr/>
            </p:nvSpPr>
            <p:spPr bwMode="auto">
              <a:xfrm>
                <a:off x="723" y="20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99" name="Oval 6015"/>
              <p:cNvSpPr>
                <a:spLocks noChangeArrowheads="1"/>
              </p:cNvSpPr>
              <p:nvPr/>
            </p:nvSpPr>
            <p:spPr bwMode="auto">
              <a:xfrm>
                <a:off x="1159" y="28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00" name="Oval 6016"/>
              <p:cNvSpPr>
                <a:spLocks noChangeArrowheads="1"/>
              </p:cNvSpPr>
              <p:nvPr/>
            </p:nvSpPr>
            <p:spPr bwMode="auto">
              <a:xfrm>
                <a:off x="1704" y="31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01" name="Oval 6017"/>
              <p:cNvSpPr>
                <a:spLocks noChangeArrowheads="1"/>
              </p:cNvSpPr>
              <p:nvPr/>
            </p:nvSpPr>
            <p:spPr bwMode="auto">
              <a:xfrm>
                <a:off x="1079" y="27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02" name="Oval 6018"/>
              <p:cNvSpPr>
                <a:spLocks noChangeArrowheads="1"/>
              </p:cNvSpPr>
              <p:nvPr/>
            </p:nvSpPr>
            <p:spPr bwMode="auto">
              <a:xfrm>
                <a:off x="1752" y="31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03" name="Oval 6019"/>
              <p:cNvSpPr>
                <a:spLocks noChangeArrowheads="1"/>
              </p:cNvSpPr>
              <p:nvPr/>
            </p:nvSpPr>
            <p:spPr bwMode="auto">
              <a:xfrm>
                <a:off x="1246" y="31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04" name="Oval 6020"/>
              <p:cNvSpPr>
                <a:spLocks noChangeArrowheads="1"/>
              </p:cNvSpPr>
              <p:nvPr/>
            </p:nvSpPr>
            <p:spPr bwMode="auto">
              <a:xfrm>
                <a:off x="1484" y="30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05" name="Oval 6021"/>
              <p:cNvSpPr>
                <a:spLocks noChangeArrowheads="1"/>
              </p:cNvSpPr>
              <p:nvPr/>
            </p:nvSpPr>
            <p:spPr bwMode="auto">
              <a:xfrm>
                <a:off x="1187" y="27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06" name="Oval 6022"/>
              <p:cNvSpPr>
                <a:spLocks noChangeArrowheads="1"/>
              </p:cNvSpPr>
              <p:nvPr/>
            </p:nvSpPr>
            <p:spPr bwMode="auto">
              <a:xfrm>
                <a:off x="1271" y="31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07" name="Oval 6023"/>
              <p:cNvSpPr>
                <a:spLocks noChangeArrowheads="1"/>
              </p:cNvSpPr>
              <p:nvPr/>
            </p:nvSpPr>
            <p:spPr bwMode="auto">
              <a:xfrm>
                <a:off x="852" y="26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08" name="Oval 6024"/>
              <p:cNvSpPr>
                <a:spLocks noChangeArrowheads="1"/>
              </p:cNvSpPr>
              <p:nvPr/>
            </p:nvSpPr>
            <p:spPr bwMode="auto">
              <a:xfrm>
                <a:off x="2088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09" name="Oval 6025"/>
              <p:cNvSpPr>
                <a:spLocks noChangeArrowheads="1"/>
              </p:cNvSpPr>
              <p:nvPr/>
            </p:nvSpPr>
            <p:spPr bwMode="auto">
              <a:xfrm>
                <a:off x="1128" y="29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10" name="Oval 6026"/>
              <p:cNvSpPr>
                <a:spLocks noChangeArrowheads="1"/>
              </p:cNvSpPr>
              <p:nvPr/>
            </p:nvSpPr>
            <p:spPr bwMode="auto">
              <a:xfrm>
                <a:off x="1533" y="2939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11" name="Oval 6027"/>
              <p:cNvSpPr>
                <a:spLocks noChangeArrowheads="1"/>
              </p:cNvSpPr>
              <p:nvPr/>
            </p:nvSpPr>
            <p:spPr bwMode="auto">
              <a:xfrm>
                <a:off x="1742" y="31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12" name="Oval 6028"/>
              <p:cNvSpPr>
                <a:spLocks noChangeArrowheads="1"/>
              </p:cNvSpPr>
              <p:nvPr/>
            </p:nvSpPr>
            <p:spPr bwMode="auto">
              <a:xfrm>
                <a:off x="1065" y="27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13" name="Oval 6029"/>
              <p:cNvSpPr>
                <a:spLocks noChangeArrowheads="1"/>
              </p:cNvSpPr>
              <p:nvPr/>
            </p:nvSpPr>
            <p:spPr bwMode="auto">
              <a:xfrm>
                <a:off x="1365" y="32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14" name="Oval 6030"/>
              <p:cNvSpPr>
                <a:spLocks noChangeArrowheads="1"/>
              </p:cNvSpPr>
              <p:nvPr/>
            </p:nvSpPr>
            <p:spPr bwMode="auto">
              <a:xfrm>
                <a:off x="897" y="26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15" name="Oval 6031"/>
              <p:cNvSpPr>
                <a:spLocks noChangeArrowheads="1"/>
              </p:cNvSpPr>
              <p:nvPr/>
            </p:nvSpPr>
            <p:spPr bwMode="auto">
              <a:xfrm>
                <a:off x="1868" y="31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16" name="Oval 6032"/>
              <p:cNvSpPr>
                <a:spLocks noChangeArrowheads="1"/>
              </p:cNvSpPr>
              <p:nvPr/>
            </p:nvSpPr>
            <p:spPr bwMode="auto">
              <a:xfrm>
                <a:off x="1836" y="31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17" name="Oval 6033"/>
              <p:cNvSpPr>
                <a:spLocks noChangeArrowheads="1"/>
              </p:cNvSpPr>
              <p:nvPr/>
            </p:nvSpPr>
            <p:spPr bwMode="auto">
              <a:xfrm>
                <a:off x="995" y="26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18" name="Oval 6034"/>
              <p:cNvSpPr>
                <a:spLocks noChangeArrowheads="1"/>
              </p:cNvSpPr>
              <p:nvPr/>
            </p:nvSpPr>
            <p:spPr bwMode="auto">
              <a:xfrm>
                <a:off x="1016" y="23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19" name="Oval 6035"/>
              <p:cNvSpPr>
                <a:spLocks noChangeArrowheads="1"/>
              </p:cNvSpPr>
              <p:nvPr/>
            </p:nvSpPr>
            <p:spPr bwMode="auto">
              <a:xfrm>
                <a:off x="1271" y="29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20" name="Oval 6036"/>
              <p:cNvSpPr>
                <a:spLocks noChangeArrowheads="1"/>
              </p:cNvSpPr>
              <p:nvPr/>
            </p:nvSpPr>
            <p:spPr bwMode="auto">
              <a:xfrm>
                <a:off x="1546" y="319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21" name="Oval 6037"/>
              <p:cNvSpPr>
                <a:spLocks noChangeArrowheads="1"/>
              </p:cNvSpPr>
              <p:nvPr/>
            </p:nvSpPr>
            <p:spPr bwMode="auto">
              <a:xfrm>
                <a:off x="1456" y="26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22" name="Oval 6038"/>
              <p:cNvSpPr>
                <a:spLocks noChangeArrowheads="1"/>
              </p:cNvSpPr>
              <p:nvPr/>
            </p:nvSpPr>
            <p:spPr bwMode="auto">
              <a:xfrm>
                <a:off x="1627" y="31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23" name="Oval 6039"/>
              <p:cNvSpPr>
                <a:spLocks noChangeArrowheads="1"/>
              </p:cNvSpPr>
              <p:nvPr/>
            </p:nvSpPr>
            <p:spPr bwMode="auto">
              <a:xfrm>
                <a:off x="817" y="25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24" name="Oval 6040"/>
              <p:cNvSpPr>
                <a:spLocks noChangeArrowheads="1"/>
              </p:cNvSpPr>
              <p:nvPr/>
            </p:nvSpPr>
            <p:spPr bwMode="auto">
              <a:xfrm>
                <a:off x="1068" y="21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25" name="Oval 6041"/>
              <p:cNvSpPr>
                <a:spLocks noChangeArrowheads="1"/>
              </p:cNvSpPr>
              <p:nvPr/>
            </p:nvSpPr>
            <p:spPr bwMode="auto">
              <a:xfrm>
                <a:off x="1128" y="29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26" name="Oval 6042"/>
              <p:cNvSpPr>
                <a:spLocks noChangeArrowheads="1"/>
              </p:cNvSpPr>
              <p:nvPr/>
            </p:nvSpPr>
            <p:spPr bwMode="auto">
              <a:xfrm>
                <a:off x="998" y="25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27" name="Oval 6043"/>
              <p:cNvSpPr>
                <a:spLocks noChangeArrowheads="1"/>
              </p:cNvSpPr>
              <p:nvPr/>
            </p:nvSpPr>
            <p:spPr bwMode="auto">
              <a:xfrm>
                <a:off x="1745" y="32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28" name="Oval 6044"/>
              <p:cNvSpPr>
                <a:spLocks noChangeArrowheads="1"/>
              </p:cNvSpPr>
              <p:nvPr/>
            </p:nvSpPr>
            <p:spPr bwMode="auto">
              <a:xfrm>
                <a:off x="908" y="25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29" name="Oval 6045"/>
              <p:cNvSpPr>
                <a:spLocks noChangeArrowheads="1"/>
              </p:cNvSpPr>
              <p:nvPr/>
            </p:nvSpPr>
            <p:spPr bwMode="auto">
              <a:xfrm>
                <a:off x="852" y="2569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30" name="Oval 6046"/>
              <p:cNvSpPr>
                <a:spLocks noChangeArrowheads="1"/>
              </p:cNvSpPr>
              <p:nvPr/>
            </p:nvSpPr>
            <p:spPr bwMode="auto">
              <a:xfrm>
                <a:off x="932" y="31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31" name="Oval 6047"/>
              <p:cNvSpPr>
                <a:spLocks noChangeArrowheads="1"/>
              </p:cNvSpPr>
              <p:nvPr/>
            </p:nvSpPr>
            <p:spPr bwMode="auto">
              <a:xfrm>
                <a:off x="2070" y="31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32" name="Oval 6048"/>
              <p:cNvSpPr>
                <a:spLocks noChangeArrowheads="1"/>
              </p:cNvSpPr>
              <p:nvPr/>
            </p:nvSpPr>
            <p:spPr bwMode="auto">
              <a:xfrm>
                <a:off x="1672" y="29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33" name="Oval 6049"/>
              <p:cNvSpPr>
                <a:spLocks noChangeArrowheads="1"/>
              </p:cNvSpPr>
              <p:nvPr/>
            </p:nvSpPr>
            <p:spPr bwMode="auto">
              <a:xfrm>
                <a:off x="1236" y="27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34" name="Oval 6050"/>
              <p:cNvSpPr>
                <a:spLocks noChangeArrowheads="1"/>
              </p:cNvSpPr>
              <p:nvPr/>
            </p:nvSpPr>
            <p:spPr bwMode="auto">
              <a:xfrm>
                <a:off x="2133" y="33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35" name="Oval 6051"/>
              <p:cNvSpPr>
                <a:spLocks noChangeArrowheads="1"/>
              </p:cNvSpPr>
              <p:nvPr/>
            </p:nvSpPr>
            <p:spPr bwMode="auto">
              <a:xfrm>
                <a:off x="1690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36" name="Oval 6052"/>
              <p:cNvSpPr>
                <a:spLocks noChangeArrowheads="1"/>
              </p:cNvSpPr>
              <p:nvPr/>
            </p:nvSpPr>
            <p:spPr bwMode="auto">
              <a:xfrm>
                <a:off x="1526" y="3407"/>
                <a:ext cx="20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37" name="Oval 6053"/>
              <p:cNvSpPr>
                <a:spLocks noChangeArrowheads="1"/>
              </p:cNvSpPr>
              <p:nvPr/>
            </p:nvSpPr>
            <p:spPr bwMode="auto">
              <a:xfrm>
                <a:off x="2081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38" name="Oval 6054"/>
              <p:cNvSpPr>
                <a:spLocks noChangeArrowheads="1"/>
              </p:cNvSpPr>
              <p:nvPr/>
            </p:nvSpPr>
            <p:spPr bwMode="auto">
              <a:xfrm>
                <a:off x="1400" y="30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39" name="Oval 6055"/>
              <p:cNvSpPr>
                <a:spLocks noChangeArrowheads="1"/>
              </p:cNvSpPr>
              <p:nvPr/>
            </p:nvSpPr>
            <p:spPr bwMode="auto">
              <a:xfrm>
                <a:off x="2461" y="31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40" name="Oval 6056"/>
              <p:cNvSpPr>
                <a:spLocks noChangeArrowheads="1"/>
              </p:cNvSpPr>
              <p:nvPr/>
            </p:nvSpPr>
            <p:spPr bwMode="auto">
              <a:xfrm>
                <a:off x="1508" y="32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41" name="Oval 6057"/>
              <p:cNvSpPr>
                <a:spLocks noChangeArrowheads="1"/>
              </p:cNvSpPr>
              <p:nvPr/>
            </p:nvSpPr>
            <p:spPr bwMode="auto">
              <a:xfrm>
                <a:off x="1229" y="31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42" name="Oval 6058"/>
              <p:cNvSpPr>
                <a:spLocks noChangeArrowheads="1"/>
              </p:cNvSpPr>
              <p:nvPr/>
            </p:nvSpPr>
            <p:spPr bwMode="auto">
              <a:xfrm>
                <a:off x="1341" y="3113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43" name="Oval 6059"/>
              <p:cNvSpPr>
                <a:spLocks noChangeArrowheads="1"/>
              </p:cNvSpPr>
              <p:nvPr/>
            </p:nvSpPr>
            <p:spPr bwMode="auto">
              <a:xfrm>
                <a:off x="1770" y="32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44" name="Oval 6060"/>
              <p:cNvSpPr>
                <a:spLocks noChangeArrowheads="1"/>
              </p:cNvSpPr>
              <p:nvPr/>
            </p:nvSpPr>
            <p:spPr bwMode="auto">
              <a:xfrm>
                <a:off x="1173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45" name="Oval 6061"/>
              <p:cNvSpPr>
                <a:spLocks noChangeArrowheads="1"/>
              </p:cNvSpPr>
              <p:nvPr/>
            </p:nvSpPr>
            <p:spPr bwMode="auto">
              <a:xfrm>
                <a:off x="1190" y="298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46" name="Oval 6062"/>
              <p:cNvSpPr>
                <a:spLocks noChangeArrowheads="1"/>
              </p:cNvSpPr>
              <p:nvPr/>
            </p:nvSpPr>
            <p:spPr bwMode="auto">
              <a:xfrm>
                <a:off x="1857" y="30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47" name="Oval 6063"/>
              <p:cNvSpPr>
                <a:spLocks noChangeArrowheads="1"/>
              </p:cNvSpPr>
              <p:nvPr/>
            </p:nvSpPr>
            <p:spPr bwMode="auto">
              <a:xfrm>
                <a:off x="939" y="28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48" name="Oval 6064"/>
              <p:cNvSpPr>
                <a:spLocks noChangeArrowheads="1"/>
              </p:cNvSpPr>
              <p:nvPr/>
            </p:nvSpPr>
            <p:spPr bwMode="auto">
              <a:xfrm>
                <a:off x="1124" y="25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49" name="Oval 6065"/>
              <p:cNvSpPr>
                <a:spLocks noChangeArrowheads="1"/>
              </p:cNvSpPr>
              <p:nvPr/>
            </p:nvSpPr>
            <p:spPr bwMode="auto">
              <a:xfrm>
                <a:off x="880" y="29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50" name="Oval 6066"/>
              <p:cNvSpPr>
                <a:spLocks noChangeArrowheads="1"/>
              </p:cNvSpPr>
              <p:nvPr/>
            </p:nvSpPr>
            <p:spPr bwMode="auto">
              <a:xfrm>
                <a:off x="932" y="27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51" name="Oval 6067"/>
              <p:cNvSpPr>
                <a:spLocks noChangeArrowheads="1"/>
              </p:cNvSpPr>
              <p:nvPr/>
            </p:nvSpPr>
            <p:spPr bwMode="auto">
              <a:xfrm>
                <a:off x="1567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52" name="Oval 6068"/>
              <p:cNvSpPr>
                <a:spLocks noChangeArrowheads="1"/>
              </p:cNvSpPr>
              <p:nvPr/>
            </p:nvSpPr>
            <p:spPr bwMode="auto">
              <a:xfrm>
                <a:off x="1079" y="31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53" name="Oval 6069"/>
              <p:cNvSpPr>
                <a:spLocks noChangeArrowheads="1"/>
              </p:cNvSpPr>
              <p:nvPr/>
            </p:nvSpPr>
            <p:spPr bwMode="auto">
              <a:xfrm>
                <a:off x="1114" y="29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54" name="Oval 6070"/>
              <p:cNvSpPr>
                <a:spLocks noChangeArrowheads="1"/>
              </p:cNvSpPr>
              <p:nvPr/>
            </p:nvSpPr>
            <p:spPr bwMode="auto">
              <a:xfrm>
                <a:off x="1386" y="33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55" name="Oval 6071"/>
              <p:cNvSpPr>
                <a:spLocks noChangeArrowheads="1"/>
              </p:cNvSpPr>
              <p:nvPr/>
            </p:nvSpPr>
            <p:spPr bwMode="auto">
              <a:xfrm>
                <a:off x="1005" y="27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56" name="Oval 6072"/>
              <p:cNvSpPr>
                <a:spLocks noChangeArrowheads="1"/>
              </p:cNvSpPr>
              <p:nvPr/>
            </p:nvSpPr>
            <p:spPr bwMode="auto">
              <a:xfrm>
                <a:off x="1103" y="320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57" name="Oval 6073"/>
              <p:cNvSpPr>
                <a:spLocks noChangeArrowheads="1"/>
              </p:cNvSpPr>
              <p:nvPr/>
            </p:nvSpPr>
            <p:spPr bwMode="auto">
              <a:xfrm>
                <a:off x="855" y="23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58" name="Oval 6074"/>
              <p:cNvSpPr>
                <a:spLocks noChangeArrowheads="1"/>
              </p:cNvSpPr>
              <p:nvPr/>
            </p:nvSpPr>
            <p:spPr bwMode="auto">
              <a:xfrm>
                <a:off x="2088" y="341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59" name="Oval 6075"/>
              <p:cNvSpPr>
                <a:spLocks noChangeArrowheads="1"/>
              </p:cNvSpPr>
              <p:nvPr/>
            </p:nvSpPr>
            <p:spPr bwMode="auto">
              <a:xfrm>
                <a:off x="939" y="20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60" name="Oval 6076"/>
              <p:cNvSpPr>
                <a:spLocks noChangeArrowheads="1"/>
              </p:cNvSpPr>
              <p:nvPr/>
            </p:nvSpPr>
            <p:spPr bwMode="auto">
              <a:xfrm>
                <a:off x="1309" y="31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61" name="Oval 6077"/>
              <p:cNvSpPr>
                <a:spLocks noChangeArrowheads="1"/>
              </p:cNvSpPr>
              <p:nvPr/>
            </p:nvSpPr>
            <p:spPr bwMode="auto">
              <a:xfrm>
                <a:off x="1159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62" name="Oval 6078"/>
              <p:cNvSpPr>
                <a:spLocks noChangeArrowheads="1"/>
              </p:cNvSpPr>
              <p:nvPr/>
            </p:nvSpPr>
            <p:spPr bwMode="auto">
              <a:xfrm>
                <a:off x="970" y="24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63" name="Oval 6079"/>
              <p:cNvSpPr>
                <a:spLocks noChangeArrowheads="1"/>
              </p:cNvSpPr>
              <p:nvPr/>
            </p:nvSpPr>
            <p:spPr bwMode="auto">
              <a:xfrm>
                <a:off x="831" y="28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64" name="Oval 6080"/>
              <p:cNvSpPr>
                <a:spLocks noChangeArrowheads="1"/>
              </p:cNvSpPr>
              <p:nvPr/>
            </p:nvSpPr>
            <p:spPr bwMode="auto">
              <a:xfrm>
                <a:off x="1124" y="31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65" name="Oval 6081"/>
              <p:cNvSpPr>
                <a:spLocks noChangeArrowheads="1"/>
              </p:cNvSpPr>
              <p:nvPr/>
            </p:nvSpPr>
            <p:spPr bwMode="auto">
              <a:xfrm>
                <a:off x="1522" y="298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66" name="Oval 6082"/>
              <p:cNvSpPr>
                <a:spLocks noChangeArrowheads="1"/>
              </p:cNvSpPr>
              <p:nvPr/>
            </p:nvSpPr>
            <p:spPr bwMode="auto">
              <a:xfrm>
                <a:off x="2109" y="3096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67" name="Oval 6083"/>
              <p:cNvSpPr>
                <a:spLocks noChangeArrowheads="1"/>
              </p:cNvSpPr>
              <p:nvPr/>
            </p:nvSpPr>
            <p:spPr bwMode="auto">
              <a:xfrm>
                <a:off x="1721" y="31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68" name="Oval 6084"/>
              <p:cNvSpPr>
                <a:spLocks noChangeArrowheads="1"/>
              </p:cNvSpPr>
              <p:nvPr/>
            </p:nvSpPr>
            <p:spPr bwMode="auto">
              <a:xfrm>
                <a:off x="1770" y="30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69" name="Oval 6085"/>
              <p:cNvSpPr>
                <a:spLocks noChangeArrowheads="1"/>
              </p:cNvSpPr>
              <p:nvPr/>
            </p:nvSpPr>
            <p:spPr bwMode="auto">
              <a:xfrm>
                <a:off x="1037" y="26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70" name="Oval 6086"/>
              <p:cNvSpPr>
                <a:spLocks noChangeArrowheads="1"/>
              </p:cNvSpPr>
              <p:nvPr/>
            </p:nvSpPr>
            <p:spPr bwMode="auto">
              <a:xfrm>
                <a:off x="1424" y="30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71" name="Oval 6087"/>
              <p:cNvSpPr>
                <a:spLocks noChangeArrowheads="1"/>
              </p:cNvSpPr>
              <p:nvPr/>
            </p:nvSpPr>
            <p:spPr bwMode="auto">
              <a:xfrm>
                <a:off x="1218" y="24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72" name="Oval 6088"/>
              <p:cNvSpPr>
                <a:spLocks noChangeArrowheads="1"/>
              </p:cNvSpPr>
              <p:nvPr/>
            </p:nvSpPr>
            <p:spPr bwMode="auto">
              <a:xfrm>
                <a:off x="1358" y="28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73" name="Oval 6089"/>
              <p:cNvSpPr>
                <a:spLocks noChangeArrowheads="1"/>
              </p:cNvSpPr>
              <p:nvPr/>
            </p:nvSpPr>
            <p:spPr bwMode="auto">
              <a:xfrm>
                <a:off x="1599" y="32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74" name="Oval 6090"/>
              <p:cNvSpPr>
                <a:spLocks noChangeArrowheads="1"/>
              </p:cNvSpPr>
              <p:nvPr/>
            </p:nvSpPr>
            <p:spPr bwMode="auto">
              <a:xfrm>
                <a:off x="1145" y="31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75" name="Oval 6091"/>
              <p:cNvSpPr>
                <a:spLocks noChangeArrowheads="1"/>
              </p:cNvSpPr>
              <p:nvPr/>
            </p:nvSpPr>
            <p:spPr bwMode="auto">
              <a:xfrm>
                <a:off x="1292" y="30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76" name="Oval 6092"/>
              <p:cNvSpPr>
                <a:spLocks noChangeArrowheads="1"/>
              </p:cNvSpPr>
              <p:nvPr/>
            </p:nvSpPr>
            <p:spPr bwMode="auto">
              <a:xfrm>
                <a:off x="2304" y="332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77" name="Oval 6093"/>
              <p:cNvSpPr>
                <a:spLocks noChangeArrowheads="1"/>
              </p:cNvSpPr>
              <p:nvPr/>
            </p:nvSpPr>
            <p:spPr bwMode="auto">
              <a:xfrm>
                <a:off x="963" y="25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78" name="Oval 6094"/>
              <p:cNvSpPr>
                <a:spLocks noChangeArrowheads="1"/>
              </p:cNvSpPr>
              <p:nvPr/>
            </p:nvSpPr>
            <p:spPr bwMode="auto">
              <a:xfrm>
                <a:off x="1403" y="31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79" name="Oval 6095"/>
              <p:cNvSpPr>
                <a:spLocks noChangeArrowheads="1"/>
              </p:cNvSpPr>
              <p:nvPr/>
            </p:nvSpPr>
            <p:spPr bwMode="auto">
              <a:xfrm>
                <a:off x="922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80" name="Oval 6096"/>
              <p:cNvSpPr>
                <a:spLocks noChangeArrowheads="1"/>
              </p:cNvSpPr>
              <p:nvPr/>
            </p:nvSpPr>
            <p:spPr bwMode="auto">
              <a:xfrm>
                <a:off x="1361" y="2789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81" name="Oval 6097"/>
              <p:cNvSpPr>
                <a:spLocks noChangeArrowheads="1"/>
              </p:cNvSpPr>
              <p:nvPr/>
            </p:nvSpPr>
            <p:spPr bwMode="auto">
              <a:xfrm>
                <a:off x="1281" y="30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82" name="Oval 6098"/>
              <p:cNvSpPr>
                <a:spLocks noChangeArrowheads="1"/>
              </p:cNvSpPr>
              <p:nvPr/>
            </p:nvSpPr>
            <p:spPr bwMode="auto">
              <a:xfrm>
                <a:off x="2883" y="3400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83" name="Oval 6099"/>
              <p:cNvSpPr>
                <a:spLocks noChangeArrowheads="1"/>
              </p:cNvSpPr>
              <p:nvPr/>
            </p:nvSpPr>
            <p:spPr bwMode="auto">
              <a:xfrm>
                <a:off x="1840" y="33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84" name="Oval 6100"/>
              <p:cNvSpPr>
                <a:spLocks noChangeArrowheads="1"/>
              </p:cNvSpPr>
              <p:nvPr/>
            </p:nvSpPr>
            <p:spPr bwMode="auto">
              <a:xfrm>
                <a:off x="2541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85" name="Oval 6101"/>
              <p:cNvSpPr>
                <a:spLocks noChangeArrowheads="1"/>
              </p:cNvSpPr>
              <p:nvPr/>
            </p:nvSpPr>
            <p:spPr bwMode="auto">
              <a:xfrm>
                <a:off x="1983" y="33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86" name="Oval 6102"/>
              <p:cNvSpPr>
                <a:spLocks noChangeArrowheads="1"/>
              </p:cNvSpPr>
              <p:nvPr/>
            </p:nvSpPr>
            <p:spPr bwMode="auto">
              <a:xfrm>
                <a:off x="1955" y="341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87" name="Oval 6103"/>
              <p:cNvSpPr>
                <a:spLocks noChangeArrowheads="1"/>
              </p:cNvSpPr>
              <p:nvPr/>
            </p:nvSpPr>
            <p:spPr bwMode="auto">
              <a:xfrm>
                <a:off x="2887" y="34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88" name="Oval 6104"/>
              <p:cNvSpPr>
                <a:spLocks noChangeArrowheads="1"/>
              </p:cNvSpPr>
              <p:nvPr/>
            </p:nvSpPr>
            <p:spPr bwMode="auto">
              <a:xfrm>
                <a:off x="1930" y="341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89" name="Oval 6105"/>
              <p:cNvSpPr>
                <a:spLocks noChangeArrowheads="1"/>
              </p:cNvSpPr>
              <p:nvPr/>
            </p:nvSpPr>
            <p:spPr bwMode="auto">
              <a:xfrm>
                <a:off x="1937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90" name="Oval 6106"/>
              <p:cNvSpPr>
                <a:spLocks noChangeArrowheads="1"/>
              </p:cNvSpPr>
              <p:nvPr/>
            </p:nvSpPr>
            <p:spPr bwMode="auto">
              <a:xfrm>
                <a:off x="1714" y="319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91" name="Oval 6107"/>
              <p:cNvSpPr>
                <a:spLocks noChangeArrowheads="1"/>
              </p:cNvSpPr>
              <p:nvPr/>
            </p:nvSpPr>
            <p:spPr bwMode="auto">
              <a:xfrm>
                <a:off x="2231" y="29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92" name="Oval 6108"/>
              <p:cNvSpPr>
                <a:spLocks noChangeArrowheads="1"/>
              </p:cNvSpPr>
              <p:nvPr/>
            </p:nvSpPr>
            <p:spPr bwMode="auto">
              <a:xfrm>
                <a:off x="1389" y="31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93" name="Oval 6109"/>
              <p:cNvSpPr>
                <a:spLocks noChangeArrowheads="1"/>
              </p:cNvSpPr>
              <p:nvPr/>
            </p:nvSpPr>
            <p:spPr bwMode="auto">
              <a:xfrm>
                <a:off x="1278" y="32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94" name="Oval 6110"/>
              <p:cNvSpPr>
                <a:spLocks noChangeArrowheads="1"/>
              </p:cNvSpPr>
              <p:nvPr/>
            </p:nvSpPr>
            <p:spPr bwMode="auto">
              <a:xfrm>
                <a:off x="2067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95" name="Oval 6111"/>
              <p:cNvSpPr>
                <a:spLocks noChangeArrowheads="1"/>
              </p:cNvSpPr>
              <p:nvPr/>
            </p:nvSpPr>
            <p:spPr bwMode="auto">
              <a:xfrm>
                <a:off x="1037" y="29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96" name="Oval 6112"/>
              <p:cNvSpPr>
                <a:spLocks noChangeArrowheads="1"/>
              </p:cNvSpPr>
              <p:nvPr/>
            </p:nvSpPr>
            <p:spPr bwMode="auto">
              <a:xfrm>
                <a:off x="1728" y="33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97" name="Oval 6113"/>
              <p:cNvSpPr>
                <a:spLocks noChangeArrowheads="1"/>
              </p:cNvSpPr>
              <p:nvPr/>
            </p:nvSpPr>
            <p:spPr bwMode="auto">
              <a:xfrm>
                <a:off x="2307" y="34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98" name="Oval 6114"/>
              <p:cNvSpPr>
                <a:spLocks noChangeArrowheads="1"/>
              </p:cNvSpPr>
              <p:nvPr/>
            </p:nvSpPr>
            <p:spPr bwMode="auto">
              <a:xfrm>
                <a:off x="1417" y="28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99" name="Oval 6115"/>
              <p:cNvSpPr>
                <a:spLocks noChangeArrowheads="1"/>
              </p:cNvSpPr>
              <p:nvPr/>
            </p:nvSpPr>
            <p:spPr bwMode="auto">
              <a:xfrm>
                <a:off x="1292" y="32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4561" name="Group 6317"/>
            <p:cNvGrpSpPr>
              <a:grpSpLocks/>
            </p:cNvGrpSpPr>
            <p:nvPr/>
          </p:nvGrpSpPr>
          <p:grpSpPr bwMode="auto">
            <a:xfrm>
              <a:off x="915" y="2143"/>
              <a:ext cx="3525" cy="1438"/>
              <a:chOff x="915" y="2143"/>
              <a:chExt cx="3525" cy="1438"/>
            </a:xfrm>
          </p:grpSpPr>
          <p:sp>
            <p:nvSpPr>
              <p:cNvPr id="5000" name="Oval 6117"/>
              <p:cNvSpPr>
                <a:spLocks noChangeArrowheads="1"/>
              </p:cNvSpPr>
              <p:nvPr/>
            </p:nvSpPr>
            <p:spPr bwMode="auto">
              <a:xfrm>
                <a:off x="1166" y="309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01" name="Oval 6118"/>
              <p:cNvSpPr>
                <a:spLocks noChangeArrowheads="1"/>
              </p:cNvSpPr>
              <p:nvPr/>
            </p:nvSpPr>
            <p:spPr bwMode="auto">
              <a:xfrm>
                <a:off x="1211" y="26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02" name="Oval 6119"/>
              <p:cNvSpPr>
                <a:spLocks noChangeArrowheads="1"/>
              </p:cNvSpPr>
              <p:nvPr/>
            </p:nvSpPr>
            <p:spPr bwMode="auto">
              <a:xfrm>
                <a:off x="1396" y="32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03" name="Oval 6120"/>
              <p:cNvSpPr>
                <a:spLocks noChangeArrowheads="1"/>
              </p:cNvSpPr>
              <p:nvPr/>
            </p:nvSpPr>
            <p:spPr bwMode="auto">
              <a:xfrm>
                <a:off x="1948" y="32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04" name="Oval 6121"/>
              <p:cNvSpPr>
                <a:spLocks noChangeArrowheads="1"/>
              </p:cNvSpPr>
              <p:nvPr/>
            </p:nvSpPr>
            <p:spPr bwMode="auto">
              <a:xfrm>
                <a:off x="1313" y="34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05" name="Oval 6122"/>
              <p:cNvSpPr>
                <a:spLocks noChangeArrowheads="1"/>
              </p:cNvSpPr>
              <p:nvPr/>
            </p:nvSpPr>
            <p:spPr bwMode="auto">
              <a:xfrm>
                <a:off x="1396" y="32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06" name="Oval 6123"/>
              <p:cNvSpPr>
                <a:spLocks noChangeArrowheads="1"/>
              </p:cNvSpPr>
              <p:nvPr/>
            </p:nvSpPr>
            <p:spPr bwMode="auto">
              <a:xfrm>
                <a:off x="1414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07" name="Oval 6124"/>
              <p:cNvSpPr>
                <a:spLocks noChangeArrowheads="1"/>
              </p:cNvSpPr>
              <p:nvPr/>
            </p:nvSpPr>
            <p:spPr bwMode="auto">
              <a:xfrm>
                <a:off x="1466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08" name="Oval 6125"/>
              <p:cNvSpPr>
                <a:spLocks noChangeArrowheads="1"/>
              </p:cNvSpPr>
              <p:nvPr/>
            </p:nvSpPr>
            <p:spPr bwMode="auto">
              <a:xfrm>
                <a:off x="1215" y="28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09" name="Oval 6126"/>
              <p:cNvSpPr>
                <a:spLocks noChangeArrowheads="1"/>
              </p:cNvSpPr>
              <p:nvPr/>
            </p:nvSpPr>
            <p:spPr bwMode="auto">
              <a:xfrm>
                <a:off x="2150" y="31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10" name="Oval 6127"/>
              <p:cNvSpPr>
                <a:spLocks noChangeArrowheads="1"/>
              </p:cNvSpPr>
              <p:nvPr/>
            </p:nvSpPr>
            <p:spPr bwMode="auto">
              <a:xfrm>
                <a:off x="3030" y="34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11" name="Oval 6128"/>
              <p:cNvSpPr>
                <a:spLocks noChangeArrowheads="1"/>
              </p:cNvSpPr>
              <p:nvPr/>
            </p:nvSpPr>
            <p:spPr bwMode="auto">
              <a:xfrm>
                <a:off x="2978" y="333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12" name="Oval 6129"/>
              <p:cNvSpPr>
                <a:spLocks noChangeArrowheads="1"/>
              </p:cNvSpPr>
              <p:nvPr/>
            </p:nvSpPr>
            <p:spPr bwMode="auto">
              <a:xfrm>
                <a:off x="915" y="23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13" name="Oval 6130"/>
              <p:cNvSpPr>
                <a:spLocks noChangeArrowheads="1"/>
              </p:cNvSpPr>
              <p:nvPr/>
            </p:nvSpPr>
            <p:spPr bwMode="auto">
              <a:xfrm>
                <a:off x="1368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14" name="Oval 6131"/>
              <p:cNvSpPr>
                <a:spLocks noChangeArrowheads="1"/>
              </p:cNvSpPr>
              <p:nvPr/>
            </p:nvSpPr>
            <p:spPr bwMode="auto">
              <a:xfrm>
                <a:off x="1327" y="3560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15" name="Oval 6132"/>
              <p:cNvSpPr>
                <a:spLocks noChangeArrowheads="1"/>
              </p:cNvSpPr>
              <p:nvPr/>
            </p:nvSpPr>
            <p:spPr bwMode="auto">
              <a:xfrm>
                <a:off x="1533" y="3448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16" name="Oval 6133"/>
              <p:cNvSpPr>
                <a:spLocks noChangeArrowheads="1"/>
              </p:cNvSpPr>
              <p:nvPr/>
            </p:nvSpPr>
            <p:spPr bwMode="auto">
              <a:xfrm>
                <a:off x="1927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17" name="Oval 6134"/>
              <p:cNvSpPr>
                <a:spLocks noChangeArrowheads="1"/>
              </p:cNvSpPr>
              <p:nvPr/>
            </p:nvSpPr>
            <p:spPr bwMode="auto">
              <a:xfrm>
                <a:off x="1096" y="316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18" name="Oval 6135"/>
              <p:cNvSpPr>
                <a:spLocks noChangeArrowheads="1"/>
              </p:cNvSpPr>
              <p:nvPr/>
            </p:nvSpPr>
            <p:spPr bwMode="auto">
              <a:xfrm>
                <a:off x="3110" y="35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19" name="Oval 6136"/>
              <p:cNvSpPr>
                <a:spLocks noChangeArrowheads="1"/>
              </p:cNvSpPr>
              <p:nvPr/>
            </p:nvSpPr>
            <p:spPr bwMode="auto">
              <a:xfrm>
                <a:off x="1327" y="3078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20" name="Oval 6137"/>
              <p:cNvSpPr>
                <a:spLocks noChangeArrowheads="1"/>
              </p:cNvSpPr>
              <p:nvPr/>
            </p:nvSpPr>
            <p:spPr bwMode="auto">
              <a:xfrm>
                <a:off x="2014" y="3400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21" name="Oval 6138"/>
              <p:cNvSpPr>
                <a:spLocks noChangeArrowheads="1"/>
              </p:cNvSpPr>
              <p:nvPr/>
            </p:nvSpPr>
            <p:spPr bwMode="auto">
              <a:xfrm>
                <a:off x="2440" y="35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22" name="Oval 6139"/>
              <p:cNvSpPr>
                <a:spLocks noChangeArrowheads="1"/>
              </p:cNvSpPr>
              <p:nvPr/>
            </p:nvSpPr>
            <p:spPr bwMode="auto">
              <a:xfrm>
                <a:off x="1473" y="29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23" name="Oval 6140"/>
              <p:cNvSpPr>
                <a:spLocks noChangeArrowheads="1"/>
              </p:cNvSpPr>
              <p:nvPr/>
            </p:nvSpPr>
            <p:spPr bwMode="auto">
              <a:xfrm>
                <a:off x="2479" y="327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24" name="Oval 6141"/>
              <p:cNvSpPr>
                <a:spLocks noChangeArrowheads="1"/>
              </p:cNvSpPr>
              <p:nvPr/>
            </p:nvSpPr>
            <p:spPr bwMode="auto">
              <a:xfrm>
                <a:off x="967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25" name="Oval 6142"/>
              <p:cNvSpPr>
                <a:spLocks noChangeArrowheads="1"/>
              </p:cNvSpPr>
              <p:nvPr/>
            </p:nvSpPr>
            <p:spPr bwMode="auto">
              <a:xfrm>
                <a:off x="1731" y="28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26" name="Oval 6143"/>
              <p:cNvSpPr>
                <a:spLocks noChangeArrowheads="1"/>
              </p:cNvSpPr>
              <p:nvPr/>
            </p:nvSpPr>
            <p:spPr bwMode="auto">
              <a:xfrm>
                <a:off x="1351" y="32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27" name="Oval 6144"/>
              <p:cNvSpPr>
                <a:spLocks noChangeArrowheads="1"/>
              </p:cNvSpPr>
              <p:nvPr/>
            </p:nvSpPr>
            <p:spPr bwMode="auto">
              <a:xfrm>
                <a:off x="2231" y="33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28" name="Oval 6145"/>
              <p:cNvSpPr>
                <a:spLocks noChangeArrowheads="1"/>
              </p:cNvSpPr>
              <p:nvPr/>
            </p:nvSpPr>
            <p:spPr bwMode="auto">
              <a:xfrm>
                <a:off x="2643" y="32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29" name="Oval 6146"/>
              <p:cNvSpPr>
                <a:spLocks noChangeArrowheads="1"/>
              </p:cNvSpPr>
              <p:nvPr/>
            </p:nvSpPr>
            <p:spPr bwMode="auto">
              <a:xfrm>
                <a:off x="3135" y="28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30" name="Oval 6147"/>
              <p:cNvSpPr>
                <a:spLocks noChangeArrowheads="1"/>
              </p:cNvSpPr>
              <p:nvPr/>
            </p:nvSpPr>
            <p:spPr bwMode="auto">
              <a:xfrm>
                <a:off x="1937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31" name="Oval 6148"/>
              <p:cNvSpPr>
                <a:spLocks noChangeArrowheads="1"/>
              </p:cNvSpPr>
              <p:nvPr/>
            </p:nvSpPr>
            <p:spPr bwMode="auto">
              <a:xfrm>
                <a:off x="4189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32" name="Oval 6149"/>
              <p:cNvSpPr>
                <a:spLocks noChangeArrowheads="1"/>
              </p:cNvSpPr>
              <p:nvPr/>
            </p:nvSpPr>
            <p:spPr bwMode="auto">
              <a:xfrm>
                <a:off x="1731" y="33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33" name="Oval 6150"/>
              <p:cNvSpPr>
                <a:spLocks noChangeArrowheads="1"/>
              </p:cNvSpPr>
              <p:nvPr/>
            </p:nvSpPr>
            <p:spPr bwMode="auto">
              <a:xfrm>
                <a:off x="1896" y="34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34" name="Oval 6151"/>
              <p:cNvSpPr>
                <a:spLocks noChangeArrowheads="1"/>
              </p:cNvSpPr>
              <p:nvPr/>
            </p:nvSpPr>
            <p:spPr bwMode="auto">
              <a:xfrm>
                <a:off x="1477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35" name="Oval 6152"/>
              <p:cNvSpPr>
                <a:spLocks noChangeArrowheads="1"/>
              </p:cNvSpPr>
              <p:nvPr/>
            </p:nvSpPr>
            <p:spPr bwMode="auto">
              <a:xfrm>
                <a:off x="2733" y="33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36" name="Oval 6153"/>
              <p:cNvSpPr>
                <a:spLocks noChangeArrowheads="1"/>
              </p:cNvSpPr>
              <p:nvPr/>
            </p:nvSpPr>
            <p:spPr bwMode="auto">
              <a:xfrm>
                <a:off x="1693" y="33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37" name="Oval 6154"/>
              <p:cNvSpPr>
                <a:spLocks noChangeArrowheads="1"/>
              </p:cNvSpPr>
              <p:nvPr/>
            </p:nvSpPr>
            <p:spPr bwMode="auto">
              <a:xfrm>
                <a:off x="2266" y="35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38" name="Oval 6155"/>
              <p:cNvSpPr>
                <a:spLocks noChangeArrowheads="1"/>
              </p:cNvSpPr>
              <p:nvPr/>
            </p:nvSpPr>
            <p:spPr bwMode="auto">
              <a:xfrm>
                <a:off x="2276" y="35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39" name="Oval 6156"/>
              <p:cNvSpPr>
                <a:spLocks noChangeArrowheads="1"/>
              </p:cNvSpPr>
              <p:nvPr/>
            </p:nvSpPr>
            <p:spPr bwMode="auto">
              <a:xfrm>
                <a:off x="1424" y="320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40" name="Oval 6157"/>
              <p:cNvSpPr>
                <a:spLocks noChangeArrowheads="1"/>
              </p:cNvSpPr>
              <p:nvPr/>
            </p:nvSpPr>
            <p:spPr bwMode="auto">
              <a:xfrm>
                <a:off x="2423" y="34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41" name="Oval 6158"/>
              <p:cNvSpPr>
                <a:spLocks noChangeArrowheads="1"/>
              </p:cNvSpPr>
              <p:nvPr/>
            </p:nvSpPr>
            <p:spPr bwMode="auto">
              <a:xfrm>
                <a:off x="1375" y="33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42" name="Oval 6159"/>
              <p:cNvSpPr>
                <a:spLocks noChangeArrowheads="1"/>
              </p:cNvSpPr>
              <p:nvPr/>
            </p:nvSpPr>
            <p:spPr bwMode="auto">
              <a:xfrm>
                <a:off x="2000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43" name="Oval 6160"/>
              <p:cNvSpPr>
                <a:spLocks noChangeArrowheads="1"/>
              </p:cNvSpPr>
              <p:nvPr/>
            </p:nvSpPr>
            <p:spPr bwMode="auto">
              <a:xfrm>
                <a:off x="2520" y="34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44" name="Oval 6161"/>
              <p:cNvSpPr>
                <a:spLocks noChangeArrowheads="1"/>
              </p:cNvSpPr>
              <p:nvPr/>
            </p:nvSpPr>
            <p:spPr bwMode="auto">
              <a:xfrm>
                <a:off x="1731" y="32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45" name="Oval 6162"/>
              <p:cNvSpPr>
                <a:spLocks noChangeArrowheads="1"/>
              </p:cNvSpPr>
              <p:nvPr/>
            </p:nvSpPr>
            <p:spPr bwMode="auto">
              <a:xfrm>
                <a:off x="1882" y="32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46" name="Oval 6163"/>
              <p:cNvSpPr>
                <a:spLocks noChangeArrowheads="1"/>
              </p:cNvSpPr>
              <p:nvPr/>
            </p:nvSpPr>
            <p:spPr bwMode="auto">
              <a:xfrm>
                <a:off x="2723" y="32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47" name="Oval 6164"/>
              <p:cNvSpPr>
                <a:spLocks noChangeArrowheads="1"/>
              </p:cNvSpPr>
              <p:nvPr/>
            </p:nvSpPr>
            <p:spPr bwMode="auto">
              <a:xfrm>
                <a:off x="1526" y="3375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48" name="Oval 6165"/>
              <p:cNvSpPr>
                <a:spLocks noChangeArrowheads="1"/>
              </p:cNvSpPr>
              <p:nvPr/>
            </p:nvSpPr>
            <p:spPr bwMode="auto">
              <a:xfrm>
                <a:off x="1756" y="34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49" name="Oval 6166"/>
              <p:cNvSpPr>
                <a:spLocks noChangeArrowheads="1"/>
              </p:cNvSpPr>
              <p:nvPr/>
            </p:nvSpPr>
            <p:spPr bwMode="auto">
              <a:xfrm>
                <a:off x="1641" y="32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50" name="Oval 6167"/>
              <p:cNvSpPr>
                <a:spLocks noChangeArrowheads="1"/>
              </p:cNvSpPr>
              <p:nvPr/>
            </p:nvSpPr>
            <p:spPr bwMode="auto">
              <a:xfrm>
                <a:off x="1442" y="29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51" name="Oval 6168"/>
              <p:cNvSpPr>
                <a:spLocks noChangeArrowheads="1"/>
              </p:cNvSpPr>
              <p:nvPr/>
            </p:nvSpPr>
            <p:spPr bwMode="auto">
              <a:xfrm>
                <a:off x="1320" y="298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52" name="Oval 6169"/>
              <p:cNvSpPr>
                <a:spLocks noChangeArrowheads="1"/>
              </p:cNvSpPr>
              <p:nvPr/>
            </p:nvSpPr>
            <p:spPr bwMode="auto">
              <a:xfrm>
                <a:off x="1651" y="32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53" name="Oval 6170"/>
              <p:cNvSpPr>
                <a:spLocks noChangeArrowheads="1"/>
              </p:cNvSpPr>
              <p:nvPr/>
            </p:nvSpPr>
            <p:spPr bwMode="auto">
              <a:xfrm>
                <a:off x="2199" y="29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54" name="Oval 6171"/>
              <p:cNvSpPr>
                <a:spLocks noChangeArrowheads="1"/>
              </p:cNvSpPr>
              <p:nvPr/>
            </p:nvSpPr>
            <p:spPr bwMode="auto">
              <a:xfrm>
                <a:off x="1159" y="30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55" name="Oval 6172"/>
              <p:cNvSpPr>
                <a:spLocks noChangeArrowheads="1"/>
              </p:cNvSpPr>
              <p:nvPr/>
            </p:nvSpPr>
            <p:spPr bwMode="auto">
              <a:xfrm>
                <a:off x="1581" y="319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56" name="Oval 6173"/>
              <p:cNvSpPr>
                <a:spLocks noChangeArrowheads="1"/>
              </p:cNvSpPr>
              <p:nvPr/>
            </p:nvSpPr>
            <p:spPr bwMode="auto">
              <a:xfrm>
                <a:off x="2042" y="33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57" name="Oval 6174"/>
              <p:cNvSpPr>
                <a:spLocks noChangeArrowheads="1"/>
              </p:cNvSpPr>
              <p:nvPr/>
            </p:nvSpPr>
            <p:spPr bwMode="auto">
              <a:xfrm>
                <a:off x="1766" y="33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58" name="Oval 6175"/>
              <p:cNvSpPr>
                <a:spLocks noChangeArrowheads="1"/>
              </p:cNvSpPr>
              <p:nvPr/>
            </p:nvSpPr>
            <p:spPr bwMode="auto">
              <a:xfrm>
                <a:off x="4419" y="34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59" name="Oval 6176"/>
              <p:cNvSpPr>
                <a:spLocks noChangeArrowheads="1"/>
              </p:cNvSpPr>
              <p:nvPr/>
            </p:nvSpPr>
            <p:spPr bwMode="auto">
              <a:xfrm>
                <a:off x="1606" y="34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60" name="Oval 6177"/>
              <p:cNvSpPr>
                <a:spLocks noChangeArrowheads="1"/>
              </p:cNvSpPr>
              <p:nvPr/>
            </p:nvSpPr>
            <p:spPr bwMode="auto">
              <a:xfrm>
                <a:off x="1875" y="30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61" name="Oval 6178"/>
              <p:cNvSpPr>
                <a:spLocks noChangeArrowheads="1"/>
              </p:cNvSpPr>
              <p:nvPr/>
            </p:nvSpPr>
            <p:spPr bwMode="auto">
              <a:xfrm>
                <a:off x="1679" y="33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62" name="Oval 6179"/>
              <p:cNvSpPr>
                <a:spLocks noChangeArrowheads="1"/>
              </p:cNvSpPr>
              <p:nvPr/>
            </p:nvSpPr>
            <p:spPr bwMode="auto">
              <a:xfrm>
                <a:off x="950" y="3141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63" name="Oval 6180"/>
              <p:cNvSpPr>
                <a:spLocks noChangeArrowheads="1"/>
              </p:cNvSpPr>
              <p:nvPr/>
            </p:nvSpPr>
            <p:spPr bwMode="auto">
              <a:xfrm>
                <a:off x="1253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64" name="Oval 6181"/>
              <p:cNvSpPr>
                <a:spLocks noChangeArrowheads="1"/>
              </p:cNvSpPr>
              <p:nvPr/>
            </p:nvSpPr>
            <p:spPr bwMode="auto">
              <a:xfrm>
                <a:off x="1480" y="30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65" name="Oval 6182"/>
              <p:cNvSpPr>
                <a:spLocks noChangeArrowheads="1"/>
              </p:cNvSpPr>
              <p:nvPr/>
            </p:nvSpPr>
            <p:spPr bwMode="auto">
              <a:xfrm>
                <a:off x="1606" y="31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66" name="Oval 6183"/>
              <p:cNvSpPr>
                <a:spLocks noChangeArrowheads="1"/>
              </p:cNvSpPr>
              <p:nvPr/>
            </p:nvSpPr>
            <p:spPr bwMode="auto">
              <a:xfrm>
                <a:off x="1714" y="31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67" name="Oval 6184"/>
              <p:cNvSpPr>
                <a:spLocks noChangeArrowheads="1"/>
              </p:cNvSpPr>
              <p:nvPr/>
            </p:nvSpPr>
            <p:spPr bwMode="auto">
              <a:xfrm>
                <a:off x="1323" y="27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68" name="Oval 6185"/>
              <p:cNvSpPr>
                <a:spLocks noChangeArrowheads="1"/>
              </p:cNvSpPr>
              <p:nvPr/>
            </p:nvSpPr>
            <p:spPr bwMode="auto">
              <a:xfrm>
                <a:off x="2273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69" name="Oval 6186"/>
              <p:cNvSpPr>
                <a:spLocks noChangeArrowheads="1"/>
              </p:cNvSpPr>
              <p:nvPr/>
            </p:nvSpPr>
            <p:spPr bwMode="auto">
              <a:xfrm>
                <a:off x="1578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70" name="Oval 6187"/>
              <p:cNvSpPr>
                <a:spLocks noChangeArrowheads="1"/>
              </p:cNvSpPr>
              <p:nvPr/>
            </p:nvSpPr>
            <p:spPr bwMode="auto">
              <a:xfrm>
                <a:off x="2018" y="31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71" name="Oval 6188"/>
              <p:cNvSpPr>
                <a:spLocks noChangeArrowheads="1"/>
              </p:cNvSpPr>
              <p:nvPr/>
            </p:nvSpPr>
            <p:spPr bwMode="auto">
              <a:xfrm>
                <a:off x="1787" y="34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72" name="Oval 6189"/>
              <p:cNvSpPr>
                <a:spLocks noChangeArrowheads="1"/>
              </p:cNvSpPr>
              <p:nvPr/>
            </p:nvSpPr>
            <p:spPr bwMode="auto">
              <a:xfrm>
                <a:off x="1606" y="34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73" name="Oval 6190"/>
              <p:cNvSpPr>
                <a:spLocks noChangeArrowheads="1"/>
              </p:cNvSpPr>
              <p:nvPr/>
            </p:nvSpPr>
            <p:spPr bwMode="auto">
              <a:xfrm>
                <a:off x="1833" y="33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74" name="Oval 6191"/>
              <p:cNvSpPr>
                <a:spLocks noChangeArrowheads="1"/>
              </p:cNvSpPr>
              <p:nvPr/>
            </p:nvSpPr>
            <p:spPr bwMode="auto">
              <a:xfrm>
                <a:off x="2552" y="33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75" name="Oval 6192"/>
              <p:cNvSpPr>
                <a:spLocks noChangeArrowheads="1"/>
              </p:cNvSpPr>
              <p:nvPr/>
            </p:nvSpPr>
            <p:spPr bwMode="auto">
              <a:xfrm>
                <a:off x="2074" y="30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76" name="Oval 6193"/>
              <p:cNvSpPr>
                <a:spLocks noChangeArrowheads="1"/>
              </p:cNvSpPr>
              <p:nvPr/>
            </p:nvSpPr>
            <p:spPr bwMode="auto">
              <a:xfrm>
                <a:off x="2604" y="34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77" name="Oval 6194"/>
              <p:cNvSpPr>
                <a:spLocks noChangeArrowheads="1"/>
              </p:cNvSpPr>
              <p:nvPr/>
            </p:nvSpPr>
            <p:spPr bwMode="auto">
              <a:xfrm>
                <a:off x="1449" y="30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78" name="Oval 6195"/>
              <p:cNvSpPr>
                <a:spLocks noChangeArrowheads="1"/>
              </p:cNvSpPr>
              <p:nvPr/>
            </p:nvSpPr>
            <p:spPr bwMode="auto">
              <a:xfrm>
                <a:off x="1323" y="31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79" name="Oval 6196"/>
              <p:cNvSpPr>
                <a:spLocks noChangeArrowheads="1"/>
              </p:cNvSpPr>
              <p:nvPr/>
            </p:nvSpPr>
            <p:spPr bwMode="auto">
              <a:xfrm>
                <a:off x="1794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80" name="Oval 6197"/>
              <p:cNvSpPr>
                <a:spLocks noChangeArrowheads="1"/>
              </p:cNvSpPr>
              <p:nvPr/>
            </p:nvSpPr>
            <p:spPr bwMode="auto">
              <a:xfrm>
                <a:off x="1787" y="31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81" name="Oval 6198"/>
              <p:cNvSpPr>
                <a:spLocks noChangeArrowheads="1"/>
              </p:cNvSpPr>
              <p:nvPr/>
            </p:nvSpPr>
            <p:spPr bwMode="auto">
              <a:xfrm>
                <a:off x="1438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82" name="Oval 6199"/>
              <p:cNvSpPr>
                <a:spLocks noChangeArrowheads="1"/>
              </p:cNvSpPr>
              <p:nvPr/>
            </p:nvSpPr>
            <p:spPr bwMode="auto">
              <a:xfrm>
                <a:off x="1634" y="34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83" name="Oval 6200"/>
              <p:cNvSpPr>
                <a:spLocks noChangeArrowheads="1"/>
              </p:cNvSpPr>
              <p:nvPr/>
            </p:nvSpPr>
            <p:spPr bwMode="auto">
              <a:xfrm>
                <a:off x="1264" y="33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84" name="Oval 6201"/>
              <p:cNvSpPr>
                <a:spLocks noChangeArrowheads="1"/>
              </p:cNvSpPr>
              <p:nvPr/>
            </p:nvSpPr>
            <p:spPr bwMode="auto">
              <a:xfrm>
                <a:off x="1585" y="33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85" name="Oval 6202"/>
              <p:cNvSpPr>
                <a:spLocks noChangeArrowheads="1"/>
              </p:cNvSpPr>
              <p:nvPr/>
            </p:nvSpPr>
            <p:spPr bwMode="auto">
              <a:xfrm>
                <a:off x="1361" y="33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86" name="Oval 6203"/>
              <p:cNvSpPr>
                <a:spLocks noChangeArrowheads="1"/>
              </p:cNvSpPr>
              <p:nvPr/>
            </p:nvSpPr>
            <p:spPr bwMode="auto">
              <a:xfrm>
                <a:off x="1780" y="34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87" name="Oval 6204"/>
              <p:cNvSpPr>
                <a:spLocks noChangeArrowheads="1"/>
              </p:cNvSpPr>
              <p:nvPr/>
            </p:nvSpPr>
            <p:spPr bwMode="auto">
              <a:xfrm>
                <a:off x="1955" y="34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88" name="Oval 6205"/>
              <p:cNvSpPr>
                <a:spLocks noChangeArrowheads="1"/>
              </p:cNvSpPr>
              <p:nvPr/>
            </p:nvSpPr>
            <p:spPr bwMode="auto">
              <a:xfrm>
                <a:off x="2105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89" name="Oval 6206"/>
              <p:cNvSpPr>
                <a:spLocks noChangeArrowheads="1"/>
              </p:cNvSpPr>
              <p:nvPr/>
            </p:nvSpPr>
            <p:spPr bwMode="auto">
              <a:xfrm>
                <a:off x="1522" y="33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90" name="Oval 6207"/>
              <p:cNvSpPr>
                <a:spLocks noChangeArrowheads="1"/>
              </p:cNvSpPr>
              <p:nvPr/>
            </p:nvSpPr>
            <p:spPr bwMode="auto">
              <a:xfrm>
                <a:off x="1725" y="3459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91" name="Oval 6208"/>
              <p:cNvSpPr>
                <a:spLocks noChangeArrowheads="1"/>
              </p:cNvSpPr>
              <p:nvPr/>
            </p:nvSpPr>
            <p:spPr bwMode="auto">
              <a:xfrm>
                <a:off x="2971" y="34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92" name="Oval 6209"/>
              <p:cNvSpPr>
                <a:spLocks noChangeArrowheads="1"/>
              </p:cNvSpPr>
              <p:nvPr/>
            </p:nvSpPr>
            <p:spPr bwMode="auto">
              <a:xfrm>
                <a:off x="2939" y="31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93" name="Oval 6210"/>
              <p:cNvSpPr>
                <a:spLocks noChangeArrowheads="1"/>
              </p:cNvSpPr>
              <p:nvPr/>
            </p:nvSpPr>
            <p:spPr bwMode="auto">
              <a:xfrm>
                <a:off x="2119" y="34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94" name="Oval 6211"/>
              <p:cNvSpPr>
                <a:spLocks noChangeArrowheads="1"/>
              </p:cNvSpPr>
              <p:nvPr/>
            </p:nvSpPr>
            <p:spPr bwMode="auto">
              <a:xfrm>
                <a:off x="3631" y="3431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95" name="Oval 6212"/>
              <p:cNvSpPr>
                <a:spLocks noChangeArrowheads="1"/>
              </p:cNvSpPr>
              <p:nvPr/>
            </p:nvSpPr>
            <p:spPr bwMode="auto">
              <a:xfrm>
                <a:off x="2465" y="35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96" name="Oval 6213"/>
              <p:cNvSpPr>
                <a:spLocks noChangeArrowheads="1"/>
              </p:cNvSpPr>
              <p:nvPr/>
            </p:nvSpPr>
            <p:spPr bwMode="auto">
              <a:xfrm>
                <a:off x="2978" y="32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97" name="Oval 6214"/>
              <p:cNvSpPr>
                <a:spLocks noChangeArrowheads="1"/>
              </p:cNvSpPr>
              <p:nvPr/>
            </p:nvSpPr>
            <p:spPr bwMode="auto">
              <a:xfrm>
                <a:off x="2318" y="32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98" name="Oval 6215"/>
              <p:cNvSpPr>
                <a:spLocks noChangeArrowheads="1"/>
              </p:cNvSpPr>
              <p:nvPr/>
            </p:nvSpPr>
            <p:spPr bwMode="auto">
              <a:xfrm>
                <a:off x="2786" y="346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99" name="Oval 6216"/>
              <p:cNvSpPr>
                <a:spLocks noChangeArrowheads="1"/>
              </p:cNvSpPr>
              <p:nvPr/>
            </p:nvSpPr>
            <p:spPr bwMode="auto">
              <a:xfrm>
                <a:off x="2119" y="33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00" name="Oval 6217"/>
              <p:cNvSpPr>
                <a:spLocks noChangeArrowheads="1"/>
              </p:cNvSpPr>
              <p:nvPr/>
            </p:nvSpPr>
            <p:spPr bwMode="auto">
              <a:xfrm>
                <a:off x="4266" y="34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01" name="Oval 6218"/>
              <p:cNvSpPr>
                <a:spLocks noChangeArrowheads="1"/>
              </p:cNvSpPr>
              <p:nvPr/>
            </p:nvSpPr>
            <p:spPr bwMode="auto">
              <a:xfrm>
                <a:off x="2733" y="354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02" name="Oval 6219"/>
              <p:cNvSpPr>
                <a:spLocks noChangeArrowheads="1"/>
              </p:cNvSpPr>
              <p:nvPr/>
            </p:nvSpPr>
            <p:spPr bwMode="auto">
              <a:xfrm>
                <a:off x="2555" y="34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03" name="Oval 6220"/>
              <p:cNvSpPr>
                <a:spLocks noChangeArrowheads="1"/>
              </p:cNvSpPr>
              <p:nvPr/>
            </p:nvSpPr>
            <p:spPr bwMode="auto">
              <a:xfrm>
                <a:off x="3414" y="34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04" name="Oval 6221"/>
              <p:cNvSpPr>
                <a:spLocks noChangeArrowheads="1"/>
              </p:cNvSpPr>
              <p:nvPr/>
            </p:nvSpPr>
            <p:spPr bwMode="auto">
              <a:xfrm>
                <a:off x="4001" y="33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05" name="Oval 6222"/>
              <p:cNvSpPr>
                <a:spLocks noChangeArrowheads="1"/>
              </p:cNvSpPr>
              <p:nvPr/>
            </p:nvSpPr>
            <p:spPr bwMode="auto">
              <a:xfrm>
                <a:off x="2842" y="33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06" name="Oval 6223"/>
              <p:cNvSpPr>
                <a:spLocks noChangeArrowheads="1"/>
              </p:cNvSpPr>
              <p:nvPr/>
            </p:nvSpPr>
            <p:spPr bwMode="auto">
              <a:xfrm>
                <a:off x="3034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07" name="Oval 6224"/>
              <p:cNvSpPr>
                <a:spLocks noChangeArrowheads="1"/>
              </p:cNvSpPr>
              <p:nvPr/>
            </p:nvSpPr>
            <p:spPr bwMode="auto">
              <a:xfrm>
                <a:off x="1613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08" name="Oval 6225"/>
              <p:cNvSpPr>
                <a:spLocks noChangeArrowheads="1"/>
              </p:cNvSpPr>
              <p:nvPr/>
            </p:nvSpPr>
            <p:spPr bwMode="auto">
              <a:xfrm>
                <a:off x="2475" y="33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09" name="Oval 6226"/>
              <p:cNvSpPr>
                <a:spLocks noChangeArrowheads="1"/>
              </p:cNvSpPr>
              <p:nvPr/>
            </p:nvSpPr>
            <p:spPr bwMode="auto">
              <a:xfrm>
                <a:off x="2803" y="34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10" name="Oval 6227"/>
              <p:cNvSpPr>
                <a:spLocks noChangeArrowheads="1"/>
              </p:cNvSpPr>
              <p:nvPr/>
            </p:nvSpPr>
            <p:spPr bwMode="auto">
              <a:xfrm>
                <a:off x="2395" y="33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11" name="Oval 6228"/>
              <p:cNvSpPr>
                <a:spLocks noChangeArrowheads="1"/>
              </p:cNvSpPr>
              <p:nvPr/>
            </p:nvSpPr>
            <p:spPr bwMode="auto">
              <a:xfrm>
                <a:off x="3414" y="31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12" name="Oval 6229"/>
              <p:cNvSpPr>
                <a:spLocks noChangeArrowheads="1"/>
              </p:cNvSpPr>
              <p:nvPr/>
            </p:nvSpPr>
            <p:spPr bwMode="auto">
              <a:xfrm>
                <a:off x="2266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13" name="Oval 6230"/>
              <p:cNvSpPr>
                <a:spLocks noChangeArrowheads="1"/>
              </p:cNvSpPr>
              <p:nvPr/>
            </p:nvSpPr>
            <p:spPr bwMode="auto">
              <a:xfrm>
                <a:off x="2859" y="33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14" name="Oval 6231"/>
              <p:cNvSpPr>
                <a:spLocks noChangeArrowheads="1"/>
              </p:cNvSpPr>
              <p:nvPr/>
            </p:nvSpPr>
            <p:spPr bwMode="auto">
              <a:xfrm>
                <a:off x="2807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15" name="Oval 6232"/>
              <p:cNvSpPr>
                <a:spLocks noChangeArrowheads="1"/>
              </p:cNvSpPr>
              <p:nvPr/>
            </p:nvSpPr>
            <p:spPr bwMode="auto">
              <a:xfrm>
                <a:off x="2409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16" name="Oval 6233"/>
              <p:cNvSpPr>
                <a:spLocks noChangeArrowheads="1"/>
              </p:cNvSpPr>
              <p:nvPr/>
            </p:nvSpPr>
            <p:spPr bwMode="auto">
              <a:xfrm>
                <a:off x="3337" y="32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17" name="Oval 6234"/>
              <p:cNvSpPr>
                <a:spLocks noChangeArrowheads="1"/>
              </p:cNvSpPr>
              <p:nvPr/>
            </p:nvSpPr>
            <p:spPr bwMode="auto">
              <a:xfrm>
                <a:off x="1822" y="33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18" name="Oval 6235"/>
              <p:cNvSpPr>
                <a:spLocks noChangeArrowheads="1"/>
              </p:cNvSpPr>
              <p:nvPr/>
            </p:nvSpPr>
            <p:spPr bwMode="auto">
              <a:xfrm>
                <a:off x="1609" y="32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19" name="Oval 6236"/>
              <p:cNvSpPr>
                <a:spLocks noChangeArrowheads="1"/>
              </p:cNvSpPr>
              <p:nvPr/>
            </p:nvSpPr>
            <p:spPr bwMode="auto">
              <a:xfrm>
                <a:off x="1679" y="33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20" name="Oval 6237"/>
              <p:cNvSpPr>
                <a:spLocks noChangeArrowheads="1"/>
              </p:cNvSpPr>
              <p:nvPr/>
            </p:nvSpPr>
            <p:spPr bwMode="auto">
              <a:xfrm>
                <a:off x="3585" y="34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21" name="Oval 6238"/>
              <p:cNvSpPr>
                <a:spLocks noChangeArrowheads="1"/>
              </p:cNvSpPr>
              <p:nvPr/>
            </p:nvSpPr>
            <p:spPr bwMode="auto">
              <a:xfrm>
                <a:off x="1414" y="31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22" name="Oval 6239"/>
              <p:cNvSpPr>
                <a:spLocks noChangeArrowheads="1"/>
              </p:cNvSpPr>
              <p:nvPr/>
            </p:nvSpPr>
            <p:spPr bwMode="auto">
              <a:xfrm>
                <a:off x="2768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23" name="Oval 6240"/>
              <p:cNvSpPr>
                <a:spLocks noChangeArrowheads="1"/>
              </p:cNvSpPr>
              <p:nvPr/>
            </p:nvSpPr>
            <p:spPr bwMode="auto">
              <a:xfrm>
                <a:off x="1910" y="3148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24" name="Oval 6241"/>
              <p:cNvSpPr>
                <a:spLocks noChangeArrowheads="1"/>
              </p:cNvSpPr>
              <p:nvPr/>
            </p:nvSpPr>
            <p:spPr bwMode="auto">
              <a:xfrm>
                <a:off x="1285" y="31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25" name="Oval 6242"/>
              <p:cNvSpPr>
                <a:spLocks noChangeArrowheads="1"/>
              </p:cNvSpPr>
              <p:nvPr/>
            </p:nvSpPr>
            <p:spPr bwMode="auto">
              <a:xfrm>
                <a:off x="1114" y="30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26" name="Oval 6243"/>
              <p:cNvSpPr>
                <a:spLocks noChangeArrowheads="1"/>
              </p:cNvSpPr>
              <p:nvPr/>
            </p:nvSpPr>
            <p:spPr bwMode="auto">
              <a:xfrm>
                <a:off x="1972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27" name="Oval 6244"/>
              <p:cNvSpPr>
                <a:spLocks noChangeArrowheads="1"/>
              </p:cNvSpPr>
              <p:nvPr/>
            </p:nvSpPr>
            <p:spPr bwMode="auto">
              <a:xfrm>
                <a:off x="1693" y="32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28" name="Oval 6245"/>
              <p:cNvSpPr>
                <a:spLocks noChangeArrowheads="1"/>
              </p:cNvSpPr>
              <p:nvPr/>
            </p:nvSpPr>
            <p:spPr bwMode="auto">
              <a:xfrm>
                <a:off x="1766" y="33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29" name="Oval 6246"/>
              <p:cNvSpPr>
                <a:spLocks noChangeArrowheads="1"/>
              </p:cNvSpPr>
              <p:nvPr/>
            </p:nvSpPr>
            <p:spPr bwMode="auto">
              <a:xfrm>
                <a:off x="1815" y="32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30" name="Oval 6247"/>
              <p:cNvSpPr>
                <a:spLocks noChangeArrowheads="1"/>
              </p:cNvSpPr>
              <p:nvPr/>
            </p:nvSpPr>
            <p:spPr bwMode="auto">
              <a:xfrm>
                <a:off x="1854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31" name="Oval 6248"/>
              <p:cNvSpPr>
                <a:spLocks noChangeArrowheads="1"/>
              </p:cNvSpPr>
              <p:nvPr/>
            </p:nvSpPr>
            <p:spPr bwMode="auto">
              <a:xfrm>
                <a:off x="1892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32" name="Oval 6249"/>
              <p:cNvSpPr>
                <a:spLocks noChangeArrowheads="1"/>
              </p:cNvSpPr>
              <p:nvPr/>
            </p:nvSpPr>
            <p:spPr bwMode="auto">
              <a:xfrm>
                <a:off x="1253" y="28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33" name="Oval 6250"/>
              <p:cNvSpPr>
                <a:spLocks noChangeArrowheads="1"/>
              </p:cNvSpPr>
              <p:nvPr/>
            </p:nvSpPr>
            <p:spPr bwMode="auto">
              <a:xfrm>
                <a:off x="2154" y="31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34" name="Oval 6251"/>
              <p:cNvSpPr>
                <a:spLocks noChangeArrowheads="1"/>
              </p:cNvSpPr>
              <p:nvPr/>
            </p:nvSpPr>
            <p:spPr bwMode="auto">
              <a:xfrm>
                <a:off x="1208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35" name="Oval 6252"/>
              <p:cNvSpPr>
                <a:spLocks noChangeArrowheads="1"/>
              </p:cNvSpPr>
              <p:nvPr/>
            </p:nvSpPr>
            <p:spPr bwMode="auto">
              <a:xfrm>
                <a:off x="1725" y="3379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36" name="Oval 6253"/>
              <p:cNvSpPr>
                <a:spLocks noChangeArrowheads="1"/>
              </p:cNvSpPr>
              <p:nvPr/>
            </p:nvSpPr>
            <p:spPr bwMode="auto">
              <a:xfrm>
                <a:off x="1585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37" name="Oval 6254"/>
              <p:cNvSpPr>
                <a:spLocks noChangeArrowheads="1"/>
              </p:cNvSpPr>
              <p:nvPr/>
            </p:nvSpPr>
            <p:spPr bwMode="auto">
              <a:xfrm>
                <a:off x="1738" y="32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38" name="Oval 6255"/>
              <p:cNvSpPr>
                <a:spLocks noChangeArrowheads="1"/>
              </p:cNvSpPr>
              <p:nvPr/>
            </p:nvSpPr>
            <p:spPr bwMode="auto">
              <a:xfrm>
                <a:off x="3351" y="34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39" name="Oval 6256"/>
              <p:cNvSpPr>
                <a:spLocks noChangeArrowheads="1"/>
              </p:cNvSpPr>
              <p:nvPr/>
            </p:nvSpPr>
            <p:spPr bwMode="auto">
              <a:xfrm>
                <a:off x="1477" y="31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40" name="Oval 6257"/>
              <p:cNvSpPr>
                <a:spLocks noChangeArrowheads="1"/>
              </p:cNvSpPr>
              <p:nvPr/>
            </p:nvSpPr>
            <p:spPr bwMode="auto">
              <a:xfrm>
                <a:off x="2039" y="33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41" name="Oval 6258"/>
              <p:cNvSpPr>
                <a:spLocks noChangeArrowheads="1"/>
              </p:cNvSpPr>
              <p:nvPr/>
            </p:nvSpPr>
            <p:spPr bwMode="auto">
              <a:xfrm>
                <a:off x="1707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42" name="Oval 6259"/>
              <p:cNvSpPr>
                <a:spLocks noChangeArrowheads="1"/>
              </p:cNvSpPr>
              <p:nvPr/>
            </p:nvSpPr>
            <p:spPr bwMode="auto">
              <a:xfrm>
                <a:off x="1634" y="31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43" name="Oval 6260"/>
              <p:cNvSpPr>
                <a:spLocks noChangeArrowheads="1"/>
              </p:cNvSpPr>
              <p:nvPr/>
            </p:nvSpPr>
            <p:spPr bwMode="auto">
              <a:xfrm>
                <a:off x="1435" y="32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44" name="Oval 6261"/>
              <p:cNvSpPr>
                <a:spLocks noChangeArrowheads="1"/>
              </p:cNvSpPr>
              <p:nvPr/>
            </p:nvSpPr>
            <p:spPr bwMode="auto">
              <a:xfrm>
                <a:off x="1763" y="33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45" name="Oval 6262"/>
              <p:cNvSpPr>
                <a:spLocks noChangeArrowheads="1"/>
              </p:cNvSpPr>
              <p:nvPr/>
            </p:nvSpPr>
            <p:spPr bwMode="auto">
              <a:xfrm>
                <a:off x="1347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46" name="Oval 6263"/>
              <p:cNvSpPr>
                <a:spLocks noChangeArrowheads="1"/>
              </p:cNvSpPr>
              <p:nvPr/>
            </p:nvSpPr>
            <p:spPr bwMode="auto">
              <a:xfrm>
                <a:off x="1718" y="2872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47" name="Oval 6264"/>
              <p:cNvSpPr>
                <a:spLocks noChangeArrowheads="1"/>
              </p:cNvSpPr>
              <p:nvPr/>
            </p:nvSpPr>
            <p:spPr bwMode="auto">
              <a:xfrm>
                <a:off x="1142" y="3148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48" name="Oval 6265"/>
              <p:cNvSpPr>
                <a:spLocks noChangeArrowheads="1"/>
              </p:cNvSpPr>
              <p:nvPr/>
            </p:nvSpPr>
            <p:spPr bwMode="auto">
              <a:xfrm>
                <a:off x="1533" y="3214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49" name="Oval 6266"/>
              <p:cNvSpPr>
                <a:spLocks noChangeArrowheads="1"/>
              </p:cNvSpPr>
              <p:nvPr/>
            </p:nvSpPr>
            <p:spPr bwMode="auto">
              <a:xfrm>
                <a:off x="1403" y="33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50" name="Oval 6267"/>
              <p:cNvSpPr>
                <a:spLocks noChangeArrowheads="1"/>
              </p:cNvSpPr>
              <p:nvPr/>
            </p:nvSpPr>
            <p:spPr bwMode="auto">
              <a:xfrm>
                <a:off x="1550" y="32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51" name="Oval 6268"/>
              <p:cNvSpPr>
                <a:spLocks noChangeArrowheads="1"/>
              </p:cNvSpPr>
              <p:nvPr/>
            </p:nvSpPr>
            <p:spPr bwMode="auto">
              <a:xfrm>
                <a:off x="1606" y="30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52" name="Oval 6269"/>
              <p:cNvSpPr>
                <a:spLocks noChangeArrowheads="1"/>
              </p:cNvSpPr>
              <p:nvPr/>
            </p:nvSpPr>
            <p:spPr bwMode="auto">
              <a:xfrm>
                <a:off x="1470" y="31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53" name="Oval 6270"/>
              <p:cNvSpPr>
                <a:spLocks noChangeArrowheads="1"/>
              </p:cNvSpPr>
              <p:nvPr/>
            </p:nvSpPr>
            <p:spPr bwMode="auto">
              <a:xfrm>
                <a:off x="3627" y="27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54" name="Oval 6271"/>
              <p:cNvSpPr>
                <a:spLocks noChangeArrowheads="1"/>
              </p:cNvSpPr>
              <p:nvPr/>
            </p:nvSpPr>
            <p:spPr bwMode="auto">
              <a:xfrm>
                <a:off x="1054" y="31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55" name="Oval 6272"/>
              <p:cNvSpPr>
                <a:spLocks noChangeArrowheads="1"/>
              </p:cNvSpPr>
              <p:nvPr/>
            </p:nvSpPr>
            <p:spPr bwMode="auto">
              <a:xfrm>
                <a:off x="1773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56" name="Oval 6273"/>
              <p:cNvSpPr>
                <a:spLocks noChangeArrowheads="1"/>
              </p:cNvSpPr>
              <p:nvPr/>
            </p:nvSpPr>
            <p:spPr bwMode="auto">
              <a:xfrm>
                <a:off x="1079" y="31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57" name="Oval 6274"/>
              <p:cNvSpPr>
                <a:spLocks noChangeArrowheads="1"/>
              </p:cNvSpPr>
              <p:nvPr/>
            </p:nvSpPr>
            <p:spPr bwMode="auto">
              <a:xfrm>
                <a:off x="1861" y="31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58" name="Oval 6275"/>
              <p:cNvSpPr>
                <a:spLocks noChangeArrowheads="1"/>
              </p:cNvSpPr>
              <p:nvPr/>
            </p:nvSpPr>
            <p:spPr bwMode="auto">
              <a:xfrm>
                <a:off x="2206" y="33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59" name="Oval 6276"/>
              <p:cNvSpPr>
                <a:spLocks noChangeArrowheads="1"/>
              </p:cNvSpPr>
              <p:nvPr/>
            </p:nvSpPr>
            <p:spPr bwMode="auto">
              <a:xfrm>
                <a:off x="2695" y="31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60" name="Oval 6277"/>
              <p:cNvSpPr>
                <a:spLocks noChangeArrowheads="1"/>
              </p:cNvSpPr>
              <p:nvPr/>
            </p:nvSpPr>
            <p:spPr bwMode="auto">
              <a:xfrm>
                <a:off x="2311" y="28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61" name="Oval 6278"/>
              <p:cNvSpPr>
                <a:spLocks noChangeArrowheads="1"/>
              </p:cNvSpPr>
              <p:nvPr/>
            </p:nvSpPr>
            <p:spPr bwMode="auto">
              <a:xfrm>
                <a:off x="1347" y="31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62" name="Oval 6279"/>
              <p:cNvSpPr>
                <a:spLocks noChangeArrowheads="1"/>
              </p:cNvSpPr>
              <p:nvPr/>
            </p:nvSpPr>
            <p:spPr bwMode="auto">
              <a:xfrm>
                <a:off x="2140" y="31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63" name="Oval 6280"/>
              <p:cNvSpPr>
                <a:spLocks noChangeArrowheads="1"/>
              </p:cNvSpPr>
              <p:nvPr/>
            </p:nvSpPr>
            <p:spPr bwMode="auto">
              <a:xfrm>
                <a:off x="1526" y="3148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64" name="Oval 6281"/>
              <p:cNvSpPr>
                <a:spLocks noChangeArrowheads="1"/>
              </p:cNvSpPr>
              <p:nvPr/>
            </p:nvSpPr>
            <p:spPr bwMode="auto">
              <a:xfrm>
                <a:off x="2067" y="33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65" name="Oval 6282"/>
              <p:cNvSpPr>
                <a:spLocks noChangeArrowheads="1"/>
              </p:cNvSpPr>
              <p:nvPr/>
            </p:nvSpPr>
            <p:spPr bwMode="auto">
              <a:xfrm>
                <a:off x="1323" y="32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66" name="Oval 6283"/>
              <p:cNvSpPr>
                <a:spLocks noChangeArrowheads="1"/>
              </p:cNvSpPr>
              <p:nvPr/>
            </p:nvSpPr>
            <p:spPr bwMode="auto">
              <a:xfrm>
                <a:off x="1456" y="33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67" name="Oval 6284"/>
              <p:cNvSpPr>
                <a:spLocks noChangeArrowheads="1"/>
              </p:cNvSpPr>
              <p:nvPr/>
            </p:nvSpPr>
            <p:spPr bwMode="auto">
              <a:xfrm>
                <a:off x="1375" y="31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68" name="Oval 6285"/>
              <p:cNvSpPr>
                <a:spLocks noChangeArrowheads="1"/>
              </p:cNvSpPr>
              <p:nvPr/>
            </p:nvSpPr>
            <p:spPr bwMode="auto">
              <a:xfrm>
                <a:off x="2852" y="33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69" name="Oval 6286"/>
              <p:cNvSpPr>
                <a:spLocks noChangeArrowheads="1"/>
              </p:cNvSpPr>
              <p:nvPr/>
            </p:nvSpPr>
            <p:spPr bwMode="auto">
              <a:xfrm>
                <a:off x="1728" y="32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70" name="Oval 6287"/>
              <p:cNvSpPr>
                <a:spLocks noChangeArrowheads="1"/>
              </p:cNvSpPr>
              <p:nvPr/>
            </p:nvSpPr>
            <p:spPr bwMode="auto">
              <a:xfrm>
                <a:off x="1923" y="32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71" name="Oval 6288"/>
              <p:cNvSpPr>
                <a:spLocks noChangeArrowheads="1"/>
              </p:cNvSpPr>
              <p:nvPr/>
            </p:nvSpPr>
            <p:spPr bwMode="auto">
              <a:xfrm>
                <a:off x="2887" y="2143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72" name="Oval 6289"/>
              <p:cNvSpPr>
                <a:spLocks noChangeArrowheads="1"/>
              </p:cNvSpPr>
              <p:nvPr/>
            </p:nvSpPr>
            <p:spPr bwMode="auto">
              <a:xfrm>
                <a:off x="1958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73" name="Oval 6290"/>
              <p:cNvSpPr>
                <a:spLocks noChangeArrowheads="1"/>
              </p:cNvSpPr>
              <p:nvPr/>
            </p:nvSpPr>
            <p:spPr bwMode="auto">
              <a:xfrm>
                <a:off x="1721" y="29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74" name="Oval 6291"/>
              <p:cNvSpPr>
                <a:spLocks noChangeArrowheads="1"/>
              </p:cNvSpPr>
              <p:nvPr/>
            </p:nvSpPr>
            <p:spPr bwMode="auto">
              <a:xfrm>
                <a:off x="2220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75" name="Oval 6292"/>
              <p:cNvSpPr>
                <a:spLocks noChangeArrowheads="1"/>
              </p:cNvSpPr>
              <p:nvPr/>
            </p:nvSpPr>
            <p:spPr bwMode="auto">
              <a:xfrm>
                <a:off x="1745" y="269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76" name="Oval 6293"/>
              <p:cNvSpPr>
                <a:spLocks noChangeArrowheads="1"/>
              </p:cNvSpPr>
              <p:nvPr/>
            </p:nvSpPr>
            <p:spPr bwMode="auto">
              <a:xfrm>
                <a:off x="2213" y="320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77" name="Oval 6294"/>
              <p:cNvSpPr>
                <a:spLocks noChangeArrowheads="1"/>
              </p:cNvSpPr>
              <p:nvPr/>
            </p:nvSpPr>
            <p:spPr bwMode="auto">
              <a:xfrm>
                <a:off x="1054" y="26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78" name="Oval 6295"/>
              <p:cNvSpPr>
                <a:spLocks noChangeArrowheads="1"/>
              </p:cNvSpPr>
              <p:nvPr/>
            </p:nvSpPr>
            <p:spPr bwMode="auto">
              <a:xfrm>
                <a:off x="1543" y="33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79" name="Oval 6296"/>
              <p:cNvSpPr>
                <a:spLocks noChangeArrowheads="1"/>
              </p:cNvSpPr>
              <p:nvPr/>
            </p:nvSpPr>
            <p:spPr bwMode="auto">
              <a:xfrm>
                <a:off x="1567" y="320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80" name="Oval 6297"/>
              <p:cNvSpPr>
                <a:spLocks noChangeArrowheads="1"/>
              </p:cNvSpPr>
              <p:nvPr/>
            </p:nvSpPr>
            <p:spPr bwMode="auto">
              <a:xfrm>
                <a:off x="2870" y="2925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81" name="Oval 6298"/>
              <p:cNvSpPr>
                <a:spLocks noChangeArrowheads="1"/>
              </p:cNvSpPr>
              <p:nvPr/>
            </p:nvSpPr>
            <p:spPr bwMode="auto">
              <a:xfrm>
                <a:off x="4004" y="30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82" name="Oval 6299"/>
              <p:cNvSpPr>
                <a:spLocks noChangeArrowheads="1"/>
              </p:cNvSpPr>
              <p:nvPr/>
            </p:nvSpPr>
            <p:spPr bwMode="auto">
              <a:xfrm>
                <a:off x="1889" y="31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83" name="Oval 6300"/>
              <p:cNvSpPr>
                <a:spLocks noChangeArrowheads="1"/>
              </p:cNvSpPr>
              <p:nvPr/>
            </p:nvSpPr>
            <p:spPr bwMode="auto">
              <a:xfrm>
                <a:off x="1389" y="26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84" name="Oval 6301"/>
              <p:cNvSpPr>
                <a:spLocks noChangeArrowheads="1"/>
              </p:cNvSpPr>
              <p:nvPr/>
            </p:nvSpPr>
            <p:spPr bwMode="auto">
              <a:xfrm>
                <a:off x="1309" y="25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85" name="Oval 6302"/>
              <p:cNvSpPr>
                <a:spLocks noChangeArrowheads="1"/>
              </p:cNvSpPr>
              <p:nvPr/>
            </p:nvSpPr>
            <p:spPr bwMode="auto">
              <a:xfrm>
                <a:off x="1805" y="320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86" name="Oval 6303"/>
              <p:cNvSpPr>
                <a:spLocks noChangeArrowheads="1"/>
              </p:cNvSpPr>
              <p:nvPr/>
            </p:nvSpPr>
            <p:spPr bwMode="auto">
              <a:xfrm>
                <a:off x="2615" y="33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87" name="Oval 6304"/>
              <p:cNvSpPr>
                <a:spLocks noChangeArrowheads="1"/>
              </p:cNvSpPr>
              <p:nvPr/>
            </p:nvSpPr>
            <p:spPr bwMode="auto">
              <a:xfrm>
                <a:off x="1417" y="32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88" name="Oval 6305"/>
              <p:cNvSpPr>
                <a:spLocks noChangeArrowheads="1"/>
              </p:cNvSpPr>
              <p:nvPr/>
            </p:nvSpPr>
            <p:spPr bwMode="auto">
              <a:xfrm>
                <a:off x="2332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89" name="Oval 6306"/>
              <p:cNvSpPr>
                <a:spLocks noChangeArrowheads="1"/>
              </p:cNvSpPr>
              <p:nvPr/>
            </p:nvSpPr>
            <p:spPr bwMode="auto">
              <a:xfrm>
                <a:off x="1393" y="30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90" name="Oval 6307"/>
              <p:cNvSpPr>
                <a:spLocks noChangeArrowheads="1"/>
              </p:cNvSpPr>
              <p:nvPr/>
            </p:nvSpPr>
            <p:spPr bwMode="auto">
              <a:xfrm>
                <a:off x="1550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91" name="Oval 6308"/>
              <p:cNvSpPr>
                <a:spLocks noChangeArrowheads="1"/>
              </p:cNvSpPr>
              <p:nvPr/>
            </p:nvSpPr>
            <p:spPr bwMode="auto">
              <a:xfrm>
                <a:off x="1180" y="34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92" name="Oval 6309"/>
              <p:cNvSpPr>
                <a:spLocks noChangeArrowheads="1"/>
              </p:cNvSpPr>
              <p:nvPr/>
            </p:nvSpPr>
            <p:spPr bwMode="auto">
              <a:xfrm>
                <a:off x="2367" y="29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93" name="Oval 6310"/>
              <p:cNvSpPr>
                <a:spLocks noChangeArrowheads="1"/>
              </p:cNvSpPr>
              <p:nvPr/>
            </p:nvSpPr>
            <p:spPr bwMode="auto">
              <a:xfrm>
                <a:off x="1267" y="309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94" name="Oval 6311"/>
              <p:cNvSpPr>
                <a:spLocks noChangeArrowheads="1"/>
              </p:cNvSpPr>
              <p:nvPr/>
            </p:nvSpPr>
            <p:spPr bwMode="auto">
              <a:xfrm>
                <a:off x="1403" y="34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95" name="Oval 6312"/>
              <p:cNvSpPr>
                <a:spLocks noChangeArrowheads="1"/>
              </p:cNvSpPr>
              <p:nvPr/>
            </p:nvSpPr>
            <p:spPr bwMode="auto">
              <a:xfrm>
                <a:off x="1648" y="31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96" name="Oval 6313"/>
              <p:cNvSpPr>
                <a:spLocks noChangeArrowheads="1"/>
              </p:cNvSpPr>
              <p:nvPr/>
            </p:nvSpPr>
            <p:spPr bwMode="auto">
              <a:xfrm>
                <a:off x="1190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97" name="Oval 6314"/>
              <p:cNvSpPr>
                <a:spLocks noChangeArrowheads="1"/>
              </p:cNvSpPr>
              <p:nvPr/>
            </p:nvSpPr>
            <p:spPr bwMode="auto">
              <a:xfrm>
                <a:off x="1553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98" name="Oval 6315"/>
              <p:cNvSpPr>
                <a:spLocks noChangeArrowheads="1"/>
              </p:cNvSpPr>
              <p:nvPr/>
            </p:nvSpPr>
            <p:spPr bwMode="auto">
              <a:xfrm>
                <a:off x="2859" y="35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99" name="Oval 6316"/>
              <p:cNvSpPr>
                <a:spLocks noChangeArrowheads="1"/>
              </p:cNvSpPr>
              <p:nvPr/>
            </p:nvSpPr>
            <p:spPr bwMode="auto">
              <a:xfrm>
                <a:off x="2608" y="32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4562" name="Group 6518"/>
            <p:cNvGrpSpPr>
              <a:grpSpLocks/>
            </p:cNvGrpSpPr>
            <p:nvPr/>
          </p:nvGrpSpPr>
          <p:grpSpPr bwMode="auto">
            <a:xfrm>
              <a:off x="841" y="1200"/>
              <a:ext cx="3551" cy="2381"/>
              <a:chOff x="841" y="1200"/>
              <a:chExt cx="3551" cy="2381"/>
            </a:xfrm>
          </p:grpSpPr>
          <p:sp>
            <p:nvSpPr>
              <p:cNvPr id="4800" name="Oval 6318"/>
              <p:cNvSpPr>
                <a:spLocks noChangeArrowheads="1"/>
              </p:cNvSpPr>
              <p:nvPr/>
            </p:nvSpPr>
            <p:spPr bwMode="auto">
              <a:xfrm>
                <a:off x="2398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01" name="Oval 6319"/>
              <p:cNvSpPr>
                <a:spLocks noChangeArrowheads="1"/>
              </p:cNvSpPr>
              <p:nvPr/>
            </p:nvSpPr>
            <p:spPr bwMode="auto">
              <a:xfrm>
                <a:off x="1606" y="32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02" name="Oval 6320"/>
              <p:cNvSpPr>
                <a:spLocks noChangeArrowheads="1"/>
              </p:cNvSpPr>
              <p:nvPr/>
            </p:nvSpPr>
            <p:spPr bwMode="auto">
              <a:xfrm>
                <a:off x="2025" y="32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03" name="Oval 6321"/>
              <p:cNvSpPr>
                <a:spLocks noChangeArrowheads="1"/>
              </p:cNvSpPr>
              <p:nvPr/>
            </p:nvSpPr>
            <p:spPr bwMode="auto">
              <a:xfrm>
                <a:off x="1693" y="25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04" name="Oval 6322"/>
              <p:cNvSpPr>
                <a:spLocks noChangeArrowheads="1"/>
              </p:cNvSpPr>
              <p:nvPr/>
            </p:nvSpPr>
            <p:spPr bwMode="auto">
              <a:xfrm>
                <a:off x="1449" y="32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05" name="Oval 6323"/>
              <p:cNvSpPr>
                <a:spLocks noChangeArrowheads="1"/>
              </p:cNvSpPr>
              <p:nvPr/>
            </p:nvSpPr>
            <p:spPr bwMode="auto">
              <a:xfrm>
                <a:off x="2929" y="35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06" name="Oval 6324"/>
              <p:cNvSpPr>
                <a:spLocks noChangeArrowheads="1"/>
              </p:cNvSpPr>
              <p:nvPr/>
            </p:nvSpPr>
            <p:spPr bwMode="auto">
              <a:xfrm>
                <a:off x="1574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07" name="Oval 6325"/>
              <p:cNvSpPr>
                <a:spLocks noChangeArrowheads="1"/>
              </p:cNvSpPr>
              <p:nvPr/>
            </p:nvSpPr>
            <p:spPr bwMode="auto">
              <a:xfrm>
                <a:off x="977" y="29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08" name="Oval 6326"/>
              <p:cNvSpPr>
                <a:spLocks noChangeArrowheads="1"/>
              </p:cNvSpPr>
              <p:nvPr/>
            </p:nvSpPr>
            <p:spPr bwMode="auto">
              <a:xfrm>
                <a:off x="1239" y="30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09" name="Oval 6327"/>
              <p:cNvSpPr>
                <a:spLocks noChangeArrowheads="1"/>
              </p:cNvSpPr>
              <p:nvPr/>
            </p:nvSpPr>
            <p:spPr bwMode="auto">
              <a:xfrm>
                <a:off x="2611" y="3400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10" name="Oval 6328"/>
              <p:cNvSpPr>
                <a:spLocks noChangeArrowheads="1"/>
              </p:cNvSpPr>
              <p:nvPr/>
            </p:nvSpPr>
            <p:spPr bwMode="auto">
              <a:xfrm>
                <a:off x="1278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11" name="Oval 6329"/>
              <p:cNvSpPr>
                <a:spLocks noChangeArrowheads="1"/>
              </p:cNvSpPr>
              <p:nvPr/>
            </p:nvSpPr>
            <p:spPr bwMode="auto">
              <a:xfrm>
                <a:off x="1114" y="29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12" name="Oval 6330"/>
              <p:cNvSpPr>
                <a:spLocks noChangeArrowheads="1"/>
              </p:cNvSpPr>
              <p:nvPr/>
            </p:nvSpPr>
            <p:spPr bwMode="auto">
              <a:xfrm>
                <a:off x="1274" y="29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13" name="Oval 6331"/>
              <p:cNvSpPr>
                <a:spLocks noChangeArrowheads="1"/>
              </p:cNvSpPr>
              <p:nvPr/>
            </p:nvSpPr>
            <p:spPr bwMode="auto">
              <a:xfrm>
                <a:off x="1068" y="29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14" name="Oval 6332"/>
              <p:cNvSpPr>
                <a:spLocks noChangeArrowheads="1"/>
              </p:cNvSpPr>
              <p:nvPr/>
            </p:nvSpPr>
            <p:spPr bwMode="auto">
              <a:xfrm>
                <a:off x="1253" y="29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15" name="Oval 6333"/>
              <p:cNvSpPr>
                <a:spLocks noChangeArrowheads="1"/>
              </p:cNvSpPr>
              <p:nvPr/>
            </p:nvSpPr>
            <p:spPr bwMode="auto">
              <a:xfrm>
                <a:off x="2314" y="29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16" name="Oval 6334"/>
              <p:cNvSpPr>
                <a:spLocks noChangeArrowheads="1"/>
              </p:cNvSpPr>
              <p:nvPr/>
            </p:nvSpPr>
            <p:spPr bwMode="auto">
              <a:xfrm>
                <a:off x="1728" y="33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17" name="Oval 6335"/>
              <p:cNvSpPr>
                <a:spLocks noChangeArrowheads="1"/>
              </p:cNvSpPr>
              <p:nvPr/>
            </p:nvSpPr>
            <p:spPr bwMode="auto">
              <a:xfrm>
                <a:off x="1361" y="298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18" name="Oval 6336"/>
              <p:cNvSpPr>
                <a:spLocks noChangeArrowheads="1"/>
              </p:cNvSpPr>
              <p:nvPr/>
            </p:nvSpPr>
            <p:spPr bwMode="auto">
              <a:xfrm>
                <a:off x="1613" y="30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19" name="Oval 6337"/>
              <p:cNvSpPr>
                <a:spLocks noChangeArrowheads="1"/>
              </p:cNvSpPr>
              <p:nvPr/>
            </p:nvSpPr>
            <p:spPr bwMode="auto">
              <a:xfrm>
                <a:off x="1885" y="31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20" name="Oval 6338"/>
              <p:cNvSpPr>
                <a:spLocks noChangeArrowheads="1"/>
              </p:cNvSpPr>
              <p:nvPr/>
            </p:nvSpPr>
            <p:spPr bwMode="auto">
              <a:xfrm>
                <a:off x="1829" y="319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21" name="Oval 6339"/>
              <p:cNvSpPr>
                <a:spLocks noChangeArrowheads="1"/>
              </p:cNvSpPr>
              <p:nvPr/>
            </p:nvSpPr>
            <p:spPr bwMode="auto">
              <a:xfrm>
                <a:off x="2615" y="35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22" name="Oval 6340"/>
              <p:cNvSpPr>
                <a:spLocks noChangeArrowheads="1"/>
              </p:cNvSpPr>
              <p:nvPr/>
            </p:nvSpPr>
            <p:spPr bwMode="auto">
              <a:xfrm>
                <a:off x="1019" y="26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23" name="Oval 6341"/>
              <p:cNvSpPr>
                <a:spLocks noChangeArrowheads="1"/>
              </p:cNvSpPr>
              <p:nvPr/>
            </p:nvSpPr>
            <p:spPr bwMode="auto">
              <a:xfrm>
                <a:off x="2119" y="31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24" name="Oval 6342"/>
              <p:cNvSpPr>
                <a:spLocks noChangeArrowheads="1"/>
              </p:cNvSpPr>
              <p:nvPr/>
            </p:nvSpPr>
            <p:spPr bwMode="auto">
              <a:xfrm>
                <a:off x="1040" y="30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25" name="Oval 6343"/>
              <p:cNvSpPr>
                <a:spLocks noChangeArrowheads="1"/>
              </p:cNvSpPr>
              <p:nvPr/>
            </p:nvSpPr>
            <p:spPr bwMode="auto">
              <a:xfrm>
                <a:off x="2154" y="32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26" name="Oval 6344"/>
              <p:cNvSpPr>
                <a:spLocks noChangeArrowheads="1"/>
              </p:cNvSpPr>
              <p:nvPr/>
            </p:nvSpPr>
            <p:spPr bwMode="auto">
              <a:xfrm>
                <a:off x="3805" y="34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27" name="Oval 6345"/>
              <p:cNvSpPr>
                <a:spLocks noChangeArrowheads="1"/>
              </p:cNvSpPr>
              <p:nvPr/>
            </p:nvSpPr>
            <p:spPr bwMode="auto">
              <a:xfrm>
                <a:off x="3194" y="339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28" name="Oval 6346"/>
              <p:cNvSpPr>
                <a:spLocks noChangeArrowheads="1"/>
              </p:cNvSpPr>
              <p:nvPr/>
            </p:nvSpPr>
            <p:spPr bwMode="auto">
              <a:xfrm>
                <a:off x="3592" y="34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29" name="Oval 6347"/>
              <p:cNvSpPr>
                <a:spLocks noChangeArrowheads="1"/>
              </p:cNvSpPr>
              <p:nvPr/>
            </p:nvSpPr>
            <p:spPr bwMode="auto">
              <a:xfrm>
                <a:off x="1777" y="2569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30" name="Oval 6348"/>
              <p:cNvSpPr>
                <a:spLocks noChangeArrowheads="1"/>
              </p:cNvSpPr>
              <p:nvPr/>
            </p:nvSpPr>
            <p:spPr bwMode="auto">
              <a:xfrm>
                <a:off x="1728" y="32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31" name="Oval 6349"/>
              <p:cNvSpPr>
                <a:spLocks noChangeArrowheads="1"/>
              </p:cNvSpPr>
              <p:nvPr/>
            </p:nvSpPr>
            <p:spPr bwMode="auto">
              <a:xfrm>
                <a:off x="1351" y="29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32" name="Oval 6350"/>
              <p:cNvSpPr>
                <a:spLocks noChangeArrowheads="1"/>
              </p:cNvSpPr>
              <p:nvPr/>
            </p:nvSpPr>
            <p:spPr bwMode="auto">
              <a:xfrm>
                <a:off x="1941" y="319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33" name="Oval 6351"/>
              <p:cNvSpPr>
                <a:spLocks noChangeArrowheads="1"/>
              </p:cNvSpPr>
              <p:nvPr/>
            </p:nvSpPr>
            <p:spPr bwMode="auto">
              <a:xfrm>
                <a:off x="1951" y="33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34" name="Oval 6352"/>
              <p:cNvSpPr>
                <a:spLocks noChangeArrowheads="1"/>
              </p:cNvSpPr>
              <p:nvPr/>
            </p:nvSpPr>
            <p:spPr bwMode="auto">
              <a:xfrm>
                <a:off x="1700" y="31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35" name="Oval 6353"/>
              <p:cNvSpPr>
                <a:spLocks noChangeArrowheads="1"/>
              </p:cNvSpPr>
              <p:nvPr/>
            </p:nvSpPr>
            <p:spPr bwMode="auto">
              <a:xfrm>
                <a:off x="2447" y="34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36" name="Oval 6354"/>
              <p:cNvSpPr>
                <a:spLocks noChangeArrowheads="1"/>
              </p:cNvSpPr>
              <p:nvPr/>
            </p:nvSpPr>
            <p:spPr bwMode="auto">
              <a:xfrm>
                <a:off x="2290" y="33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37" name="Oval 6355"/>
              <p:cNvSpPr>
                <a:spLocks noChangeArrowheads="1"/>
              </p:cNvSpPr>
              <p:nvPr/>
            </p:nvSpPr>
            <p:spPr bwMode="auto">
              <a:xfrm>
                <a:off x="2227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38" name="Oval 6356"/>
              <p:cNvSpPr>
                <a:spLocks noChangeArrowheads="1"/>
              </p:cNvSpPr>
              <p:nvPr/>
            </p:nvSpPr>
            <p:spPr bwMode="auto">
              <a:xfrm>
                <a:off x="2004" y="35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39" name="Oval 6357"/>
              <p:cNvSpPr>
                <a:spLocks noChangeArrowheads="1"/>
              </p:cNvSpPr>
              <p:nvPr/>
            </p:nvSpPr>
            <p:spPr bwMode="auto">
              <a:xfrm>
                <a:off x="2702" y="34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40" name="Oval 6358"/>
              <p:cNvSpPr>
                <a:spLocks noChangeArrowheads="1"/>
              </p:cNvSpPr>
              <p:nvPr/>
            </p:nvSpPr>
            <p:spPr bwMode="auto">
              <a:xfrm>
                <a:off x="1878" y="32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41" name="Oval 6359"/>
              <p:cNvSpPr>
                <a:spLocks noChangeArrowheads="1"/>
              </p:cNvSpPr>
              <p:nvPr/>
            </p:nvSpPr>
            <p:spPr bwMode="auto">
              <a:xfrm>
                <a:off x="1697" y="33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42" name="Oval 6360"/>
              <p:cNvSpPr>
                <a:spLocks noChangeArrowheads="1"/>
              </p:cNvSpPr>
              <p:nvPr/>
            </p:nvSpPr>
            <p:spPr bwMode="auto">
              <a:xfrm>
                <a:off x="1169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43" name="Oval 6361"/>
              <p:cNvSpPr>
                <a:spLocks noChangeArrowheads="1"/>
              </p:cNvSpPr>
              <p:nvPr/>
            </p:nvSpPr>
            <p:spPr bwMode="auto">
              <a:xfrm>
                <a:off x="1267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44" name="Oval 6362"/>
              <p:cNvSpPr>
                <a:spLocks noChangeArrowheads="1"/>
              </p:cNvSpPr>
              <p:nvPr/>
            </p:nvSpPr>
            <p:spPr bwMode="auto">
              <a:xfrm>
                <a:off x="1344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45" name="Oval 6363"/>
              <p:cNvSpPr>
                <a:spLocks noChangeArrowheads="1"/>
              </p:cNvSpPr>
              <p:nvPr/>
            </p:nvSpPr>
            <p:spPr bwMode="auto">
              <a:xfrm>
                <a:off x="1756" y="28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46" name="Oval 6364"/>
              <p:cNvSpPr>
                <a:spLocks noChangeArrowheads="1"/>
              </p:cNvSpPr>
              <p:nvPr/>
            </p:nvSpPr>
            <p:spPr bwMode="auto">
              <a:xfrm>
                <a:off x="1602" y="30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47" name="Oval 6365"/>
              <p:cNvSpPr>
                <a:spLocks noChangeArrowheads="1"/>
              </p:cNvSpPr>
              <p:nvPr/>
            </p:nvSpPr>
            <p:spPr bwMode="auto">
              <a:xfrm>
                <a:off x="1100" y="31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48" name="Oval 6366"/>
              <p:cNvSpPr>
                <a:spLocks noChangeArrowheads="1"/>
              </p:cNvSpPr>
              <p:nvPr/>
            </p:nvSpPr>
            <p:spPr bwMode="auto">
              <a:xfrm>
                <a:off x="1498" y="33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49" name="Oval 6367"/>
              <p:cNvSpPr>
                <a:spLocks noChangeArrowheads="1"/>
              </p:cNvSpPr>
              <p:nvPr/>
            </p:nvSpPr>
            <p:spPr bwMode="auto">
              <a:xfrm>
                <a:off x="1435" y="26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50" name="Oval 6368"/>
              <p:cNvSpPr>
                <a:spLocks noChangeArrowheads="1"/>
              </p:cNvSpPr>
              <p:nvPr/>
            </p:nvSpPr>
            <p:spPr bwMode="auto">
              <a:xfrm>
                <a:off x="1347" y="31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51" name="Oval 6369"/>
              <p:cNvSpPr>
                <a:spLocks noChangeArrowheads="1"/>
              </p:cNvSpPr>
              <p:nvPr/>
            </p:nvSpPr>
            <p:spPr bwMode="auto">
              <a:xfrm>
                <a:off x="1735" y="30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52" name="Oval 6370"/>
              <p:cNvSpPr>
                <a:spLocks noChangeArrowheads="1"/>
              </p:cNvSpPr>
              <p:nvPr/>
            </p:nvSpPr>
            <p:spPr bwMode="auto">
              <a:xfrm>
                <a:off x="1616" y="31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53" name="Oval 6371"/>
              <p:cNvSpPr>
                <a:spLocks noChangeArrowheads="1"/>
              </p:cNvSpPr>
              <p:nvPr/>
            </p:nvSpPr>
            <p:spPr bwMode="auto">
              <a:xfrm>
                <a:off x="1752" y="32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54" name="Oval 6372"/>
              <p:cNvSpPr>
                <a:spLocks noChangeArrowheads="1"/>
              </p:cNvSpPr>
              <p:nvPr/>
            </p:nvSpPr>
            <p:spPr bwMode="auto">
              <a:xfrm>
                <a:off x="1337" y="30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55" name="Oval 6373"/>
              <p:cNvSpPr>
                <a:spLocks noChangeArrowheads="1"/>
              </p:cNvSpPr>
              <p:nvPr/>
            </p:nvSpPr>
            <p:spPr bwMode="auto">
              <a:xfrm>
                <a:off x="2273" y="33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56" name="Oval 6374"/>
              <p:cNvSpPr>
                <a:spLocks noChangeArrowheads="1"/>
              </p:cNvSpPr>
              <p:nvPr/>
            </p:nvSpPr>
            <p:spPr bwMode="auto">
              <a:xfrm>
                <a:off x="3568" y="34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57" name="Oval 6375"/>
              <p:cNvSpPr>
                <a:spLocks noChangeArrowheads="1"/>
              </p:cNvSpPr>
              <p:nvPr/>
            </p:nvSpPr>
            <p:spPr bwMode="auto">
              <a:xfrm>
                <a:off x="2266" y="34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58" name="Oval 6376"/>
              <p:cNvSpPr>
                <a:spLocks noChangeArrowheads="1"/>
              </p:cNvSpPr>
              <p:nvPr/>
            </p:nvSpPr>
            <p:spPr bwMode="auto">
              <a:xfrm>
                <a:off x="2751" y="34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59" name="Oval 6377"/>
              <p:cNvSpPr>
                <a:spLocks noChangeArrowheads="1"/>
              </p:cNvSpPr>
              <p:nvPr/>
            </p:nvSpPr>
            <p:spPr bwMode="auto">
              <a:xfrm>
                <a:off x="2074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60" name="Oval 6378"/>
              <p:cNvSpPr>
                <a:spLocks noChangeArrowheads="1"/>
              </p:cNvSpPr>
              <p:nvPr/>
            </p:nvSpPr>
            <p:spPr bwMode="auto">
              <a:xfrm>
                <a:off x="4371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61" name="Oval 6379"/>
              <p:cNvSpPr>
                <a:spLocks noChangeArrowheads="1"/>
              </p:cNvSpPr>
              <p:nvPr/>
            </p:nvSpPr>
            <p:spPr bwMode="auto">
              <a:xfrm>
                <a:off x="3442" y="34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62" name="Oval 6380"/>
              <p:cNvSpPr>
                <a:spLocks noChangeArrowheads="1"/>
              </p:cNvSpPr>
              <p:nvPr/>
            </p:nvSpPr>
            <p:spPr bwMode="auto">
              <a:xfrm>
                <a:off x="4179" y="34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63" name="Oval 6381"/>
              <p:cNvSpPr>
                <a:spLocks noChangeArrowheads="1"/>
              </p:cNvSpPr>
              <p:nvPr/>
            </p:nvSpPr>
            <p:spPr bwMode="auto">
              <a:xfrm>
                <a:off x="1302" y="307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64" name="Oval 6382"/>
              <p:cNvSpPr>
                <a:spLocks noChangeArrowheads="1"/>
              </p:cNvSpPr>
              <p:nvPr/>
            </p:nvSpPr>
            <p:spPr bwMode="auto">
              <a:xfrm>
                <a:off x="1225" y="31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65" name="Oval 6383"/>
              <p:cNvSpPr>
                <a:spLocks noChangeArrowheads="1"/>
              </p:cNvSpPr>
              <p:nvPr/>
            </p:nvSpPr>
            <p:spPr bwMode="auto">
              <a:xfrm>
                <a:off x="2967" y="33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66" name="Oval 6384"/>
              <p:cNvSpPr>
                <a:spLocks noChangeArrowheads="1"/>
              </p:cNvSpPr>
              <p:nvPr/>
            </p:nvSpPr>
            <p:spPr bwMode="auto">
              <a:xfrm>
                <a:off x="1211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67" name="Oval 6385"/>
              <p:cNvSpPr>
                <a:spLocks noChangeArrowheads="1"/>
              </p:cNvSpPr>
              <p:nvPr/>
            </p:nvSpPr>
            <p:spPr bwMode="auto">
              <a:xfrm>
                <a:off x="1271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68" name="Oval 6386"/>
              <p:cNvSpPr>
                <a:spLocks noChangeArrowheads="1"/>
              </p:cNvSpPr>
              <p:nvPr/>
            </p:nvSpPr>
            <p:spPr bwMode="auto">
              <a:xfrm>
                <a:off x="3439" y="3434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69" name="Oval 6387"/>
              <p:cNvSpPr>
                <a:spLocks noChangeArrowheads="1"/>
              </p:cNvSpPr>
              <p:nvPr/>
            </p:nvSpPr>
            <p:spPr bwMode="auto">
              <a:xfrm>
                <a:off x="1473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70" name="Oval 6388"/>
              <p:cNvSpPr>
                <a:spLocks noChangeArrowheads="1"/>
              </p:cNvSpPr>
              <p:nvPr/>
            </p:nvSpPr>
            <p:spPr bwMode="auto">
              <a:xfrm>
                <a:off x="2133" y="33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71" name="Oval 6389"/>
              <p:cNvSpPr>
                <a:spLocks noChangeArrowheads="1"/>
              </p:cNvSpPr>
              <p:nvPr/>
            </p:nvSpPr>
            <p:spPr bwMode="auto">
              <a:xfrm>
                <a:off x="2653" y="32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72" name="Oval 6390"/>
              <p:cNvSpPr>
                <a:spLocks noChangeArrowheads="1"/>
              </p:cNvSpPr>
              <p:nvPr/>
            </p:nvSpPr>
            <p:spPr bwMode="auto">
              <a:xfrm>
                <a:off x="1389" y="30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73" name="Oval 6391"/>
              <p:cNvSpPr>
                <a:spLocks noChangeArrowheads="1"/>
              </p:cNvSpPr>
              <p:nvPr/>
            </p:nvSpPr>
            <p:spPr bwMode="auto">
              <a:xfrm>
                <a:off x="1152" y="30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74" name="Oval 6392"/>
              <p:cNvSpPr>
                <a:spLocks noChangeArrowheads="1"/>
              </p:cNvSpPr>
              <p:nvPr/>
            </p:nvSpPr>
            <p:spPr bwMode="auto">
              <a:xfrm>
                <a:off x="1204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75" name="Oval 6393"/>
              <p:cNvSpPr>
                <a:spLocks noChangeArrowheads="1"/>
              </p:cNvSpPr>
              <p:nvPr/>
            </p:nvSpPr>
            <p:spPr bwMode="auto">
              <a:xfrm>
                <a:off x="1438" y="30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76" name="Oval 6394"/>
              <p:cNvSpPr>
                <a:spLocks noChangeArrowheads="1"/>
              </p:cNvSpPr>
              <p:nvPr/>
            </p:nvSpPr>
            <p:spPr bwMode="auto">
              <a:xfrm>
                <a:off x="2974" y="32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77" name="Oval 6395"/>
              <p:cNvSpPr>
                <a:spLocks noChangeArrowheads="1"/>
              </p:cNvSpPr>
              <p:nvPr/>
            </p:nvSpPr>
            <p:spPr bwMode="auto">
              <a:xfrm>
                <a:off x="2088" y="33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78" name="Oval 6396"/>
              <p:cNvSpPr>
                <a:spLocks noChangeArrowheads="1"/>
              </p:cNvSpPr>
              <p:nvPr/>
            </p:nvSpPr>
            <p:spPr bwMode="auto">
              <a:xfrm>
                <a:off x="883" y="30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79" name="Oval 6397"/>
              <p:cNvSpPr>
                <a:spLocks noChangeArrowheads="1"/>
              </p:cNvSpPr>
              <p:nvPr/>
            </p:nvSpPr>
            <p:spPr bwMode="auto">
              <a:xfrm>
                <a:off x="1107" y="28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80" name="Oval 6398"/>
              <p:cNvSpPr>
                <a:spLocks noChangeArrowheads="1"/>
              </p:cNvSpPr>
              <p:nvPr/>
            </p:nvSpPr>
            <p:spPr bwMode="auto">
              <a:xfrm>
                <a:off x="2636" y="34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81" name="Oval 6399"/>
              <p:cNvSpPr>
                <a:spLocks noChangeArrowheads="1"/>
              </p:cNvSpPr>
              <p:nvPr/>
            </p:nvSpPr>
            <p:spPr bwMode="auto">
              <a:xfrm>
                <a:off x="2035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82" name="Oval 6400"/>
              <p:cNvSpPr>
                <a:spLocks noChangeArrowheads="1"/>
              </p:cNvSpPr>
              <p:nvPr/>
            </p:nvSpPr>
            <p:spPr bwMode="auto">
              <a:xfrm>
                <a:off x="1738" y="31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83" name="Oval 6401"/>
              <p:cNvSpPr>
                <a:spLocks noChangeArrowheads="1"/>
              </p:cNvSpPr>
              <p:nvPr/>
            </p:nvSpPr>
            <p:spPr bwMode="auto">
              <a:xfrm>
                <a:off x="1138" y="30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84" name="Oval 6402"/>
              <p:cNvSpPr>
                <a:spLocks noChangeArrowheads="1"/>
              </p:cNvSpPr>
              <p:nvPr/>
            </p:nvSpPr>
            <p:spPr bwMode="auto">
              <a:xfrm>
                <a:off x="4193" y="33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85" name="Oval 6403"/>
              <p:cNvSpPr>
                <a:spLocks noChangeArrowheads="1"/>
              </p:cNvSpPr>
              <p:nvPr/>
            </p:nvSpPr>
            <p:spPr bwMode="auto">
              <a:xfrm>
                <a:off x="4158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86" name="Oval 6404"/>
              <p:cNvSpPr>
                <a:spLocks noChangeArrowheads="1"/>
              </p:cNvSpPr>
              <p:nvPr/>
            </p:nvSpPr>
            <p:spPr bwMode="auto">
              <a:xfrm>
                <a:off x="1805" y="32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87" name="Oval 6405"/>
              <p:cNvSpPr>
                <a:spLocks noChangeArrowheads="1"/>
              </p:cNvSpPr>
              <p:nvPr/>
            </p:nvSpPr>
            <p:spPr bwMode="auto">
              <a:xfrm>
                <a:off x="2852" y="34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88" name="Oval 6406"/>
              <p:cNvSpPr>
                <a:spLocks noChangeArrowheads="1"/>
              </p:cNvSpPr>
              <p:nvPr/>
            </p:nvSpPr>
            <p:spPr bwMode="auto">
              <a:xfrm>
                <a:off x="1260" y="29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89" name="Oval 6407"/>
              <p:cNvSpPr>
                <a:spLocks noChangeArrowheads="1"/>
              </p:cNvSpPr>
              <p:nvPr/>
            </p:nvSpPr>
            <p:spPr bwMode="auto">
              <a:xfrm>
                <a:off x="1138" y="33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90" name="Oval 6408"/>
              <p:cNvSpPr>
                <a:spLocks noChangeArrowheads="1"/>
              </p:cNvSpPr>
              <p:nvPr/>
            </p:nvSpPr>
            <p:spPr bwMode="auto">
              <a:xfrm>
                <a:off x="1372" y="31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91" name="Oval 6409"/>
              <p:cNvSpPr>
                <a:spLocks noChangeArrowheads="1"/>
              </p:cNvSpPr>
              <p:nvPr/>
            </p:nvSpPr>
            <p:spPr bwMode="auto">
              <a:xfrm>
                <a:off x="1162" y="31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92" name="Oval 6410"/>
              <p:cNvSpPr>
                <a:spLocks noChangeArrowheads="1"/>
              </p:cNvSpPr>
              <p:nvPr/>
            </p:nvSpPr>
            <p:spPr bwMode="auto">
              <a:xfrm>
                <a:off x="2384" y="33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93" name="Oval 6411"/>
              <p:cNvSpPr>
                <a:spLocks noChangeArrowheads="1"/>
              </p:cNvSpPr>
              <p:nvPr/>
            </p:nvSpPr>
            <p:spPr bwMode="auto">
              <a:xfrm>
                <a:off x="3641" y="34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94" name="Oval 6412"/>
              <p:cNvSpPr>
                <a:spLocks noChangeArrowheads="1"/>
              </p:cNvSpPr>
              <p:nvPr/>
            </p:nvSpPr>
            <p:spPr bwMode="auto">
              <a:xfrm>
                <a:off x="2042" y="33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95" name="Oval 6413"/>
              <p:cNvSpPr>
                <a:spLocks noChangeArrowheads="1"/>
              </p:cNvSpPr>
              <p:nvPr/>
            </p:nvSpPr>
            <p:spPr bwMode="auto">
              <a:xfrm>
                <a:off x="1142" y="2345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96" name="Oval 6414"/>
              <p:cNvSpPr>
                <a:spLocks noChangeArrowheads="1"/>
              </p:cNvSpPr>
              <p:nvPr/>
            </p:nvSpPr>
            <p:spPr bwMode="auto">
              <a:xfrm>
                <a:off x="1183" y="27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97" name="Oval 6415"/>
              <p:cNvSpPr>
                <a:spLocks noChangeArrowheads="1"/>
              </p:cNvSpPr>
              <p:nvPr/>
            </p:nvSpPr>
            <p:spPr bwMode="auto">
              <a:xfrm>
                <a:off x="1222" y="24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98" name="Oval 6416"/>
              <p:cNvSpPr>
                <a:spLocks noChangeArrowheads="1"/>
              </p:cNvSpPr>
              <p:nvPr/>
            </p:nvSpPr>
            <p:spPr bwMode="auto">
              <a:xfrm>
                <a:off x="970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99" name="Oval 6417"/>
              <p:cNvSpPr>
                <a:spLocks noChangeArrowheads="1"/>
              </p:cNvSpPr>
              <p:nvPr/>
            </p:nvSpPr>
            <p:spPr bwMode="auto">
              <a:xfrm>
                <a:off x="1735" y="34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00" name="Oval 6418"/>
              <p:cNvSpPr>
                <a:spLocks noChangeArrowheads="1"/>
              </p:cNvSpPr>
              <p:nvPr/>
            </p:nvSpPr>
            <p:spPr bwMode="auto">
              <a:xfrm>
                <a:off x="2587" y="33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01" name="Oval 6419"/>
              <p:cNvSpPr>
                <a:spLocks noChangeArrowheads="1"/>
              </p:cNvSpPr>
              <p:nvPr/>
            </p:nvSpPr>
            <p:spPr bwMode="auto">
              <a:xfrm>
                <a:off x="2576" y="34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02" name="Oval 6420"/>
              <p:cNvSpPr>
                <a:spLocks noChangeArrowheads="1"/>
              </p:cNvSpPr>
              <p:nvPr/>
            </p:nvSpPr>
            <p:spPr bwMode="auto">
              <a:xfrm>
                <a:off x="2384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03" name="Oval 6421"/>
              <p:cNvSpPr>
                <a:spLocks noChangeArrowheads="1"/>
              </p:cNvSpPr>
              <p:nvPr/>
            </p:nvSpPr>
            <p:spPr bwMode="auto">
              <a:xfrm>
                <a:off x="1306" y="30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04" name="Oval 6422"/>
              <p:cNvSpPr>
                <a:spLocks noChangeArrowheads="1"/>
              </p:cNvSpPr>
              <p:nvPr/>
            </p:nvSpPr>
            <p:spPr bwMode="auto">
              <a:xfrm>
                <a:off x="2070" y="30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05" name="Oval 6423"/>
              <p:cNvSpPr>
                <a:spLocks noChangeArrowheads="1"/>
              </p:cNvSpPr>
              <p:nvPr/>
            </p:nvSpPr>
            <p:spPr bwMode="auto">
              <a:xfrm>
                <a:off x="2883" y="29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06" name="Oval 6424"/>
              <p:cNvSpPr>
                <a:spLocks noChangeArrowheads="1"/>
              </p:cNvSpPr>
              <p:nvPr/>
            </p:nvSpPr>
            <p:spPr bwMode="auto">
              <a:xfrm>
                <a:off x="1763" y="32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07" name="Oval 6425"/>
              <p:cNvSpPr>
                <a:spLocks noChangeArrowheads="1"/>
              </p:cNvSpPr>
              <p:nvPr/>
            </p:nvSpPr>
            <p:spPr bwMode="auto">
              <a:xfrm>
                <a:off x="2803" y="3407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08" name="Oval 6426"/>
              <p:cNvSpPr>
                <a:spLocks noChangeArrowheads="1"/>
              </p:cNvSpPr>
              <p:nvPr/>
            </p:nvSpPr>
            <p:spPr bwMode="auto">
              <a:xfrm>
                <a:off x="1857" y="25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09" name="Oval 6427"/>
              <p:cNvSpPr>
                <a:spLocks noChangeArrowheads="1"/>
              </p:cNvSpPr>
              <p:nvPr/>
            </p:nvSpPr>
            <p:spPr bwMode="auto">
              <a:xfrm>
                <a:off x="2287" y="342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10" name="Oval 6428"/>
              <p:cNvSpPr>
                <a:spLocks noChangeArrowheads="1"/>
              </p:cNvSpPr>
              <p:nvPr/>
            </p:nvSpPr>
            <p:spPr bwMode="auto">
              <a:xfrm>
                <a:off x="3233" y="279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11" name="Oval 6429"/>
              <p:cNvSpPr>
                <a:spLocks noChangeArrowheads="1"/>
              </p:cNvSpPr>
              <p:nvPr/>
            </p:nvSpPr>
            <p:spPr bwMode="auto">
              <a:xfrm>
                <a:off x="1679" y="32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12" name="Oval 6430"/>
              <p:cNvSpPr>
                <a:spLocks noChangeArrowheads="1"/>
              </p:cNvSpPr>
              <p:nvPr/>
            </p:nvSpPr>
            <p:spPr bwMode="auto">
              <a:xfrm>
                <a:off x="1606" y="30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13" name="Oval 6431"/>
              <p:cNvSpPr>
                <a:spLocks noChangeArrowheads="1"/>
              </p:cNvSpPr>
              <p:nvPr/>
            </p:nvSpPr>
            <p:spPr bwMode="auto">
              <a:xfrm>
                <a:off x="2053" y="29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14" name="Oval 6432"/>
              <p:cNvSpPr>
                <a:spLocks noChangeArrowheads="1"/>
              </p:cNvSpPr>
              <p:nvPr/>
            </p:nvSpPr>
            <p:spPr bwMode="auto">
              <a:xfrm>
                <a:off x="1550" y="33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15" name="Oval 6433"/>
              <p:cNvSpPr>
                <a:spLocks noChangeArrowheads="1"/>
              </p:cNvSpPr>
              <p:nvPr/>
            </p:nvSpPr>
            <p:spPr bwMode="auto">
              <a:xfrm>
                <a:off x="1103" y="22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16" name="Oval 6434"/>
              <p:cNvSpPr>
                <a:spLocks noChangeArrowheads="1"/>
              </p:cNvSpPr>
              <p:nvPr/>
            </p:nvSpPr>
            <p:spPr bwMode="auto">
              <a:xfrm>
                <a:off x="1267" y="31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17" name="Oval 6435"/>
              <p:cNvSpPr>
                <a:spLocks noChangeArrowheads="1"/>
              </p:cNvSpPr>
              <p:nvPr/>
            </p:nvSpPr>
            <p:spPr bwMode="auto">
              <a:xfrm>
                <a:off x="1149" y="3284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18" name="Oval 6436"/>
              <p:cNvSpPr>
                <a:spLocks noChangeArrowheads="1"/>
              </p:cNvSpPr>
              <p:nvPr/>
            </p:nvSpPr>
            <p:spPr bwMode="auto">
              <a:xfrm>
                <a:off x="2625" y="33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19" name="Oval 6437"/>
              <p:cNvSpPr>
                <a:spLocks noChangeArrowheads="1"/>
              </p:cNvSpPr>
              <p:nvPr/>
            </p:nvSpPr>
            <p:spPr bwMode="auto">
              <a:xfrm>
                <a:off x="1669" y="31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20" name="Oval 6438"/>
              <p:cNvSpPr>
                <a:spLocks noChangeArrowheads="1"/>
              </p:cNvSpPr>
              <p:nvPr/>
            </p:nvSpPr>
            <p:spPr bwMode="auto">
              <a:xfrm>
                <a:off x="1351" y="31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21" name="Oval 6439"/>
              <p:cNvSpPr>
                <a:spLocks noChangeArrowheads="1"/>
              </p:cNvSpPr>
              <p:nvPr/>
            </p:nvSpPr>
            <p:spPr bwMode="auto">
              <a:xfrm>
                <a:off x="1375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22" name="Oval 6440"/>
              <p:cNvSpPr>
                <a:spLocks noChangeArrowheads="1"/>
              </p:cNvSpPr>
              <p:nvPr/>
            </p:nvSpPr>
            <p:spPr bwMode="auto">
              <a:xfrm>
                <a:off x="2988" y="35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23" name="Oval 6441"/>
              <p:cNvSpPr>
                <a:spLocks noChangeArrowheads="1"/>
              </p:cNvSpPr>
              <p:nvPr/>
            </p:nvSpPr>
            <p:spPr bwMode="auto">
              <a:xfrm>
                <a:off x="2168" y="2782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24" name="Oval 6442"/>
              <p:cNvSpPr>
                <a:spLocks noChangeArrowheads="1"/>
              </p:cNvSpPr>
              <p:nvPr/>
            </p:nvSpPr>
            <p:spPr bwMode="auto">
              <a:xfrm>
                <a:off x="1138" y="27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25" name="Oval 6443"/>
              <p:cNvSpPr>
                <a:spLocks noChangeArrowheads="1"/>
              </p:cNvSpPr>
              <p:nvPr/>
            </p:nvSpPr>
            <p:spPr bwMode="auto">
              <a:xfrm>
                <a:off x="1512" y="30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26" name="Oval 6444"/>
              <p:cNvSpPr>
                <a:spLocks noChangeArrowheads="1"/>
              </p:cNvSpPr>
              <p:nvPr/>
            </p:nvSpPr>
            <p:spPr bwMode="auto">
              <a:xfrm>
                <a:off x="2566" y="33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27" name="Oval 6445"/>
              <p:cNvSpPr>
                <a:spLocks noChangeArrowheads="1"/>
              </p:cNvSpPr>
              <p:nvPr/>
            </p:nvSpPr>
            <p:spPr bwMode="auto">
              <a:xfrm>
                <a:off x="2664" y="33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28" name="Oval 6446"/>
              <p:cNvSpPr>
                <a:spLocks noChangeArrowheads="1"/>
              </p:cNvSpPr>
              <p:nvPr/>
            </p:nvSpPr>
            <p:spPr bwMode="auto">
              <a:xfrm>
                <a:off x="1494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29" name="Oval 6447"/>
              <p:cNvSpPr>
                <a:spLocks noChangeArrowheads="1"/>
              </p:cNvSpPr>
              <p:nvPr/>
            </p:nvSpPr>
            <p:spPr bwMode="auto">
              <a:xfrm>
                <a:off x="1990" y="33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30" name="Oval 6448"/>
              <p:cNvSpPr>
                <a:spLocks noChangeArrowheads="1"/>
              </p:cNvSpPr>
              <p:nvPr/>
            </p:nvSpPr>
            <p:spPr bwMode="auto">
              <a:xfrm>
                <a:off x="1480" y="32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31" name="Oval 6449"/>
              <p:cNvSpPr>
                <a:spLocks noChangeArrowheads="1"/>
              </p:cNvSpPr>
              <p:nvPr/>
            </p:nvSpPr>
            <p:spPr bwMode="auto">
              <a:xfrm>
                <a:off x="1637" y="28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32" name="Oval 6450"/>
              <p:cNvSpPr>
                <a:spLocks noChangeArrowheads="1"/>
              </p:cNvSpPr>
              <p:nvPr/>
            </p:nvSpPr>
            <p:spPr bwMode="auto">
              <a:xfrm>
                <a:off x="2824" y="30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33" name="Oval 6451"/>
              <p:cNvSpPr>
                <a:spLocks noChangeArrowheads="1"/>
              </p:cNvSpPr>
              <p:nvPr/>
            </p:nvSpPr>
            <p:spPr bwMode="auto">
              <a:xfrm>
                <a:off x="1354" y="30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34" name="Oval 6452"/>
              <p:cNvSpPr>
                <a:spLocks noChangeArrowheads="1"/>
              </p:cNvSpPr>
              <p:nvPr/>
            </p:nvSpPr>
            <p:spPr bwMode="auto">
              <a:xfrm>
                <a:off x="2109" y="3295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35" name="Oval 6453"/>
              <p:cNvSpPr>
                <a:spLocks noChangeArrowheads="1"/>
              </p:cNvSpPr>
              <p:nvPr/>
            </p:nvSpPr>
            <p:spPr bwMode="auto">
              <a:xfrm>
                <a:off x="1871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36" name="Oval 6454"/>
              <p:cNvSpPr>
                <a:spLocks noChangeArrowheads="1"/>
              </p:cNvSpPr>
              <p:nvPr/>
            </p:nvSpPr>
            <p:spPr bwMode="auto">
              <a:xfrm>
                <a:off x="3624" y="33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37" name="Oval 6455"/>
              <p:cNvSpPr>
                <a:spLocks noChangeArrowheads="1"/>
              </p:cNvSpPr>
              <p:nvPr/>
            </p:nvSpPr>
            <p:spPr bwMode="auto">
              <a:xfrm>
                <a:off x="2014" y="34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38" name="Oval 6456"/>
              <p:cNvSpPr>
                <a:spLocks noChangeArrowheads="1"/>
              </p:cNvSpPr>
              <p:nvPr/>
            </p:nvSpPr>
            <p:spPr bwMode="auto">
              <a:xfrm>
                <a:off x="3288" y="32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39" name="Oval 6457"/>
              <p:cNvSpPr>
                <a:spLocks noChangeArrowheads="1"/>
              </p:cNvSpPr>
              <p:nvPr/>
            </p:nvSpPr>
            <p:spPr bwMode="auto">
              <a:xfrm>
                <a:off x="2164" y="32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40" name="Oval 6458"/>
              <p:cNvSpPr>
                <a:spLocks noChangeArrowheads="1"/>
              </p:cNvSpPr>
              <p:nvPr/>
            </p:nvSpPr>
            <p:spPr bwMode="auto">
              <a:xfrm>
                <a:off x="1571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41" name="Oval 6459"/>
              <p:cNvSpPr>
                <a:spLocks noChangeArrowheads="1"/>
              </p:cNvSpPr>
              <p:nvPr/>
            </p:nvSpPr>
            <p:spPr bwMode="auto">
              <a:xfrm>
                <a:off x="1407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42" name="Oval 6460"/>
              <p:cNvSpPr>
                <a:spLocks noChangeArrowheads="1"/>
              </p:cNvSpPr>
              <p:nvPr/>
            </p:nvSpPr>
            <p:spPr bwMode="auto">
              <a:xfrm>
                <a:off x="3634" y="30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43" name="Oval 6461"/>
              <p:cNvSpPr>
                <a:spLocks noChangeArrowheads="1"/>
              </p:cNvSpPr>
              <p:nvPr/>
            </p:nvSpPr>
            <p:spPr bwMode="auto">
              <a:xfrm>
                <a:off x="2273" y="33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44" name="Oval 6462"/>
              <p:cNvSpPr>
                <a:spLocks noChangeArrowheads="1"/>
              </p:cNvSpPr>
              <p:nvPr/>
            </p:nvSpPr>
            <p:spPr bwMode="auto">
              <a:xfrm>
                <a:off x="2011" y="31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45" name="Oval 6463"/>
              <p:cNvSpPr>
                <a:spLocks noChangeArrowheads="1"/>
              </p:cNvSpPr>
              <p:nvPr/>
            </p:nvSpPr>
            <p:spPr bwMode="auto">
              <a:xfrm>
                <a:off x="3117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46" name="Oval 6464"/>
              <p:cNvSpPr>
                <a:spLocks noChangeArrowheads="1"/>
              </p:cNvSpPr>
              <p:nvPr/>
            </p:nvSpPr>
            <p:spPr bwMode="auto">
              <a:xfrm>
                <a:off x="1676" y="28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47" name="Oval 6465"/>
              <p:cNvSpPr>
                <a:spLocks noChangeArrowheads="1"/>
              </p:cNvSpPr>
              <p:nvPr/>
            </p:nvSpPr>
            <p:spPr bwMode="auto">
              <a:xfrm>
                <a:off x="2241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48" name="Oval 6466"/>
              <p:cNvSpPr>
                <a:spLocks noChangeArrowheads="1"/>
              </p:cNvSpPr>
              <p:nvPr/>
            </p:nvSpPr>
            <p:spPr bwMode="auto">
              <a:xfrm>
                <a:off x="984" y="22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49" name="Oval 6467"/>
              <p:cNvSpPr>
                <a:spLocks noChangeArrowheads="1"/>
              </p:cNvSpPr>
              <p:nvPr/>
            </p:nvSpPr>
            <p:spPr bwMode="auto">
              <a:xfrm>
                <a:off x="1536" y="34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50" name="Oval 6468"/>
              <p:cNvSpPr>
                <a:spLocks noChangeArrowheads="1"/>
              </p:cNvSpPr>
              <p:nvPr/>
            </p:nvSpPr>
            <p:spPr bwMode="auto">
              <a:xfrm>
                <a:off x="1843" y="32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51" name="Oval 6469"/>
              <p:cNvSpPr>
                <a:spLocks noChangeArrowheads="1"/>
              </p:cNvSpPr>
              <p:nvPr/>
            </p:nvSpPr>
            <p:spPr bwMode="auto">
              <a:xfrm>
                <a:off x="1725" y="334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52" name="Oval 6470"/>
              <p:cNvSpPr>
                <a:spLocks noChangeArrowheads="1"/>
              </p:cNvSpPr>
              <p:nvPr/>
            </p:nvSpPr>
            <p:spPr bwMode="auto">
              <a:xfrm>
                <a:off x="2126" y="33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53" name="Oval 6471"/>
              <p:cNvSpPr>
                <a:spLocks noChangeArrowheads="1"/>
              </p:cNvSpPr>
              <p:nvPr/>
            </p:nvSpPr>
            <p:spPr bwMode="auto">
              <a:xfrm>
                <a:off x="2234" y="31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54" name="Oval 6472"/>
              <p:cNvSpPr>
                <a:spLocks noChangeArrowheads="1"/>
              </p:cNvSpPr>
              <p:nvPr/>
            </p:nvSpPr>
            <p:spPr bwMode="auto">
              <a:xfrm>
                <a:off x="1302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55" name="Oval 6473"/>
              <p:cNvSpPr>
                <a:spLocks noChangeArrowheads="1"/>
              </p:cNvSpPr>
              <p:nvPr/>
            </p:nvSpPr>
            <p:spPr bwMode="auto">
              <a:xfrm>
                <a:off x="1103" y="30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56" name="Oval 6474"/>
              <p:cNvSpPr>
                <a:spLocks noChangeArrowheads="1"/>
              </p:cNvSpPr>
              <p:nvPr/>
            </p:nvSpPr>
            <p:spPr bwMode="auto">
              <a:xfrm>
                <a:off x="1435" y="34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57" name="Oval 6475"/>
              <p:cNvSpPr>
                <a:spLocks noChangeArrowheads="1"/>
              </p:cNvSpPr>
              <p:nvPr/>
            </p:nvSpPr>
            <p:spPr bwMode="auto">
              <a:xfrm>
                <a:off x="1773" y="2782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58" name="Oval 6476"/>
              <p:cNvSpPr>
                <a:spLocks noChangeArrowheads="1"/>
              </p:cNvSpPr>
              <p:nvPr/>
            </p:nvSpPr>
            <p:spPr bwMode="auto">
              <a:xfrm>
                <a:off x="1669" y="33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59" name="Oval 6477"/>
              <p:cNvSpPr>
                <a:spLocks noChangeArrowheads="1"/>
              </p:cNvSpPr>
              <p:nvPr/>
            </p:nvSpPr>
            <p:spPr bwMode="auto">
              <a:xfrm>
                <a:off x="1613" y="31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60" name="Oval 6478"/>
              <p:cNvSpPr>
                <a:spLocks noChangeArrowheads="1"/>
              </p:cNvSpPr>
              <p:nvPr/>
            </p:nvSpPr>
            <p:spPr bwMode="auto">
              <a:xfrm>
                <a:off x="1665" y="32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61" name="Oval 6479"/>
              <p:cNvSpPr>
                <a:spLocks noChangeArrowheads="1"/>
              </p:cNvSpPr>
              <p:nvPr/>
            </p:nvSpPr>
            <p:spPr bwMode="auto">
              <a:xfrm>
                <a:off x="1382" y="30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62" name="Oval 6480"/>
              <p:cNvSpPr>
                <a:spLocks noChangeArrowheads="1"/>
              </p:cNvSpPr>
              <p:nvPr/>
            </p:nvSpPr>
            <p:spPr bwMode="auto">
              <a:xfrm>
                <a:off x="3969" y="320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63" name="Oval 6481"/>
              <p:cNvSpPr>
                <a:spLocks noChangeArrowheads="1"/>
              </p:cNvSpPr>
              <p:nvPr/>
            </p:nvSpPr>
            <p:spPr bwMode="auto">
              <a:xfrm>
                <a:off x="1836" y="33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64" name="Oval 6482"/>
              <p:cNvSpPr>
                <a:spLocks noChangeArrowheads="1"/>
              </p:cNvSpPr>
              <p:nvPr/>
            </p:nvSpPr>
            <p:spPr bwMode="auto">
              <a:xfrm>
                <a:off x="1784" y="316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65" name="Oval 6483"/>
              <p:cNvSpPr>
                <a:spLocks noChangeArrowheads="1"/>
              </p:cNvSpPr>
              <p:nvPr/>
            </p:nvSpPr>
            <p:spPr bwMode="auto">
              <a:xfrm>
                <a:off x="1033" y="2143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66" name="Oval 6484"/>
              <p:cNvSpPr>
                <a:spLocks noChangeArrowheads="1"/>
              </p:cNvSpPr>
              <p:nvPr/>
            </p:nvSpPr>
            <p:spPr bwMode="auto">
              <a:xfrm>
                <a:off x="1847" y="30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67" name="Oval 6485"/>
              <p:cNvSpPr>
                <a:spLocks noChangeArrowheads="1"/>
              </p:cNvSpPr>
              <p:nvPr/>
            </p:nvSpPr>
            <p:spPr bwMode="auto">
              <a:xfrm>
                <a:off x="1592" y="31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68" name="Oval 6486"/>
              <p:cNvSpPr>
                <a:spLocks noChangeArrowheads="1"/>
              </p:cNvSpPr>
              <p:nvPr/>
            </p:nvSpPr>
            <p:spPr bwMode="auto">
              <a:xfrm>
                <a:off x="1885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69" name="Oval 6487"/>
              <p:cNvSpPr>
                <a:spLocks noChangeArrowheads="1"/>
              </p:cNvSpPr>
              <p:nvPr/>
            </p:nvSpPr>
            <p:spPr bwMode="auto">
              <a:xfrm>
                <a:off x="1543" y="30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70" name="Oval 6488"/>
              <p:cNvSpPr>
                <a:spLocks noChangeArrowheads="1"/>
              </p:cNvSpPr>
              <p:nvPr/>
            </p:nvSpPr>
            <p:spPr bwMode="auto">
              <a:xfrm>
                <a:off x="2028" y="34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71" name="Oval 6489"/>
              <p:cNvSpPr>
                <a:spLocks noChangeArrowheads="1"/>
              </p:cNvSpPr>
              <p:nvPr/>
            </p:nvSpPr>
            <p:spPr bwMode="auto">
              <a:xfrm>
                <a:off x="3114" y="34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72" name="Oval 6490"/>
              <p:cNvSpPr>
                <a:spLocks noChangeArrowheads="1"/>
              </p:cNvSpPr>
              <p:nvPr/>
            </p:nvSpPr>
            <p:spPr bwMode="auto">
              <a:xfrm>
                <a:off x="1271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73" name="Oval 6491"/>
              <p:cNvSpPr>
                <a:spLocks noChangeArrowheads="1"/>
              </p:cNvSpPr>
              <p:nvPr/>
            </p:nvSpPr>
            <p:spPr bwMode="auto">
              <a:xfrm>
                <a:off x="2887" y="35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74" name="Oval 6492"/>
              <p:cNvSpPr>
                <a:spLocks noChangeArrowheads="1"/>
              </p:cNvSpPr>
              <p:nvPr/>
            </p:nvSpPr>
            <p:spPr bwMode="auto">
              <a:xfrm>
                <a:off x="3212" y="30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75" name="Oval 6493"/>
              <p:cNvSpPr>
                <a:spLocks noChangeArrowheads="1"/>
              </p:cNvSpPr>
              <p:nvPr/>
            </p:nvSpPr>
            <p:spPr bwMode="auto">
              <a:xfrm>
                <a:off x="1491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76" name="Oval 6494"/>
              <p:cNvSpPr>
                <a:spLocks noChangeArrowheads="1"/>
              </p:cNvSpPr>
              <p:nvPr/>
            </p:nvSpPr>
            <p:spPr bwMode="auto">
              <a:xfrm>
                <a:off x="2342" y="35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77" name="Oval 6495"/>
              <p:cNvSpPr>
                <a:spLocks noChangeArrowheads="1"/>
              </p:cNvSpPr>
              <p:nvPr/>
            </p:nvSpPr>
            <p:spPr bwMode="auto">
              <a:xfrm>
                <a:off x="2419" y="30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78" name="Oval 6496"/>
              <p:cNvSpPr>
                <a:spLocks noChangeArrowheads="1"/>
              </p:cNvSpPr>
              <p:nvPr/>
            </p:nvSpPr>
            <p:spPr bwMode="auto">
              <a:xfrm>
                <a:off x="2241" y="32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79" name="Oval 6497"/>
              <p:cNvSpPr>
                <a:spLocks noChangeArrowheads="1"/>
              </p:cNvSpPr>
              <p:nvPr/>
            </p:nvSpPr>
            <p:spPr bwMode="auto">
              <a:xfrm>
                <a:off x="1620" y="32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80" name="Oval 6498"/>
              <p:cNvSpPr>
                <a:spLocks noChangeArrowheads="1"/>
              </p:cNvSpPr>
              <p:nvPr/>
            </p:nvSpPr>
            <p:spPr bwMode="auto">
              <a:xfrm>
                <a:off x="1477" y="3400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81" name="Oval 6499"/>
              <p:cNvSpPr>
                <a:spLocks noChangeArrowheads="1"/>
              </p:cNvSpPr>
              <p:nvPr/>
            </p:nvSpPr>
            <p:spPr bwMode="auto">
              <a:xfrm>
                <a:off x="1833" y="33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82" name="Oval 6500"/>
              <p:cNvSpPr>
                <a:spLocks noChangeArrowheads="1"/>
              </p:cNvSpPr>
              <p:nvPr/>
            </p:nvSpPr>
            <p:spPr bwMode="auto">
              <a:xfrm>
                <a:off x="1606" y="33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83" name="Oval 6501"/>
              <p:cNvSpPr>
                <a:spLocks noChangeArrowheads="1"/>
              </p:cNvSpPr>
              <p:nvPr/>
            </p:nvSpPr>
            <p:spPr bwMode="auto">
              <a:xfrm>
                <a:off x="1442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84" name="Oval 6502"/>
              <p:cNvSpPr>
                <a:spLocks noChangeArrowheads="1"/>
              </p:cNvSpPr>
              <p:nvPr/>
            </p:nvSpPr>
            <p:spPr bwMode="auto">
              <a:xfrm>
                <a:off x="1166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85" name="Oval 6503"/>
              <p:cNvSpPr>
                <a:spLocks noChangeArrowheads="1"/>
              </p:cNvSpPr>
              <p:nvPr/>
            </p:nvSpPr>
            <p:spPr bwMode="auto">
              <a:xfrm>
                <a:off x="2374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86" name="Oval 6504"/>
              <p:cNvSpPr>
                <a:spLocks noChangeArrowheads="1"/>
              </p:cNvSpPr>
              <p:nvPr/>
            </p:nvSpPr>
            <p:spPr bwMode="auto">
              <a:xfrm>
                <a:off x="3920" y="29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87" name="Oval 6505"/>
              <p:cNvSpPr>
                <a:spLocks noChangeArrowheads="1"/>
              </p:cNvSpPr>
              <p:nvPr/>
            </p:nvSpPr>
            <p:spPr bwMode="auto">
              <a:xfrm>
                <a:off x="1571" y="31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88" name="Oval 6506"/>
              <p:cNvSpPr>
                <a:spLocks noChangeArrowheads="1"/>
              </p:cNvSpPr>
              <p:nvPr/>
            </p:nvSpPr>
            <p:spPr bwMode="auto">
              <a:xfrm>
                <a:off x="3306" y="341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89" name="Oval 6507"/>
              <p:cNvSpPr>
                <a:spLocks noChangeArrowheads="1"/>
              </p:cNvSpPr>
              <p:nvPr/>
            </p:nvSpPr>
            <p:spPr bwMode="auto">
              <a:xfrm>
                <a:off x="1543" y="28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90" name="Oval 6508"/>
              <p:cNvSpPr>
                <a:spLocks noChangeArrowheads="1"/>
              </p:cNvSpPr>
              <p:nvPr/>
            </p:nvSpPr>
            <p:spPr bwMode="auto">
              <a:xfrm>
                <a:off x="1892" y="31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91" name="Oval 6509"/>
              <p:cNvSpPr>
                <a:spLocks noChangeArrowheads="1"/>
              </p:cNvSpPr>
              <p:nvPr/>
            </p:nvSpPr>
            <p:spPr bwMode="auto">
              <a:xfrm>
                <a:off x="1588" y="30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92" name="Oval 6510"/>
              <p:cNvSpPr>
                <a:spLocks noChangeArrowheads="1"/>
              </p:cNvSpPr>
              <p:nvPr/>
            </p:nvSpPr>
            <p:spPr bwMode="auto">
              <a:xfrm>
                <a:off x="1138" y="32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93" name="Oval 6511"/>
              <p:cNvSpPr>
                <a:spLocks noChangeArrowheads="1"/>
              </p:cNvSpPr>
              <p:nvPr/>
            </p:nvSpPr>
            <p:spPr bwMode="auto">
              <a:xfrm>
                <a:off x="1417" y="28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94" name="Oval 6512"/>
              <p:cNvSpPr>
                <a:spLocks noChangeArrowheads="1"/>
              </p:cNvSpPr>
              <p:nvPr/>
            </p:nvSpPr>
            <p:spPr bwMode="auto">
              <a:xfrm>
                <a:off x="1243" y="26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95" name="Oval 6513"/>
              <p:cNvSpPr>
                <a:spLocks noChangeArrowheads="1"/>
              </p:cNvSpPr>
              <p:nvPr/>
            </p:nvSpPr>
            <p:spPr bwMode="auto">
              <a:xfrm>
                <a:off x="1906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96" name="Oval 6514"/>
              <p:cNvSpPr>
                <a:spLocks noChangeArrowheads="1"/>
              </p:cNvSpPr>
              <p:nvPr/>
            </p:nvSpPr>
            <p:spPr bwMode="auto">
              <a:xfrm>
                <a:off x="2259" y="35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97" name="Oval 6515"/>
              <p:cNvSpPr>
                <a:spLocks noChangeArrowheads="1"/>
              </p:cNvSpPr>
              <p:nvPr/>
            </p:nvSpPr>
            <p:spPr bwMode="auto">
              <a:xfrm>
                <a:off x="2245" y="32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98" name="Oval 6516"/>
              <p:cNvSpPr>
                <a:spLocks noChangeArrowheads="1"/>
              </p:cNvSpPr>
              <p:nvPr/>
            </p:nvSpPr>
            <p:spPr bwMode="auto">
              <a:xfrm>
                <a:off x="841" y="12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99" name="Oval 6517"/>
              <p:cNvSpPr>
                <a:spLocks noChangeArrowheads="1"/>
              </p:cNvSpPr>
              <p:nvPr/>
            </p:nvSpPr>
            <p:spPr bwMode="auto">
              <a:xfrm>
                <a:off x="1344" y="30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4563" name="Group 6719"/>
            <p:cNvGrpSpPr>
              <a:grpSpLocks/>
            </p:cNvGrpSpPr>
            <p:nvPr/>
          </p:nvGrpSpPr>
          <p:grpSpPr bwMode="auto">
            <a:xfrm>
              <a:off x="848" y="2170"/>
              <a:ext cx="4078" cy="1411"/>
              <a:chOff x="848" y="2170"/>
              <a:chExt cx="4078" cy="1411"/>
            </a:xfrm>
          </p:grpSpPr>
          <p:sp>
            <p:nvSpPr>
              <p:cNvPr id="4600" name="Oval 6519"/>
              <p:cNvSpPr>
                <a:spLocks noChangeArrowheads="1"/>
              </p:cNvSpPr>
              <p:nvPr/>
            </p:nvSpPr>
            <p:spPr bwMode="auto">
              <a:xfrm>
                <a:off x="3114" y="32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1" name="Oval 6520"/>
              <p:cNvSpPr>
                <a:spLocks noChangeArrowheads="1"/>
              </p:cNvSpPr>
              <p:nvPr/>
            </p:nvSpPr>
            <p:spPr bwMode="auto">
              <a:xfrm>
                <a:off x="2112" y="29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2" name="Oval 6521"/>
              <p:cNvSpPr>
                <a:spLocks noChangeArrowheads="1"/>
              </p:cNvSpPr>
              <p:nvPr/>
            </p:nvSpPr>
            <p:spPr bwMode="auto">
              <a:xfrm>
                <a:off x="2259" y="32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3" name="Oval 6522"/>
              <p:cNvSpPr>
                <a:spLocks noChangeArrowheads="1"/>
              </p:cNvSpPr>
              <p:nvPr/>
            </p:nvSpPr>
            <p:spPr bwMode="auto">
              <a:xfrm>
                <a:off x="1068" y="21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4" name="Oval 6523"/>
              <p:cNvSpPr>
                <a:spLocks noChangeArrowheads="1"/>
              </p:cNvSpPr>
              <p:nvPr/>
            </p:nvSpPr>
            <p:spPr bwMode="auto">
              <a:xfrm>
                <a:off x="1711" y="3141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5" name="Oval 6524"/>
              <p:cNvSpPr>
                <a:spLocks noChangeArrowheads="1"/>
              </p:cNvSpPr>
              <p:nvPr/>
            </p:nvSpPr>
            <p:spPr bwMode="auto">
              <a:xfrm>
                <a:off x="2342" y="33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6" name="Oval 6525"/>
              <p:cNvSpPr>
                <a:spLocks noChangeArrowheads="1"/>
              </p:cNvSpPr>
              <p:nvPr/>
            </p:nvSpPr>
            <p:spPr bwMode="auto">
              <a:xfrm>
                <a:off x="1271" y="26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7" name="Oval 6526"/>
              <p:cNvSpPr>
                <a:spLocks noChangeArrowheads="1"/>
              </p:cNvSpPr>
              <p:nvPr/>
            </p:nvSpPr>
            <p:spPr bwMode="auto">
              <a:xfrm>
                <a:off x="1683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8" name="Oval 6527"/>
              <p:cNvSpPr>
                <a:spLocks noChangeArrowheads="1"/>
              </p:cNvSpPr>
              <p:nvPr/>
            </p:nvSpPr>
            <p:spPr bwMode="auto">
              <a:xfrm>
                <a:off x="1595" y="33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9" name="Oval 6528"/>
              <p:cNvSpPr>
                <a:spLocks noChangeArrowheads="1"/>
              </p:cNvSpPr>
              <p:nvPr/>
            </p:nvSpPr>
            <p:spPr bwMode="auto">
              <a:xfrm>
                <a:off x="1215" y="33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0" name="Oval 6529"/>
              <p:cNvSpPr>
                <a:spLocks noChangeArrowheads="1"/>
              </p:cNvSpPr>
              <p:nvPr/>
            </p:nvSpPr>
            <p:spPr bwMode="auto">
              <a:xfrm>
                <a:off x="2555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1" name="Oval 6530"/>
              <p:cNvSpPr>
                <a:spLocks noChangeArrowheads="1"/>
              </p:cNvSpPr>
              <p:nvPr/>
            </p:nvSpPr>
            <p:spPr bwMode="auto">
              <a:xfrm>
                <a:off x="2552" y="33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2" name="Oval 6531"/>
              <p:cNvSpPr>
                <a:spLocks noChangeArrowheads="1"/>
              </p:cNvSpPr>
              <p:nvPr/>
            </p:nvSpPr>
            <p:spPr bwMode="auto">
              <a:xfrm>
                <a:off x="3617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3" name="Oval 6532"/>
              <p:cNvSpPr>
                <a:spLocks noChangeArrowheads="1"/>
              </p:cNvSpPr>
              <p:nvPr/>
            </p:nvSpPr>
            <p:spPr bwMode="auto">
              <a:xfrm>
                <a:off x="1505" y="31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4" name="Oval 6533"/>
              <p:cNvSpPr>
                <a:spLocks noChangeArrowheads="1"/>
              </p:cNvSpPr>
              <p:nvPr/>
            </p:nvSpPr>
            <p:spPr bwMode="auto">
              <a:xfrm>
                <a:off x="2489" y="33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5" name="Oval 6534"/>
              <p:cNvSpPr>
                <a:spLocks noChangeArrowheads="1"/>
              </p:cNvSpPr>
              <p:nvPr/>
            </p:nvSpPr>
            <p:spPr bwMode="auto">
              <a:xfrm>
                <a:off x="2723" y="3400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6" name="Oval 6535"/>
              <p:cNvSpPr>
                <a:spLocks noChangeArrowheads="1"/>
              </p:cNvSpPr>
              <p:nvPr/>
            </p:nvSpPr>
            <p:spPr bwMode="auto">
              <a:xfrm>
                <a:off x="2503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7" name="Oval 6536"/>
              <p:cNvSpPr>
                <a:spLocks noChangeArrowheads="1"/>
              </p:cNvSpPr>
              <p:nvPr/>
            </p:nvSpPr>
            <p:spPr bwMode="auto">
              <a:xfrm>
                <a:off x="3456" y="33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8" name="Oval 6537"/>
              <p:cNvSpPr>
                <a:spLocks noChangeArrowheads="1"/>
              </p:cNvSpPr>
              <p:nvPr/>
            </p:nvSpPr>
            <p:spPr bwMode="auto">
              <a:xfrm>
                <a:off x="2461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9" name="Oval 6538"/>
              <p:cNvSpPr>
                <a:spLocks noChangeArrowheads="1"/>
              </p:cNvSpPr>
              <p:nvPr/>
            </p:nvSpPr>
            <p:spPr bwMode="auto">
              <a:xfrm>
                <a:off x="2018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0" name="Oval 6539"/>
              <p:cNvSpPr>
                <a:spLocks noChangeArrowheads="1"/>
              </p:cNvSpPr>
              <p:nvPr/>
            </p:nvSpPr>
            <p:spPr bwMode="auto">
              <a:xfrm>
                <a:off x="1173" y="31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1" name="Oval 6540"/>
              <p:cNvSpPr>
                <a:spLocks noChangeArrowheads="1"/>
              </p:cNvSpPr>
              <p:nvPr/>
            </p:nvSpPr>
            <p:spPr bwMode="auto">
              <a:xfrm>
                <a:off x="4262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2" name="Oval 6541"/>
              <p:cNvSpPr>
                <a:spLocks noChangeArrowheads="1"/>
              </p:cNvSpPr>
              <p:nvPr/>
            </p:nvSpPr>
            <p:spPr bwMode="auto">
              <a:xfrm>
                <a:off x="2671" y="3274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3" name="Oval 6542"/>
              <p:cNvSpPr>
                <a:spLocks noChangeArrowheads="1"/>
              </p:cNvSpPr>
              <p:nvPr/>
            </p:nvSpPr>
            <p:spPr bwMode="auto">
              <a:xfrm>
                <a:off x="1197" y="31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4" name="Oval 6543"/>
              <p:cNvSpPr>
                <a:spLocks noChangeArrowheads="1"/>
              </p:cNvSpPr>
              <p:nvPr/>
            </p:nvSpPr>
            <p:spPr bwMode="auto">
              <a:xfrm>
                <a:off x="1096" y="298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5" name="Oval 6544"/>
              <p:cNvSpPr>
                <a:spLocks noChangeArrowheads="1"/>
              </p:cNvSpPr>
              <p:nvPr/>
            </p:nvSpPr>
            <p:spPr bwMode="auto">
              <a:xfrm>
                <a:off x="1459" y="32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6" name="Oval 6545"/>
              <p:cNvSpPr>
                <a:spLocks noChangeArrowheads="1"/>
              </p:cNvSpPr>
              <p:nvPr/>
            </p:nvSpPr>
            <p:spPr bwMode="auto">
              <a:xfrm>
                <a:off x="1473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7" name="Oval 6546"/>
              <p:cNvSpPr>
                <a:spLocks noChangeArrowheads="1"/>
              </p:cNvSpPr>
              <p:nvPr/>
            </p:nvSpPr>
            <p:spPr bwMode="auto">
              <a:xfrm>
                <a:off x="1459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8" name="Oval 6547"/>
              <p:cNvSpPr>
                <a:spLocks noChangeArrowheads="1"/>
              </p:cNvSpPr>
              <p:nvPr/>
            </p:nvSpPr>
            <p:spPr bwMode="auto">
              <a:xfrm>
                <a:off x="1522" y="32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9" name="Oval 6548"/>
              <p:cNvSpPr>
                <a:spLocks noChangeArrowheads="1"/>
              </p:cNvSpPr>
              <p:nvPr/>
            </p:nvSpPr>
            <p:spPr bwMode="auto">
              <a:xfrm>
                <a:off x="1937" y="34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0" name="Oval 6549"/>
              <p:cNvSpPr>
                <a:spLocks noChangeArrowheads="1"/>
              </p:cNvSpPr>
              <p:nvPr/>
            </p:nvSpPr>
            <p:spPr bwMode="auto">
              <a:xfrm>
                <a:off x="3142" y="33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1" name="Oval 6550"/>
              <p:cNvSpPr>
                <a:spLocks noChangeArrowheads="1"/>
              </p:cNvSpPr>
              <p:nvPr/>
            </p:nvSpPr>
            <p:spPr bwMode="auto">
              <a:xfrm>
                <a:off x="1850" y="33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2" name="Oval 6551"/>
              <p:cNvSpPr>
                <a:spLocks noChangeArrowheads="1"/>
              </p:cNvSpPr>
              <p:nvPr/>
            </p:nvSpPr>
            <p:spPr bwMode="auto">
              <a:xfrm>
                <a:off x="2538" y="32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3" name="Oval 6552"/>
              <p:cNvSpPr>
                <a:spLocks noChangeArrowheads="1"/>
              </p:cNvSpPr>
              <p:nvPr/>
            </p:nvSpPr>
            <p:spPr bwMode="auto">
              <a:xfrm>
                <a:off x="3295" y="34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4" name="Oval 6553"/>
              <p:cNvSpPr>
                <a:spLocks noChangeArrowheads="1"/>
              </p:cNvSpPr>
              <p:nvPr/>
            </p:nvSpPr>
            <p:spPr bwMode="auto">
              <a:xfrm>
                <a:off x="1787" y="32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5" name="Oval 6554"/>
              <p:cNvSpPr>
                <a:spLocks noChangeArrowheads="1"/>
              </p:cNvSpPr>
              <p:nvPr/>
            </p:nvSpPr>
            <p:spPr bwMode="auto">
              <a:xfrm>
                <a:off x="1972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6" name="Oval 6555"/>
              <p:cNvSpPr>
                <a:spLocks noChangeArrowheads="1"/>
              </p:cNvSpPr>
              <p:nvPr/>
            </p:nvSpPr>
            <p:spPr bwMode="auto">
              <a:xfrm>
                <a:off x="3592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7" name="Oval 6556"/>
              <p:cNvSpPr>
                <a:spLocks noChangeArrowheads="1"/>
              </p:cNvSpPr>
              <p:nvPr/>
            </p:nvSpPr>
            <p:spPr bwMode="auto">
              <a:xfrm>
                <a:off x="2622" y="35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8" name="Oval 6557"/>
              <p:cNvSpPr>
                <a:spLocks noChangeArrowheads="1"/>
              </p:cNvSpPr>
              <p:nvPr/>
            </p:nvSpPr>
            <p:spPr bwMode="auto">
              <a:xfrm>
                <a:off x="4437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9" name="Oval 6558"/>
              <p:cNvSpPr>
                <a:spLocks noChangeArrowheads="1"/>
              </p:cNvSpPr>
              <p:nvPr/>
            </p:nvSpPr>
            <p:spPr bwMode="auto">
              <a:xfrm>
                <a:off x="1606" y="29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0" name="Oval 6559"/>
              <p:cNvSpPr>
                <a:spLocks noChangeArrowheads="1"/>
              </p:cNvSpPr>
              <p:nvPr/>
            </p:nvSpPr>
            <p:spPr bwMode="auto">
              <a:xfrm>
                <a:off x="3149" y="33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1" name="Oval 6560"/>
              <p:cNvSpPr>
                <a:spLocks noChangeArrowheads="1"/>
              </p:cNvSpPr>
              <p:nvPr/>
            </p:nvSpPr>
            <p:spPr bwMode="auto">
              <a:xfrm>
                <a:off x="1735" y="32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2" name="Oval 6561"/>
              <p:cNvSpPr>
                <a:spLocks noChangeArrowheads="1"/>
              </p:cNvSpPr>
              <p:nvPr/>
            </p:nvSpPr>
            <p:spPr bwMode="auto">
              <a:xfrm>
                <a:off x="2688" y="33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3" name="Oval 6562"/>
              <p:cNvSpPr>
                <a:spLocks noChangeArrowheads="1"/>
              </p:cNvSpPr>
              <p:nvPr/>
            </p:nvSpPr>
            <p:spPr bwMode="auto">
              <a:xfrm>
                <a:off x="1274" y="31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4" name="Oval 6563"/>
              <p:cNvSpPr>
                <a:spLocks noChangeArrowheads="1"/>
              </p:cNvSpPr>
              <p:nvPr/>
            </p:nvSpPr>
            <p:spPr bwMode="auto">
              <a:xfrm>
                <a:off x="2032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5" name="Oval 6564"/>
              <p:cNvSpPr>
                <a:spLocks noChangeArrowheads="1"/>
              </p:cNvSpPr>
              <p:nvPr/>
            </p:nvSpPr>
            <p:spPr bwMode="auto">
              <a:xfrm>
                <a:off x="1498" y="27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6" name="Oval 6565"/>
              <p:cNvSpPr>
                <a:spLocks noChangeArrowheads="1"/>
              </p:cNvSpPr>
              <p:nvPr/>
            </p:nvSpPr>
            <p:spPr bwMode="auto">
              <a:xfrm>
                <a:off x="1072" y="27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7" name="Oval 6566"/>
              <p:cNvSpPr>
                <a:spLocks noChangeArrowheads="1"/>
              </p:cNvSpPr>
              <p:nvPr/>
            </p:nvSpPr>
            <p:spPr bwMode="auto">
              <a:xfrm>
                <a:off x="2493" y="327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8" name="Oval 6567"/>
              <p:cNvSpPr>
                <a:spLocks noChangeArrowheads="1"/>
              </p:cNvSpPr>
              <p:nvPr/>
            </p:nvSpPr>
            <p:spPr bwMode="auto">
              <a:xfrm>
                <a:off x="2182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9" name="Oval 6568"/>
              <p:cNvSpPr>
                <a:spLocks noChangeArrowheads="1"/>
              </p:cNvSpPr>
              <p:nvPr/>
            </p:nvSpPr>
            <p:spPr bwMode="auto">
              <a:xfrm>
                <a:off x="2423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0" name="Oval 6569"/>
              <p:cNvSpPr>
                <a:spLocks noChangeArrowheads="1"/>
              </p:cNvSpPr>
              <p:nvPr/>
            </p:nvSpPr>
            <p:spPr bwMode="auto">
              <a:xfrm>
                <a:off x="2301" y="3379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1" name="Oval 6570"/>
              <p:cNvSpPr>
                <a:spLocks noChangeArrowheads="1"/>
              </p:cNvSpPr>
              <p:nvPr/>
            </p:nvSpPr>
            <p:spPr bwMode="auto">
              <a:xfrm>
                <a:off x="1889" y="29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2" name="Oval 6571"/>
              <p:cNvSpPr>
                <a:spLocks noChangeArrowheads="1"/>
              </p:cNvSpPr>
              <p:nvPr/>
            </p:nvSpPr>
            <p:spPr bwMode="auto">
              <a:xfrm>
                <a:off x="967" y="24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3" name="Oval 6572"/>
              <p:cNvSpPr>
                <a:spLocks noChangeArrowheads="1"/>
              </p:cNvSpPr>
              <p:nvPr/>
            </p:nvSpPr>
            <p:spPr bwMode="auto">
              <a:xfrm>
                <a:off x="1662" y="31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4" name="Oval 6573"/>
              <p:cNvSpPr>
                <a:spLocks noChangeArrowheads="1"/>
              </p:cNvSpPr>
              <p:nvPr/>
            </p:nvSpPr>
            <p:spPr bwMode="auto">
              <a:xfrm>
                <a:off x="2842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5" name="Oval 6574"/>
              <p:cNvSpPr>
                <a:spLocks noChangeArrowheads="1"/>
              </p:cNvSpPr>
              <p:nvPr/>
            </p:nvSpPr>
            <p:spPr bwMode="auto">
              <a:xfrm>
                <a:off x="4196" y="30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6" name="Oval 6575"/>
              <p:cNvSpPr>
                <a:spLocks noChangeArrowheads="1"/>
              </p:cNvSpPr>
              <p:nvPr/>
            </p:nvSpPr>
            <p:spPr bwMode="auto">
              <a:xfrm>
                <a:off x="1983" y="30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7" name="Oval 6576"/>
              <p:cNvSpPr>
                <a:spLocks noChangeArrowheads="1"/>
              </p:cNvSpPr>
              <p:nvPr/>
            </p:nvSpPr>
            <p:spPr bwMode="auto">
              <a:xfrm>
                <a:off x="1704" y="33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8" name="Oval 6577"/>
              <p:cNvSpPr>
                <a:spLocks noChangeArrowheads="1"/>
              </p:cNvSpPr>
              <p:nvPr/>
            </p:nvSpPr>
            <p:spPr bwMode="auto">
              <a:xfrm>
                <a:off x="1533" y="3180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9" name="Oval 6578"/>
              <p:cNvSpPr>
                <a:spLocks noChangeArrowheads="1"/>
              </p:cNvSpPr>
              <p:nvPr/>
            </p:nvSpPr>
            <p:spPr bwMode="auto">
              <a:xfrm>
                <a:off x="2918" y="34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0" name="Oval 6579"/>
              <p:cNvSpPr>
                <a:spLocks noChangeArrowheads="1"/>
              </p:cNvSpPr>
              <p:nvPr/>
            </p:nvSpPr>
            <p:spPr bwMode="auto">
              <a:xfrm>
                <a:off x="1400" y="32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1" name="Oval 6580"/>
              <p:cNvSpPr>
                <a:spLocks noChangeArrowheads="1"/>
              </p:cNvSpPr>
              <p:nvPr/>
            </p:nvSpPr>
            <p:spPr bwMode="auto">
              <a:xfrm>
                <a:off x="2915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2" name="Oval 6581"/>
              <p:cNvSpPr>
                <a:spLocks noChangeArrowheads="1"/>
              </p:cNvSpPr>
              <p:nvPr/>
            </p:nvSpPr>
            <p:spPr bwMode="auto">
              <a:xfrm>
                <a:off x="3386" y="34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3" name="Oval 6582"/>
              <p:cNvSpPr>
                <a:spLocks noChangeArrowheads="1"/>
              </p:cNvSpPr>
              <p:nvPr/>
            </p:nvSpPr>
            <p:spPr bwMode="auto">
              <a:xfrm>
                <a:off x="2754" y="32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4" name="Oval 6583"/>
              <p:cNvSpPr>
                <a:spLocks noChangeArrowheads="1"/>
              </p:cNvSpPr>
              <p:nvPr/>
            </p:nvSpPr>
            <p:spPr bwMode="auto">
              <a:xfrm>
                <a:off x="1508" y="30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5" name="Oval 6584"/>
              <p:cNvSpPr>
                <a:spLocks noChangeArrowheads="1"/>
              </p:cNvSpPr>
              <p:nvPr/>
            </p:nvSpPr>
            <p:spPr bwMode="auto">
              <a:xfrm>
                <a:off x="1595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6" name="Oval 6585"/>
              <p:cNvSpPr>
                <a:spLocks noChangeArrowheads="1"/>
              </p:cNvSpPr>
              <p:nvPr/>
            </p:nvSpPr>
            <p:spPr bwMode="auto">
              <a:xfrm>
                <a:off x="2025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7" name="Oval 6586"/>
              <p:cNvSpPr>
                <a:spLocks noChangeArrowheads="1"/>
              </p:cNvSpPr>
              <p:nvPr/>
            </p:nvSpPr>
            <p:spPr bwMode="auto">
              <a:xfrm>
                <a:off x="3470" y="332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8" name="Oval 6587"/>
              <p:cNvSpPr>
                <a:spLocks noChangeArrowheads="1"/>
              </p:cNvSpPr>
              <p:nvPr/>
            </p:nvSpPr>
            <p:spPr bwMode="auto">
              <a:xfrm>
                <a:off x="1316" y="31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9" name="Oval 6588"/>
              <p:cNvSpPr>
                <a:spLocks noChangeArrowheads="1"/>
              </p:cNvSpPr>
              <p:nvPr/>
            </p:nvSpPr>
            <p:spPr bwMode="auto">
              <a:xfrm>
                <a:off x="2667" y="33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0" name="Oval 6589"/>
              <p:cNvSpPr>
                <a:spLocks noChangeArrowheads="1"/>
              </p:cNvSpPr>
              <p:nvPr/>
            </p:nvSpPr>
            <p:spPr bwMode="auto">
              <a:xfrm>
                <a:off x="859" y="28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1" name="Oval 6590"/>
              <p:cNvSpPr>
                <a:spLocks noChangeArrowheads="1"/>
              </p:cNvSpPr>
              <p:nvPr/>
            </p:nvSpPr>
            <p:spPr bwMode="auto">
              <a:xfrm>
                <a:off x="1058" y="29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2" name="Oval 6591"/>
              <p:cNvSpPr>
                <a:spLocks noChangeArrowheads="1"/>
              </p:cNvSpPr>
              <p:nvPr/>
            </p:nvSpPr>
            <p:spPr bwMode="auto">
              <a:xfrm>
                <a:off x="1264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3" name="Oval 6592"/>
              <p:cNvSpPr>
                <a:spLocks noChangeArrowheads="1"/>
              </p:cNvSpPr>
              <p:nvPr/>
            </p:nvSpPr>
            <p:spPr bwMode="auto">
              <a:xfrm>
                <a:off x="2716" y="33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4" name="Oval 6593"/>
              <p:cNvSpPr>
                <a:spLocks noChangeArrowheads="1"/>
              </p:cNvSpPr>
              <p:nvPr/>
            </p:nvSpPr>
            <p:spPr bwMode="auto">
              <a:xfrm>
                <a:off x="1037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5" name="Oval 6594"/>
              <p:cNvSpPr>
                <a:spLocks noChangeArrowheads="1"/>
              </p:cNvSpPr>
              <p:nvPr/>
            </p:nvSpPr>
            <p:spPr bwMode="auto">
              <a:xfrm>
                <a:off x="2370" y="33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6" name="Oval 6595"/>
              <p:cNvSpPr>
                <a:spLocks noChangeArrowheads="1"/>
              </p:cNvSpPr>
              <p:nvPr/>
            </p:nvSpPr>
            <p:spPr bwMode="auto">
              <a:xfrm>
                <a:off x="1745" y="34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7" name="Oval 6596"/>
              <p:cNvSpPr>
                <a:spLocks noChangeArrowheads="1"/>
              </p:cNvSpPr>
              <p:nvPr/>
            </p:nvSpPr>
            <p:spPr bwMode="auto">
              <a:xfrm>
                <a:off x="2709" y="32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8" name="Oval 6597"/>
              <p:cNvSpPr>
                <a:spLocks noChangeArrowheads="1"/>
              </p:cNvSpPr>
              <p:nvPr/>
            </p:nvSpPr>
            <p:spPr bwMode="auto">
              <a:xfrm>
                <a:off x="2283" y="23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9" name="Oval 6598"/>
              <p:cNvSpPr>
                <a:spLocks noChangeArrowheads="1"/>
              </p:cNvSpPr>
              <p:nvPr/>
            </p:nvSpPr>
            <p:spPr bwMode="auto">
              <a:xfrm>
                <a:off x="2657" y="34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0" name="Oval 6599"/>
              <p:cNvSpPr>
                <a:spLocks noChangeArrowheads="1"/>
              </p:cNvSpPr>
              <p:nvPr/>
            </p:nvSpPr>
            <p:spPr bwMode="auto">
              <a:xfrm>
                <a:off x="2081" y="34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1" name="Oval 6600"/>
              <p:cNvSpPr>
                <a:spLocks noChangeArrowheads="1"/>
              </p:cNvSpPr>
              <p:nvPr/>
            </p:nvSpPr>
            <p:spPr bwMode="auto">
              <a:xfrm>
                <a:off x="2803" y="34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2" name="Oval 6601"/>
              <p:cNvSpPr>
                <a:spLocks noChangeArrowheads="1"/>
              </p:cNvSpPr>
              <p:nvPr/>
            </p:nvSpPr>
            <p:spPr bwMode="auto">
              <a:xfrm>
                <a:off x="2011" y="3407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3" name="Oval 6602"/>
              <p:cNvSpPr>
                <a:spLocks noChangeArrowheads="1"/>
              </p:cNvSpPr>
              <p:nvPr/>
            </p:nvSpPr>
            <p:spPr bwMode="auto">
              <a:xfrm>
                <a:off x="1173" y="35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4" name="Oval 6603"/>
              <p:cNvSpPr>
                <a:spLocks noChangeArrowheads="1"/>
              </p:cNvSpPr>
              <p:nvPr/>
            </p:nvSpPr>
            <p:spPr bwMode="auto">
              <a:xfrm>
                <a:off x="3072" y="34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5" name="Oval 6604"/>
              <p:cNvSpPr>
                <a:spLocks noChangeArrowheads="1"/>
              </p:cNvSpPr>
              <p:nvPr/>
            </p:nvSpPr>
            <p:spPr bwMode="auto">
              <a:xfrm>
                <a:off x="2695" y="33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6" name="Oval 6605"/>
              <p:cNvSpPr>
                <a:spLocks noChangeArrowheads="1"/>
              </p:cNvSpPr>
              <p:nvPr/>
            </p:nvSpPr>
            <p:spPr bwMode="auto">
              <a:xfrm>
                <a:off x="3386" y="34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7" name="Oval 6606"/>
              <p:cNvSpPr>
                <a:spLocks noChangeArrowheads="1"/>
              </p:cNvSpPr>
              <p:nvPr/>
            </p:nvSpPr>
            <p:spPr bwMode="auto">
              <a:xfrm>
                <a:off x="1477" y="23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8" name="Oval 6607"/>
              <p:cNvSpPr>
                <a:spLocks noChangeArrowheads="1"/>
              </p:cNvSpPr>
              <p:nvPr/>
            </p:nvSpPr>
            <p:spPr bwMode="auto">
              <a:xfrm>
                <a:off x="1498" y="32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9" name="Oval 6608"/>
              <p:cNvSpPr>
                <a:spLocks noChangeArrowheads="1"/>
              </p:cNvSpPr>
              <p:nvPr/>
            </p:nvSpPr>
            <p:spPr bwMode="auto">
              <a:xfrm>
                <a:off x="1386" y="32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0" name="Oval 6609"/>
              <p:cNvSpPr>
                <a:spLocks noChangeArrowheads="1"/>
              </p:cNvSpPr>
              <p:nvPr/>
            </p:nvSpPr>
            <p:spPr bwMode="auto">
              <a:xfrm>
                <a:off x="2419" y="34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1" name="Oval 6610"/>
              <p:cNvSpPr>
                <a:spLocks noChangeArrowheads="1"/>
              </p:cNvSpPr>
              <p:nvPr/>
            </p:nvSpPr>
            <p:spPr bwMode="auto">
              <a:xfrm>
                <a:off x="2615" y="34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2" name="Oval 6611"/>
              <p:cNvSpPr>
                <a:spLocks noChangeArrowheads="1"/>
              </p:cNvSpPr>
              <p:nvPr/>
            </p:nvSpPr>
            <p:spPr bwMode="auto">
              <a:xfrm>
                <a:off x="3110" y="33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3" name="Oval 6612"/>
              <p:cNvSpPr>
                <a:spLocks noChangeArrowheads="1"/>
              </p:cNvSpPr>
              <p:nvPr/>
            </p:nvSpPr>
            <p:spPr bwMode="auto">
              <a:xfrm>
                <a:off x="3645" y="3448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4" name="Oval 6613"/>
              <p:cNvSpPr>
                <a:spLocks noChangeArrowheads="1"/>
              </p:cNvSpPr>
              <p:nvPr/>
            </p:nvSpPr>
            <p:spPr bwMode="auto">
              <a:xfrm>
                <a:off x="1616" y="31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5" name="Oval 6614"/>
              <p:cNvSpPr>
                <a:spLocks noChangeArrowheads="1"/>
              </p:cNvSpPr>
              <p:nvPr/>
            </p:nvSpPr>
            <p:spPr bwMode="auto">
              <a:xfrm>
                <a:off x="3201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6" name="Oval 6615"/>
              <p:cNvSpPr>
                <a:spLocks noChangeArrowheads="1"/>
              </p:cNvSpPr>
              <p:nvPr/>
            </p:nvSpPr>
            <p:spPr bwMode="auto">
              <a:xfrm>
                <a:off x="1969" y="34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7" name="Oval 6616"/>
              <p:cNvSpPr>
                <a:spLocks noChangeArrowheads="1"/>
              </p:cNvSpPr>
              <p:nvPr/>
            </p:nvSpPr>
            <p:spPr bwMode="auto">
              <a:xfrm>
                <a:off x="1417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8" name="Oval 6617"/>
              <p:cNvSpPr>
                <a:spLocks noChangeArrowheads="1"/>
              </p:cNvSpPr>
              <p:nvPr/>
            </p:nvSpPr>
            <p:spPr bwMode="auto">
              <a:xfrm>
                <a:off x="4015" y="341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9" name="Oval 6618"/>
              <p:cNvSpPr>
                <a:spLocks noChangeArrowheads="1"/>
              </p:cNvSpPr>
              <p:nvPr/>
            </p:nvSpPr>
            <p:spPr bwMode="auto">
              <a:xfrm>
                <a:off x="3934" y="35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0" name="Oval 6619"/>
              <p:cNvSpPr>
                <a:spLocks noChangeArrowheads="1"/>
              </p:cNvSpPr>
              <p:nvPr/>
            </p:nvSpPr>
            <p:spPr bwMode="auto">
              <a:xfrm>
                <a:off x="1477" y="31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1" name="Oval 6620"/>
              <p:cNvSpPr>
                <a:spLocks noChangeArrowheads="1"/>
              </p:cNvSpPr>
              <p:nvPr/>
            </p:nvSpPr>
            <p:spPr bwMode="auto">
              <a:xfrm>
                <a:off x="3987" y="35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2" name="Oval 6621"/>
              <p:cNvSpPr>
                <a:spLocks noChangeArrowheads="1"/>
              </p:cNvSpPr>
              <p:nvPr/>
            </p:nvSpPr>
            <p:spPr bwMode="auto">
              <a:xfrm>
                <a:off x="2248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3" name="Oval 6622"/>
              <p:cNvSpPr>
                <a:spLocks noChangeArrowheads="1"/>
              </p:cNvSpPr>
              <p:nvPr/>
            </p:nvSpPr>
            <p:spPr bwMode="auto">
              <a:xfrm>
                <a:off x="2904" y="34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4" name="Oval 6623"/>
              <p:cNvSpPr>
                <a:spLocks noChangeArrowheads="1"/>
              </p:cNvSpPr>
              <p:nvPr/>
            </p:nvSpPr>
            <p:spPr bwMode="auto">
              <a:xfrm>
                <a:off x="3777" y="34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5" name="Oval 6624"/>
              <p:cNvSpPr>
                <a:spLocks noChangeArrowheads="1"/>
              </p:cNvSpPr>
              <p:nvPr/>
            </p:nvSpPr>
            <p:spPr bwMode="auto">
              <a:xfrm>
                <a:off x="1257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6" name="Oval 6625"/>
              <p:cNvSpPr>
                <a:spLocks noChangeArrowheads="1"/>
              </p:cNvSpPr>
              <p:nvPr/>
            </p:nvSpPr>
            <p:spPr bwMode="auto">
              <a:xfrm>
                <a:off x="1498" y="29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7" name="Oval 6626"/>
              <p:cNvSpPr>
                <a:spLocks noChangeArrowheads="1"/>
              </p:cNvSpPr>
              <p:nvPr/>
            </p:nvSpPr>
            <p:spPr bwMode="auto">
              <a:xfrm>
                <a:off x="2157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8" name="Oval 6627"/>
              <p:cNvSpPr>
                <a:spLocks noChangeArrowheads="1"/>
              </p:cNvSpPr>
              <p:nvPr/>
            </p:nvSpPr>
            <p:spPr bwMode="auto">
              <a:xfrm>
                <a:off x="3390" y="35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9" name="Oval 6628"/>
              <p:cNvSpPr>
                <a:spLocks noChangeArrowheads="1"/>
              </p:cNvSpPr>
              <p:nvPr/>
            </p:nvSpPr>
            <p:spPr bwMode="auto">
              <a:xfrm>
                <a:off x="3774" y="34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0" name="Oval 6629"/>
              <p:cNvSpPr>
                <a:spLocks noChangeArrowheads="1"/>
              </p:cNvSpPr>
              <p:nvPr/>
            </p:nvSpPr>
            <p:spPr bwMode="auto">
              <a:xfrm>
                <a:off x="2297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1" name="Oval 6630"/>
              <p:cNvSpPr>
                <a:spLocks noChangeArrowheads="1"/>
              </p:cNvSpPr>
              <p:nvPr/>
            </p:nvSpPr>
            <p:spPr bwMode="auto">
              <a:xfrm>
                <a:off x="1299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2" name="Oval 6631"/>
              <p:cNvSpPr>
                <a:spLocks noChangeArrowheads="1"/>
              </p:cNvSpPr>
              <p:nvPr/>
            </p:nvSpPr>
            <p:spPr bwMode="auto">
              <a:xfrm>
                <a:off x="3582" y="34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3" name="Oval 6632"/>
              <p:cNvSpPr>
                <a:spLocks noChangeArrowheads="1"/>
              </p:cNvSpPr>
              <p:nvPr/>
            </p:nvSpPr>
            <p:spPr bwMode="auto">
              <a:xfrm>
                <a:off x="2412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4" name="Oval 6633"/>
              <p:cNvSpPr>
                <a:spLocks noChangeArrowheads="1"/>
              </p:cNvSpPr>
              <p:nvPr/>
            </p:nvSpPr>
            <p:spPr bwMode="auto">
              <a:xfrm>
                <a:off x="2109" y="3281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5" name="Oval 6634"/>
              <p:cNvSpPr>
                <a:spLocks noChangeArrowheads="1"/>
              </p:cNvSpPr>
              <p:nvPr/>
            </p:nvSpPr>
            <p:spPr bwMode="auto">
              <a:xfrm>
                <a:off x="4123" y="34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6" name="Oval 6635"/>
              <p:cNvSpPr>
                <a:spLocks noChangeArrowheads="1"/>
              </p:cNvSpPr>
              <p:nvPr/>
            </p:nvSpPr>
            <p:spPr bwMode="auto">
              <a:xfrm>
                <a:off x="3760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7" name="Oval 6636"/>
              <p:cNvSpPr>
                <a:spLocks noChangeArrowheads="1"/>
              </p:cNvSpPr>
              <p:nvPr/>
            </p:nvSpPr>
            <p:spPr bwMode="auto">
              <a:xfrm>
                <a:off x="2503" y="35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8" name="Oval 6637"/>
              <p:cNvSpPr>
                <a:spLocks noChangeArrowheads="1"/>
              </p:cNvSpPr>
              <p:nvPr/>
            </p:nvSpPr>
            <p:spPr bwMode="auto">
              <a:xfrm>
                <a:off x="3135" y="34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9" name="Oval 6638"/>
              <p:cNvSpPr>
                <a:spLocks noChangeArrowheads="1"/>
              </p:cNvSpPr>
              <p:nvPr/>
            </p:nvSpPr>
            <p:spPr bwMode="auto">
              <a:xfrm>
                <a:off x="2440" y="32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0" name="Oval 6639"/>
              <p:cNvSpPr>
                <a:spLocks noChangeArrowheads="1"/>
              </p:cNvSpPr>
              <p:nvPr/>
            </p:nvSpPr>
            <p:spPr bwMode="auto">
              <a:xfrm>
                <a:off x="1662" y="33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1" name="Oval 6640"/>
              <p:cNvSpPr>
                <a:spLocks noChangeArrowheads="1"/>
              </p:cNvSpPr>
              <p:nvPr/>
            </p:nvSpPr>
            <p:spPr bwMode="auto">
              <a:xfrm>
                <a:off x="2328" y="307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2" name="Oval 6641"/>
              <p:cNvSpPr>
                <a:spLocks noChangeArrowheads="1"/>
              </p:cNvSpPr>
              <p:nvPr/>
            </p:nvSpPr>
            <p:spPr bwMode="auto">
              <a:xfrm>
                <a:off x="1180" y="316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3" name="Oval 6642"/>
              <p:cNvSpPr>
                <a:spLocks noChangeArrowheads="1"/>
              </p:cNvSpPr>
              <p:nvPr/>
            </p:nvSpPr>
            <p:spPr bwMode="auto">
              <a:xfrm>
                <a:off x="1498" y="31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4" name="Oval 6643"/>
              <p:cNvSpPr>
                <a:spLocks noChangeArrowheads="1"/>
              </p:cNvSpPr>
              <p:nvPr/>
            </p:nvSpPr>
            <p:spPr bwMode="auto">
              <a:xfrm>
                <a:off x="2866" y="33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5" name="Oval 6644"/>
              <p:cNvSpPr>
                <a:spLocks noChangeArrowheads="1"/>
              </p:cNvSpPr>
              <p:nvPr/>
            </p:nvSpPr>
            <p:spPr bwMode="auto">
              <a:xfrm>
                <a:off x="1445" y="28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6" name="Oval 6645"/>
              <p:cNvSpPr>
                <a:spLocks noChangeArrowheads="1"/>
              </p:cNvSpPr>
              <p:nvPr/>
            </p:nvSpPr>
            <p:spPr bwMode="auto">
              <a:xfrm>
                <a:off x="1232" y="30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7" name="Oval 6646"/>
              <p:cNvSpPr>
                <a:spLocks noChangeArrowheads="1"/>
              </p:cNvSpPr>
              <p:nvPr/>
            </p:nvSpPr>
            <p:spPr bwMode="auto">
              <a:xfrm>
                <a:off x="2639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8" name="Oval 6647"/>
              <p:cNvSpPr>
                <a:spLocks noChangeArrowheads="1"/>
              </p:cNvSpPr>
              <p:nvPr/>
            </p:nvSpPr>
            <p:spPr bwMode="auto">
              <a:xfrm>
                <a:off x="1627" y="30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9" name="Oval 6648"/>
              <p:cNvSpPr>
                <a:spLocks noChangeArrowheads="1"/>
              </p:cNvSpPr>
              <p:nvPr/>
            </p:nvSpPr>
            <p:spPr bwMode="auto">
              <a:xfrm>
                <a:off x="2625" y="32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0" name="Oval 6649"/>
              <p:cNvSpPr>
                <a:spLocks noChangeArrowheads="1"/>
              </p:cNvSpPr>
              <p:nvPr/>
            </p:nvSpPr>
            <p:spPr bwMode="auto">
              <a:xfrm>
                <a:off x="1079" y="31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1" name="Oval 6650"/>
              <p:cNvSpPr>
                <a:spLocks noChangeArrowheads="1"/>
              </p:cNvSpPr>
              <p:nvPr/>
            </p:nvSpPr>
            <p:spPr bwMode="auto">
              <a:xfrm>
                <a:off x="1306" y="355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2" name="Oval 6651"/>
              <p:cNvSpPr>
                <a:spLocks noChangeArrowheads="1"/>
              </p:cNvSpPr>
              <p:nvPr/>
            </p:nvSpPr>
            <p:spPr bwMode="auto">
              <a:xfrm>
                <a:off x="848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3" name="Oval 6652"/>
              <p:cNvSpPr>
                <a:spLocks noChangeArrowheads="1"/>
              </p:cNvSpPr>
              <p:nvPr/>
            </p:nvSpPr>
            <p:spPr bwMode="auto">
              <a:xfrm>
                <a:off x="1609" y="29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4" name="Oval 6653"/>
              <p:cNvSpPr>
                <a:spLocks noChangeArrowheads="1"/>
              </p:cNvSpPr>
              <p:nvPr/>
            </p:nvSpPr>
            <p:spPr bwMode="auto">
              <a:xfrm>
                <a:off x="1798" y="28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5" name="Oval 6654"/>
              <p:cNvSpPr>
                <a:spLocks noChangeArrowheads="1"/>
              </p:cNvSpPr>
              <p:nvPr/>
            </p:nvSpPr>
            <p:spPr bwMode="auto">
              <a:xfrm>
                <a:off x="1058" y="31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6" name="Oval 6655"/>
              <p:cNvSpPr>
                <a:spLocks noChangeArrowheads="1"/>
              </p:cNvSpPr>
              <p:nvPr/>
            </p:nvSpPr>
            <p:spPr bwMode="auto">
              <a:xfrm>
                <a:off x="1480" y="30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7" name="Oval 6656"/>
              <p:cNvSpPr>
                <a:spLocks noChangeArrowheads="1"/>
              </p:cNvSpPr>
              <p:nvPr/>
            </p:nvSpPr>
            <p:spPr bwMode="auto">
              <a:xfrm>
                <a:off x="4088" y="34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8" name="Oval 6657"/>
              <p:cNvSpPr>
                <a:spLocks noChangeArrowheads="1"/>
              </p:cNvSpPr>
              <p:nvPr/>
            </p:nvSpPr>
            <p:spPr bwMode="auto">
              <a:xfrm>
                <a:off x="3812" y="33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9" name="Oval 6658"/>
              <p:cNvSpPr>
                <a:spLocks noChangeArrowheads="1"/>
              </p:cNvSpPr>
              <p:nvPr/>
            </p:nvSpPr>
            <p:spPr bwMode="auto">
              <a:xfrm>
                <a:off x="1194" y="30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40" name="Oval 6659"/>
              <p:cNvSpPr>
                <a:spLocks noChangeArrowheads="1"/>
              </p:cNvSpPr>
              <p:nvPr/>
            </p:nvSpPr>
            <p:spPr bwMode="auto">
              <a:xfrm>
                <a:off x="1721" y="30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41" name="Oval 6660"/>
              <p:cNvSpPr>
                <a:spLocks noChangeArrowheads="1"/>
              </p:cNvSpPr>
              <p:nvPr/>
            </p:nvSpPr>
            <p:spPr bwMode="auto">
              <a:xfrm>
                <a:off x="904" y="35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42" name="Oval 6661"/>
              <p:cNvSpPr>
                <a:spLocks noChangeArrowheads="1"/>
              </p:cNvSpPr>
              <p:nvPr/>
            </p:nvSpPr>
            <p:spPr bwMode="auto">
              <a:xfrm>
                <a:off x="3089" y="34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43" name="Oval 6662"/>
              <p:cNvSpPr>
                <a:spLocks noChangeArrowheads="1"/>
              </p:cNvSpPr>
              <p:nvPr/>
            </p:nvSpPr>
            <p:spPr bwMode="auto">
              <a:xfrm>
                <a:off x="4067" y="35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44" name="Oval 6663"/>
              <p:cNvSpPr>
                <a:spLocks noChangeArrowheads="1"/>
              </p:cNvSpPr>
              <p:nvPr/>
            </p:nvSpPr>
            <p:spPr bwMode="auto">
              <a:xfrm>
                <a:off x="2569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45" name="Oval 6664"/>
              <p:cNvSpPr>
                <a:spLocks noChangeArrowheads="1"/>
              </p:cNvSpPr>
              <p:nvPr/>
            </p:nvSpPr>
            <p:spPr bwMode="auto">
              <a:xfrm>
                <a:off x="2674" y="26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46" name="Oval 6665"/>
              <p:cNvSpPr>
                <a:spLocks noChangeArrowheads="1"/>
              </p:cNvSpPr>
              <p:nvPr/>
            </p:nvSpPr>
            <p:spPr bwMode="auto">
              <a:xfrm>
                <a:off x="1850" y="355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47" name="Oval 6666"/>
              <p:cNvSpPr>
                <a:spLocks noChangeArrowheads="1"/>
              </p:cNvSpPr>
              <p:nvPr/>
            </p:nvSpPr>
            <p:spPr bwMode="auto">
              <a:xfrm>
                <a:off x="2217" y="34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48" name="Oval 6667"/>
              <p:cNvSpPr>
                <a:spLocks noChangeArrowheads="1"/>
              </p:cNvSpPr>
              <p:nvPr/>
            </p:nvSpPr>
            <p:spPr bwMode="auto">
              <a:xfrm>
                <a:off x="1728" y="31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49" name="Oval 6668"/>
              <p:cNvSpPr>
                <a:spLocks noChangeArrowheads="1"/>
              </p:cNvSpPr>
              <p:nvPr/>
            </p:nvSpPr>
            <p:spPr bwMode="auto">
              <a:xfrm>
                <a:off x="946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50" name="Oval 6669"/>
              <p:cNvSpPr>
                <a:spLocks noChangeArrowheads="1"/>
              </p:cNvSpPr>
              <p:nvPr/>
            </p:nvSpPr>
            <p:spPr bwMode="auto">
              <a:xfrm>
                <a:off x="4168" y="34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51" name="Oval 6670"/>
              <p:cNvSpPr>
                <a:spLocks noChangeArrowheads="1"/>
              </p:cNvSpPr>
              <p:nvPr/>
            </p:nvSpPr>
            <p:spPr bwMode="auto">
              <a:xfrm>
                <a:off x="2332" y="34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52" name="Oval 6671"/>
              <p:cNvSpPr>
                <a:spLocks noChangeArrowheads="1"/>
              </p:cNvSpPr>
              <p:nvPr/>
            </p:nvSpPr>
            <p:spPr bwMode="auto">
              <a:xfrm>
                <a:off x="2126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53" name="Oval 6672"/>
              <p:cNvSpPr>
                <a:spLocks noChangeArrowheads="1"/>
              </p:cNvSpPr>
              <p:nvPr/>
            </p:nvSpPr>
            <p:spPr bwMode="auto">
              <a:xfrm>
                <a:off x="3306" y="34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54" name="Oval 6673"/>
              <p:cNvSpPr>
                <a:spLocks noChangeArrowheads="1"/>
              </p:cNvSpPr>
              <p:nvPr/>
            </p:nvSpPr>
            <p:spPr bwMode="auto">
              <a:xfrm>
                <a:off x="1365" y="28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55" name="Oval 6674"/>
              <p:cNvSpPr>
                <a:spLocks noChangeArrowheads="1"/>
              </p:cNvSpPr>
              <p:nvPr/>
            </p:nvSpPr>
            <p:spPr bwMode="auto">
              <a:xfrm>
                <a:off x="3498" y="34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56" name="Oval 6675"/>
              <p:cNvSpPr>
                <a:spLocks noChangeArrowheads="1"/>
              </p:cNvSpPr>
              <p:nvPr/>
            </p:nvSpPr>
            <p:spPr bwMode="auto">
              <a:xfrm>
                <a:off x="1714" y="33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57" name="Oval 6676"/>
              <p:cNvSpPr>
                <a:spLocks noChangeArrowheads="1"/>
              </p:cNvSpPr>
              <p:nvPr/>
            </p:nvSpPr>
            <p:spPr bwMode="auto">
              <a:xfrm>
                <a:off x="3124" y="34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58" name="Oval 6677"/>
              <p:cNvSpPr>
                <a:spLocks noChangeArrowheads="1"/>
              </p:cNvSpPr>
              <p:nvPr/>
            </p:nvSpPr>
            <p:spPr bwMode="auto">
              <a:xfrm>
                <a:off x="1829" y="33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59" name="Oval 6678"/>
              <p:cNvSpPr>
                <a:spLocks noChangeArrowheads="1"/>
              </p:cNvSpPr>
              <p:nvPr/>
            </p:nvSpPr>
            <p:spPr bwMode="auto">
              <a:xfrm>
                <a:off x="2426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60" name="Oval 6679"/>
              <p:cNvSpPr>
                <a:spLocks noChangeArrowheads="1"/>
              </p:cNvSpPr>
              <p:nvPr/>
            </p:nvSpPr>
            <p:spPr bwMode="auto">
              <a:xfrm>
                <a:off x="3651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61" name="Oval 6680"/>
              <p:cNvSpPr>
                <a:spLocks noChangeArrowheads="1"/>
              </p:cNvSpPr>
              <p:nvPr/>
            </p:nvSpPr>
            <p:spPr bwMode="auto">
              <a:xfrm>
                <a:off x="1232" y="26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62" name="Oval 6681"/>
              <p:cNvSpPr>
                <a:spLocks noChangeArrowheads="1"/>
              </p:cNvSpPr>
              <p:nvPr/>
            </p:nvSpPr>
            <p:spPr bwMode="auto">
              <a:xfrm>
                <a:off x="4475" y="33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63" name="Oval 6682"/>
              <p:cNvSpPr>
                <a:spLocks noChangeArrowheads="1"/>
              </p:cNvSpPr>
              <p:nvPr/>
            </p:nvSpPr>
            <p:spPr bwMode="auto">
              <a:xfrm>
                <a:off x="1030" y="30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64" name="Oval 6683"/>
              <p:cNvSpPr>
                <a:spLocks noChangeArrowheads="1"/>
              </p:cNvSpPr>
              <p:nvPr/>
            </p:nvSpPr>
            <p:spPr bwMode="auto">
              <a:xfrm>
                <a:off x="2821" y="34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65" name="Oval 6684"/>
              <p:cNvSpPr>
                <a:spLocks noChangeArrowheads="1"/>
              </p:cNvSpPr>
              <p:nvPr/>
            </p:nvSpPr>
            <p:spPr bwMode="auto">
              <a:xfrm>
                <a:off x="2747" y="34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66" name="Oval 6685"/>
              <p:cNvSpPr>
                <a:spLocks noChangeArrowheads="1"/>
              </p:cNvSpPr>
              <p:nvPr/>
            </p:nvSpPr>
            <p:spPr bwMode="auto">
              <a:xfrm>
                <a:off x="2751" y="31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67" name="Oval 6686"/>
              <p:cNvSpPr>
                <a:spLocks noChangeArrowheads="1"/>
              </p:cNvSpPr>
              <p:nvPr/>
            </p:nvSpPr>
            <p:spPr bwMode="auto">
              <a:xfrm>
                <a:off x="1683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68" name="Oval 6687"/>
              <p:cNvSpPr>
                <a:spLocks noChangeArrowheads="1"/>
              </p:cNvSpPr>
              <p:nvPr/>
            </p:nvSpPr>
            <p:spPr bwMode="auto">
              <a:xfrm>
                <a:off x="4496" y="31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69" name="Oval 6688"/>
              <p:cNvSpPr>
                <a:spLocks noChangeArrowheads="1"/>
              </p:cNvSpPr>
              <p:nvPr/>
            </p:nvSpPr>
            <p:spPr bwMode="auto">
              <a:xfrm>
                <a:off x="3568" y="34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70" name="Oval 6689"/>
              <p:cNvSpPr>
                <a:spLocks noChangeArrowheads="1"/>
              </p:cNvSpPr>
              <p:nvPr/>
            </p:nvSpPr>
            <p:spPr bwMode="auto">
              <a:xfrm>
                <a:off x="2831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71" name="Oval 6690"/>
              <p:cNvSpPr>
                <a:spLocks noChangeArrowheads="1"/>
              </p:cNvSpPr>
              <p:nvPr/>
            </p:nvSpPr>
            <p:spPr bwMode="auto">
              <a:xfrm>
                <a:off x="1812" y="33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72" name="Oval 6691"/>
              <p:cNvSpPr>
                <a:spLocks noChangeArrowheads="1"/>
              </p:cNvSpPr>
              <p:nvPr/>
            </p:nvSpPr>
            <p:spPr bwMode="auto">
              <a:xfrm>
                <a:off x="1372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73" name="Oval 6692"/>
              <p:cNvSpPr>
                <a:spLocks noChangeArrowheads="1"/>
              </p:cNvSpPr>
              <p:nvPr/>
            </p:nvSpPr>
            <p:spPr bwMode="auto">
              <a:xfrm>
                <a:off x="4252" y="34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74" name="Oval 6693"/>
              <p:cNvSpPr>
                <a:spLocks noChangeArrowheads="1"/>
              </p:cNvSpPr>
              <p:nvPr/>
            </p:nvSpPr>
            <p:spPr bwMode="auto">
              <a:xfrm>
                <a:off x="2831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75" name="Oval 6694"/>
              <p:cNvSpPr>
                <a:spLocks noChangeArrowheads="1"/>
              </p:cNvSpPr>
              <p:nvPr/>
            </p:nvSpPr>
            <p:spPr bwMode="auto">
              <a:xfrm>
                <a:off x="3288" y="34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76" name="Oval 6695"/>
              <p:cNvSpPr>
                <a:spLocks noChangeArrowheads="1"/>
              </p:cNvSpPr>
              <p:nvPr/>
            </p:nvSpPr>
            <p:spPr bwMode="auto">
              <a:xfrm>
                <a:off x="1714" y="32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77" name="Oval 6696"/>
              <p:cNvSpPr>
                <a:spLocks noChangeArrowheads="1"/>
              </p:cNvSpPr>
              <p:nvPr/>
            </p:nvSpPr>
            <p:spPr bwMode="auto">
              <a:xfrm>
                <a:off x="1030" y="319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78" name="Oval 6697"/>
              <p:cNvSpPr>
                <a:spLocks noChangeArrowheads="1"/>
              </p:cNvSpPr>
              <p:nvPr/>
            </p:nvSpPr>
            <p:spPr bwMode="auto">
              <a:xfrm>
                <a:off x="4905" y="31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79" name="Oval 6698"/>
              <p:cNvSpPr>
                <a:spLocks noChangeArrowheads="1"/>
              </p:cNvSpPr>
              <p:nvPr/>
            </p:nvSpPr>
            <p:spPr bwMode="auto">
              <a:xfrm>
                <a:off x="2814" y="33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80" name="Oval 6699"/>
              <p:cNvSpPr>
                <a:spLocks noChangeArrowheads="1"/>
              </p:cNvSpPr>
              <p:nvPr/>
            </p:nvSpPr>
            <p:spPr bwMode="auto">
              <a:xfrm>
                <a:off x="1149" y="3134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81" name="Oval 6700"/>
              <p:cNvSpPr>
                <a:spLocks noChangeArrowheads="1"/>
              </p:cNvSpPr>
              <p:nvPr/>
            </p:nvSpPr>
            <p:spPr bwMode="auto">
              <a:xfrm>
                <a:off x="3316" y="33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82" name="Oval 6701"/>
              <p:cNvSpPr>
                <a:spLocks noChangeArrowheads="1"/>
              </p:cNvSpPr>
              <p:nvPr/>
            </p:nvSpPr>
            <p:spPr bwMode="auto">
              <a:xfrm>
                <a:off x="2122" y="34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83" name="Oval 6702"/>
              <p:cNvSpPr>
                <a:spLocks noChangeArrowheads="1"/>
              </p:cNvSpPr>
              <p:nvPr/>
            </p:nvSpPr>
            <p:spPr bwMode="auto">
              <a:xfrm>
                <a:off x="1672" y="26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84" name="Oval 6703"/>
              <p:cNvSpPr>
                <a:spLocks noChangeArrowheads="1"/>
              </p:cNvSpPr>
              <p:nvPr/>
            </p:nvSpPr>
            <p:spPr bwMode="auto">
              <a:xfrm>
                <a:off x="2877" y="3494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85" name="Oval 6704"/>
              <p:cNvSpPr>
                <a:spLocks noChangeArrowheads="1"/>
              </p:cNvSpPr>
              <p:nvPr/>
            </p:nvSpPr>
            <p:spPr bwMode="auto">
              <a:xfrm>
                <a:off x="1934" y="29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86" name="Oval 6705"/>
              <p:cNvSpPr>
                <a:spLocks noChangeArrowheads="1"/>
              </p:cNvSpPr>
              <p:nvPr/>
            </p:nvSpPr>
            <p:spPr bwMode="auto">
              <a:xfrm>
                <a:off x="3351" y="33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87" name="Oval 6706"/>
              <p:cNvSpPr>
                <a:spLocks noChangeArrowheads="1"/>
              </p:cNvSpPr>
              <p:nvPr/>
            </p:nvSpPr>
            <p:spPr bwMode="auto">
              <a:xfrm>
                <a:off x="2067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88" name="Oval 6707"/>
              <p:cNvSpPr>
                <a:spLocks noChangeArrowheads="1"/>
              </p:cNvSpPr>
              <p:nvPr/>
            </p:nvSpPr>
            <p:spPr bwMode="auto">
              <a:xfrm>
                <a:off x="2049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89" name="Oval 6708"/>
              <p:cNvSpPr>
                <a:spLocks noChangeArrowheads="1"/>
              </p:cNvSpPr>
              <p:nvPr/>
            </p:nvSpPr>
            <p:spPr bwMode="auto">
              <a:xfrm>
                <a:off x="1320" y="28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90" name="Oval 6709"/>
              <p:cNvSpPr>
                <a:spLocks noChangeArrowheads="1"/>
              </p:cNvSpPr>
              <p:nvPr/>
            </p:nvSpPr>
            <p:spPr bwMode="auto">
              <a:xfrm>
                <a:off x="1487" y="25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91" name="Oval 6710"/>
              <p:cNvSpPr>
                <a:spLocks noChangeArrowheads="1"/>
              </p:cNvSpPr>
              <p:nvPr/>
            </p:nvSpPr>
            <p:spPr bwMode="auto">
              <a:xfrm>
                <a:off x="1330" y="354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92" name="Oval 6711"/>
              <p:cNvSpPr>
                <a:spLocks noChangeArrowheads="1"/>
              </p:cNvSpPr>
              <p:nvPr/>
            </p:nvSpPr>
            <p:spPr bwMode="auto">
              <a:xfrm>
                <a:off x="4709" y="34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93" name="Oval 6712"/>
              <p:cNvSpPr>
                <a:spLocks noChangeArrowheads="1"/>
              </p:cNvSpPr>
              <p:nvPr/>
            </p:nvSpPr>
            <p:spPr bwMode="auto">
              <a:xfrm>
                <a:off x="2227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94" name="Oval 6713"/>
              <p:cNvSpPr>
                <a:spLocks noChangeArrowheads="1"/>
              </p:cNvSpPr>
              <p:nvPr/>
            </p:nvSpPr>
            <p:spPr bwMode="auto">
              <a:xfrm>
                <a:off x="4392" y="34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95" name="Oval 6714"/>
              <p:cNvSpPr>
                <a:spLocks noChangeArrowheads="1"/>
              </p:cNvSpPr>
              <p:nvPr/>
            </p:nvSpPr>
            <p:spPr bwMode="auto">
              <a:xfrm>
                <a:off x="4046" y="32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96" name="Oval 6715"/>
              <p:cNvSpPr>
                <a:spLocks noChangeArrowheads="1"/>
              </p:cNvSpPr>
              <p:nvPr/>
            </p:nvSpPr>
            <p:spPr bwMode="auto">
              <a:xfrm>
                <a:off x="2897" y="33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97" name="Oval 6716"/>
              <p:cNvSpPr>
                <a:spLocks noChangeArrowheads="1"/>
              </p:cNvSpPr>
              <p:nvPr/>
            </p:nvSpPr>
            <p:spPr bwMode="auto">
              <a:xfrm>
                <a:off x="925" y="30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98" name="Oval 6717"/>
              <p:cNvSpPr>
                <a:spLocks noChangeArrowheads="1"/>
              </p:cNvSpPr>
              <p:nvPr/>
            </p:nvSpPr>
            <p:spPr bwMode="auto">
              <a:xfrm>
                <a:off x="2447" y="30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99" name="Oval 6718"/>
              <p:cNvSpPr>
                <a:spLocks noChangeArrowheads="1"/>
              </p:cNvSpPr>
              <p:nvPr/>
            </p:nvSpPr>
            <p:spPr bwMode="auto">
              <a:xfrm>
                <a:off x="2611" y="29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4564" name="Oval 6720"/>
            <p:cNvSpPr>
              <a:spLocks noChangeArrowheads="1"/>
            </p:cNvSpPr>
            <p:nvPr/>
          </p:nvSpPr>
          <p:spPr bwMode="auto">
            <a:xfrm>
              <a:off x="981" y="2614"/>
              <a:ext cx="21" cy="21"/>
            </a:xfrm>
            <a:prstGeom prst="ellipse">
              <a:avLst/>
            </a:prstGeom>
            <a:solidFill>
              <a:srgbClr val="A0A0A0"/>
            </a:solidFill>
            <a:ln w="22225">
              <a:solidFill>
                <a:srgbClr val="A0A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65" name="Oval 6721"/>
            <p:cNvSpPr>
              <a:spLocks noChangeArrowheads="1"/>
            </p:cNvSpPr>
            <p:nvPr/>
          </p:nvSpPr>
          <p:spPr bwMode="auto">
            <a:xfrm>
              <a:off x="1766" y="3400"/>
              <a:ext cx="21" cy="20"/>
            </a:xfrm>
            <a:prstGeom prst="ellipse">
              <a:avLst/>
            </a:prstGeom>
            <a:solidFill>
              <a:srgbClr val="A0A0A0"/>
            </a:solidFill>
            <a:ln w="22225">
              <a:solidFill>
                <a:srgbClr val="A0A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66" name="Oval 6722"/>
            <p:cNvSpPr>
              <a:spLocks noChangeArrowheads="1"/>
            </p:cNvSpPr>
            <p:nvPr/>
          </p:nvSpPr>
          <p:spPr bwMode="auto">
            <a:xfrm>
              <a:off x="1044" y="2607"/>
              <a:ext cx="21" cy="21"/>
            </a:xfrm>
            <a:prstGeom prst="ellipse">
              <a:avLst/>
            </a:prstGeom>
            <a:solidFill>
              <a:srgbClr val="A0A0A0"/>
            </a:solidFill>
            <a:ln w="22225">
              <a:solidFill>
                <a:srgbClr val="A0A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67" name="Oval 6723"/>
            <p:cNvSpPr>
              <a:spLocks noChangeArrowheads="1"/>
            </p:cNvSpPr>
            <p:nvPr/>
          </p:nvSpPr>
          <p:spPr bwMode="auto">
            <a:xfrm>
              <a:off x="1487" y="3330"/>
              <a:ext cx="21" cy="21"/>
            </a:xfrm>
            <a:prstGeom prst="ellipse">
              <a:avLst/>
            </a:prstGeom>
            <a:solidFill>
              <a:srgbClr val="A0A0A0"/>
            </a:solidFill>
            <a:ln w="22225">
              <a:solidFill>
                <a:srgbClr val="A0A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68" name="Oval 6724"/>
            <p:cNvSpPr>
              <a:spLocks noChangeArrowheads="1"/>
            </p:cNvSpPr>
            <p:nvPr/>
          </p:nvSpPr>
          <p:spPr bwMode="auto">
            <a:xfrm>
              <a:off x="963" y="3529"/>
              <a:ext cx="21" cy="21"/>
            </a:xfrm>
            <a:prstGeom prst="ellipse">
              <a:avLst/>
            </a:prstGeom>
            <a:solidFill>
              <a:srgbClr val="A0A0A0"/>
            </a:solidFill>
            <a:ln w="22225">
              <a:solidFill>
                <a:srgbClr val="A0A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69" name="Oval 6725"/>
            <p:cNvSpPr>
              <a:spLocks noChangeArrowheads="1"/>
            </p:cNvSpPr>
            <p:nvPr/>
          </p:nvSpPr>
          <p:spPr bwMode="auto">
            <a:xfrm>
              <a:off x="1351" y="3466"/>
              <a:ext cx="21" cy="21"/>
            </a:xfrm>
            <a:prstGeom prst="ellipse">
              <a:avLst/>
            </a:prstGeom>
            <a:solidFill>
              <a:srgbClr val="A0A0A0"/>
            </a:solidFill>
            <a:ln w="22225">
              <a:solidFill>
                <a:srgbClr val="A0A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70" name="Oval 6726"/>
            <p:cNvSpPr>
              <a:spLocks noChangeArrowheads="1"/>
            </p:cNvSpPr>
            <p:nvPr/>
          </p:nvSpPr>
          <p:spPr bwMode="auto">
            <a:xfrm>
              <a:off x="1798" y="3225"/>
              <a:ext cx="21" cy="21"/>
            </a:xfrm>
            <a:prstGeom prst="ellipse">
              <a:avLst/>
            </a:prstGeom>
            <a:solidFill>
              <a:srgbClr val="A0A0A0"/>
            </a:solidFill>
            <a:ln w="22225">
              <a:solidFill>
                <a:srgbClr val="A0A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71" name="Oval 6727"/>
            <p:cNvSpPr>
              <a:spLocks noChangeArrowheads="1"/>
            </p:cNvSpPr>
            <p:nvPr/>
          </p:nvSpPr>
          <p:spPr bwMode="auto">
            <a:xfrm>
              <a:off x="1019" y="1685"/>
              <a:ext cx="63" cy="63"/>
            </a:xfrm>
            <a:prstGeom prst="ellipse">
              <a:avLst/>
            </a:prstGeom>
            <a:solidFill>
              <a:srgbClr val="4F8AFF"/>
            </a:solidFill>
            <a:ln w="22225">
              <a:solidFill>
                <a:srgbClr val="4F8AFF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72" name="Rectangle 6728"/>
            <p:cNvSpPr>
              <a:spLocks noChangeArrowheads="1"/>
            </p:cNvSpPr>
            <p:nvPr/>
          </p:nvSpPr>
          <p:spPr bwMode="auto">
            <a:xfrm>
              <a:off x="1110" y="1654"/>
              <a:ext cx="47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4F8A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Columbia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75" name="Line 6731"/>
            <p:cNvSpPr>
              <a:spLocks noChangeShapeType="1"/>
            </p:cNvSpPr>
            <p:nvPr/>
          </p:nvSpPr>
          <p:spPr bwMode="auto">
            <a:xfrm flipV="1">
              <a:off x="548" y="449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76" name="Line 6732"/>
            <p:cNvSpPr>
              <a:spLocks noChangeShapeType="1"/>
            </p:cNvSpPr>
            <p:nvPr/>
          </p:nvSpPr>
          <p:spPr bwMode="auto">
            <a:xfrm flipH="1">
              <a:off x="492" y="3571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77" name="Rectangle 6733"/>
            <p:cNvSpPr>
              <a:spLocks noChangeArrowheads="1"/>
            </p:cNvSpPr>
            <p:nvPr/>
          </p:nvSpPr>
          <p:spPr bwMode="auto">
            <a:xfrm rot="16200000">
              <a:off x="355" y="3447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0</a:t>
              </a:r>
            </a:p>
          </p:txBody>
        </p:sp>
        <p:sp>
          <p:nvSpPr>
            <p:cNvPr id="4578" name="Line 6734"/>
            <p:cNvSpPr>
              <a:spLocks noChangeShapeType="1"/>
            </p:cNvSpPr>
            <p:nvPr/>
          </p:nvSpPr>
          <p:spPr bwMode="auto">
            <a:xfrm flipH="1">
              <a:off x="492" y="2967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79" name="Rectangle 6735"/>
            <p:cNvSpPr>
              <a:spLocks noChangeArrowheads="1"/>
            </p:cNvSpPr>
            <p:nvPr/>
          </p:nvSpPr>
          <p:spPr bwMode="auto">
            <a:xfrm rot="16200000">
              <a:off x="314" y="2843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20</a:t>
              </a:r>
            </a:p>
          </p:txBody>
        </p:sp>
        <p:sp>
          <p:nvSpPr>
            <p:cNvPr id="4580" name="Line 6736"/>
            <p:cNvSpPr>
              <a:spLocks noChangeShapeType="1"/>
            </p:cNvSpPr>
            <p:nvPr/>
          </p:nvSpPr>
          <p:spPr bwMode="auto">
            <a:xfrm flipH="1">
              <a:off x="492" y="2359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81" name="Rectangle 6737"/>
            <p:cNvSpPr>
              <a:spLocks noChangeArrowheads="1"/>
            </p:cNvSpPr>
            <p:nvPr/>
          </p:nvSpPr>
          <p:spPr bwMode="auto">
            <a:xfrm rot="16200000">
              <a:off x="314" y="2235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40</a:t>
              </a:r>
            </a:p>
          </p:txBody>
        </p:sp>
        <p:sp>
          <p:nvSpPr>
            <p:cNvPr id="4582" name="Line 6738"/>
            <p:cNvSpPr>
              <a:spLocks noChangeShapeType="1"/>
            </p:cNvSpPr>
            <p:nvPr/>
          </p:nvSpPr>
          <p:spPr bwMode="auto">
            <a:xfrm flipH="1">
              <a:off x="492" y="1751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83" name="Rectangle 6739"/>
            <p:cNvSpPr>
              <a:spLocks noChangeArrowheads="1"/>
            </p:cNvSpPr>
            <p:nvPr/>
          </p:nvSpPr>
          <p:spPr bwMode="auto">
            <a:xfrm rot="16200000">
              <a:off x="314" y="1628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60</a:t>
              </a:r>
            </a:p>
          </p:txBody>
        </p:sp>
        <p:sp>
          <p:nvSpPr>
            <p:cNvPr id="4584" name="Line 6740"/>
            <p:cNvSpPr>
              <a:spLocks noChangeShapeType="1"/>
            </p:cNvSpPr>
            <p:nvPr/>
          </p:nvSpPr>
          <p:spPr bwMode="auto">
            <a:xfrm flipH="1">
              <a:off x="492" y="1147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85" name="Rectangle 6741"/>
            <p:cNvSpPr>
              <a:spLocks noChangeArrowheads="1"/>
            </p:cNvSpPr>
            <p:nvPr/>
          </p:nvSpPr>
          <p:spPr bwMode="auto">
            <a:xfrm rot="16200000">
              <a:off x="314" y="1024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80</a:t>
              </a:r>
            </a:p>
          </p:txBody>
        </p:sp>
        <p:sp>
          <p:nvSpPr>
            <p:cNvPr id="4586" name="Line 6742"/>
            <p:cNvSpPr>
              <a:spLocks noChangeShapeType="1"/>
            </p:cNvSpPr>
            <p:nvPr/>
          </p:nvSpPr>
          <p:spPr bwMode="auto">
            <a:xfrm flipH="1">
              <a:off x="492" y="540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87" name="Rectangle 6743"/>
            <p:cNvSpPr>
              <a:spLocks noChangeArrowheads="1"/>
            </p:cNvSpPr>
            <p:nvPr/>
          </p:nvSpPr>
          <p:spPr bwMode="auto">
            <a:xfrm rot="16200000">
              <a:off x="274" y="412"/>
              <a:ext cx="24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100</a:t>
              </a:r>
            </a:p>
          </p:txBody>
        </p:sp>
        <p:sp>
          <p:nvSpPr>
            <p:cNvPr id="4588" name="Rectangle 6744"/>
            <p:cNvSpPr>
              <a:spLocks noChangeArrowheads="1"/>
            </p:cNvSpPr>
            <p:nvPr/>
          </p:nvSpPr>
          <p:spPr bwMode="auto">
            <a:xfrm rot="16200000">
              <a:off x="-1548" y="1880"/>
              <a:ext cx="347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Top-Quintile Outcome Rate: P(Child in Q5 | Par in Q1)</a:t>
              </a:r>
            </a:p>
          </p:txBody>
        </p:sp>
        <p:sp>
          <p:nvSpPr>
            <p:cNvPr id="4589" name="Line 6745"/>
            <p:cNvSpPr>
              <a:spLocks noChangeShapeType="1"/>
            </p:cNvSpPr>
            <p:nvPr/>
          </p:nvSpPr>
          <p:spPr bwMode="auto">
            <a:xfrm>
              <a:off x="548" y="3665"/>
              <a:ext cx="508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90" name="Line 6746"/>
            <p:cNvSpPr>
              <a:spLocks noChangeShapeType="1"/>
            </p:cNvSpPr>
            <p:nvPr/>
          </p:nvSpPr>
          <p:spPr bwMode="auto">
            <a:xfrm>
              <a:off x="64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91" name="Rectangle 6747"/>
            <p:cNvSpPr>
              <a:spLocks noChangeArrowheads="1"/>
            </p:cNvSpPr>
            <p:nvPr/>
          </p:nvSpPr>
          <p:spPr bwMode="auto">
            <a:xfrm>
              <a:off x="604" y="3752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0</a:t>
              </a:r>
            </a:p>
          </p:txBody>
        </p:sp>
        <p:sp>
          <p:nvSpPr>
            <p:cNvPr id="4592" name="Line 6748"/>
            <p:cNvSpPr>
              <a:spLocks noChangeShapeType="1"/>
            </p:cNvSpPr>
            <p:nvPr/>
          </p:nvSpPr>
          <p:spPr bwMode="auto">
            <a:xfrm>
              <a:off x="2273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93" name="Rectangle 6749"/>
            <p:cNvSpPr>
              <a:spLocks noChangeArrowheads="1"/>
            </p:cNvSpPr>
            <p:nvPr/>
          </p:nvSpPr>
          <p:spPr bwMode="auto">
            <a:xfrm>
              <a:off x="2192" y="3752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20</a:t>
              </a:r>
            </a:p>
          </p:txBody>
        </p:sp>
        <p:sp>
          <p:nvSpPr>
            <p:cNvPr id="4594" name="Line 6750"/>
            <p:cNvSpPr>
              <a:spLocks noChangeShapeType="1"/>
            </p:cNvSpPr>
            <p:nvPr/>
          </p:nvSpPr>
          <p:spPr bwMode="auto">
            <a:xfrm>
              <a:off x="3906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95" name="Rectangle 6751"/>
            <p:cNvSpPr>
              <a:spLocks noChangeArrowheads="1"/>
            </p:cNvSpPr>
            <p:nvPr/>
          </p:nvSpPr>
          <p:spPr bwMode="auto">
            <a:xfrm>
              <a:off x="3826" y="3752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40</a:t>
              </a:r>
            </a:p>
          </p:txBody>
        </p:sp>
        <p:sp>
          <p:nvSpPr>
            <p:cNvPr id="4596" name="Line 6752"/>
            <p:cNvSpPr>
              <a:spLocks noChangeShapeType="1"/>
            </p:cNvSpPr>
            <p:nvPr/>
          </p:nvSpPr>
          <p:spPr bwMode="auto">
            <a:xfrm>
              <a:off x="554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97" name="Rectangle 6753"/>
            <p:cNvSpPr>
              <a:spLocks noChangeArrowheads="1"/>
            </p:cNvSpPr>
            <p:nvPr/>
          </p:nvSpPr>
          <p:spPr bwMode="auto">
            <a:xfrm>
              <a:off x="5460" y="3752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60</a:t>
              </a:r>
            </a:p>
          </p:txBody>
        </p:sp>
        <p:sp>
          <p:nvSpPr>
            <p:cNvPr id="4598" name="Rectangle 6754"/>
            <p:cNvSpPr>
              <a:spLocks noChangeArrowheads="1"/>
            </p:cNvSpPr>
            <p:nvPr/>
          </p:nvSpPr>
          <p:spPr bwMode="auto">
            <a:xfrm>
              <a:off x="1606" y="3937"/>
              <a:ext cx="294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Access: Percent of Parents in Bottom Quintile</a:t>
              </a:r>
            </a:p>
          </p:txBody>
        </p:sp>
        <p:sp>
          <p:nvSpPr>
            <p:cNvPr id="4599" name="Rectangle 6755"/>
            <p:cNvSpPr>
              <a:spLocks noChangeArrowheads="1"/>
            </p:cNvSpPr>
            <p:nvPr/>
          </p:nvSpPr>
          <p:spPr bwMode="auto">
            <a:xfrm>
              <a:off x="3062" y="191"/>
              <a:ext cx="57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500" b="0" i="0" u="none" strike="noStrike" kern="1200" cap="none" spc="0" normalizeH="0" baseline="0" noProof="0">
                  <a:ln>
                    <a:noFill/>
                  </a:ln>
                  <a:solidFill>
                    <a:srgbClr val="1E2D5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 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44" name="AutoShape 3"/>
          <p:cNvSpPr>
            <a:spLocks noChangeAspect="1" noChangeArrowheads="1" noTextEdit="1"/>
          </p:cNvSpPr>
          <p:nvPr/>
        </p:nvSpPr>
        <p:spPr bwMode="auto">
          <a:xfrm>
            <a:off x="1524051" y="103191"/>
            <a:ext cx="9144001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2" name="Rectangle 41"/>
          <p:cNvSpPr>
            <a:spLocks noChangeArrowheads="1"/>
          </p:cNvSpPr>
          <p:nvPr/>
        </p:nvSpPr>
        <p:spPr bwMode="auto">
          <a:xfrm>
            <a:off x="6384925" y="303218"/>
            <a:ext cx="8976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500" b="0" i="0" u="none" strike="noStrike" kern="1200" cap="none" spc="0" normalizeH="0" baseline="0" noProof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84" name="TextBox 92"/>
          <p:cNvSpPr txBox="1"/>
          <p:nvPr/>
        </p:nvSpPr>
        <p:spPr>
          <a:xfrm>
            <a:off x="1524134" y="76200"/>
            <a:ext cx="9143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Mobility Rates: Top-Quintile Outcome Rate vs. Access by College</a:t>
            </a:r>
          </a:p>
        </p:txBody>
      </p:sp>
      <p:sp>
        <p:nvSpPr>
          <p:cNvPr id="2256" name="Oval 15"/>
          <p:cNvSpPr>
            <a:spLocks noChangeArrowheads="1"/>
          </p:cNvSpPr>
          <p:nvPr/>
        </p:nvSpPr>
        <p:spPr bwMode="auto">
          <a:xfrm>
            <a:off x="4616452" y="3151269"/>
            <a:ext cx="100013" cy="100013"/>
          </a:xfrm>
          <a:prstGeom prst="ellipse">
            <a:avLst/>
          </a:prstGeom>
          <a:solidFill>
            <a:srgbClr val="C01B00"/>
          </a:solidFill>
          <a:ln w="22225">
            <a:solidFill>
              <a:srgbClr val="C01B0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57" name="Rectangle 16"/>
          <p:cNvSpPr>
            <a:spLocks noChangeArrowheads="1"/>
          </p:cNvSpPr>
          <p:nvPr/>
        </p:nvSpPr>
        <p:spPr bwMode="auto">
          <a:xfrm>
            <a:off x="4765675" y="3101975"/>
            <a:ext cx="15191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1B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SUNY-Stony Brook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01B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2927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4"/>
          <p:cNvGrpSpPr>
            <a:grpSpLocks noChangeAspect="1"/>
          </p:cNvGrpSpPr>
          <p:nvPr/>
        </p:nvGrpSpPr>
        <p:grpSpPr bwMode="auto">
          <a:xfrm>
            <a:off x="1519288" y="98425"/>
            <a:ext cx="9153527" cy="6661150"/>
            <a:chOff x="-3" y="62"/>
            <a:chExt cx="5766" cy="4196"/>
          </a:xfrm>
        </p:grpSpPr>
        <p:sp>
          <p:nvSpPr>
            <p:cNvPr id="2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30" name="Group 205"/>
            <p:cNvGrpSpPr>
              <a:grpSpLocks/>
            </p:cNvGrpSpPr>
            <p:nvPr/>
          </p:nvGrpSpPr>
          <p:grpSpPr bwMode="auto">
            <a:xfrm>
              <a:off x="-3" y="62"/>
              <a:ext cx="5766" cy="4196"/>
              <a:chOff x="-3" y="62"/>
              <a:chExt cx="5766" cy="4196"/>
            </a:xfrm>
          </p:grpSpPr>
          <p:sp>
            <p:nvSpPr>
              <p:cNvPr id="47263" name="Rectangle 5"/>
              <p:cNvSpPr>
                <a:spLocks noChangeArrowheads="1"/>
              </p:cNvSpPr>
              <p:nvPr/>
            </p:nvSpPr>
            <p:spPr bwMode="auto">
              <a:xfrm>
                <a:off x="-3" y="62"/>
                <a:ext cx="5766" cy="419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64" name="Rectangle 6"/>
              <p:cNvSpPr>
                <a:spLocks noChangeArrowheads="1"/>
              </p:cNvSpPr>
              <p:nvPr/>
            </p:nvSpPr>
            <p:spPr bwMode="auto">
              <a:xfrm>
                <a:off x="0" y="68"/>
                <a:ext cx="5757" cy="4187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65" name="Rectangle 7"/>
              <p:cNvSpPr>
                <a:spLocks noChangeArrowheads="1"/>
              </p:cNvSpPr>
              <p:nvPr/>
            </p:nvSpPr>
            <p:spPr bwMode="auto">
              <a:xfrm>
                <a:off x="548" y="449"/>
                <a:ext cx="5083" cy="3216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66" name="Line 8"/>
              <p:cNvSpPr>
                <a:spLocks noChangeShapeType="1"/>
              </p:cNvSpPr>
              <p:nvPr/>
            </p:nvSpPr>
            <p:spPr bwMode="auto">
              <a:xfrm>
                <a:off x="548" y="3571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67" name="Line 9"/>
              <p:cNvSpPr>
                <a:spLocks noChangeShapeType="1"/>
              </p:cNvSpPr>
              <p:nvPr/>
            </p:nvSpPr>
            <p:spPr bwMode="auto">
              <a:xfrm>
                <a:off x="548" y="2967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68" name="Line 10"/>
              <p:cNvSpPr>
                <a:spLocks noChangeShapeType="1"/>
              </p:cNvSpPr>
              <p:nvPr/>
            </p:nvSpPr>
            <p:spPr bwMode="auto">
              <a:xfrm>
                <a:off x="548" y="2359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69" name="Line 11"/>
              <p:cNvSpPr>
                <a:spLocks noChangeShapeType="1"/>
              </p:cNvSpPr>
              <p:nvPr/>
            </p:nvSpPr>
            <p:spPr bwMode="auto">
              <a:xfrm>
                <a:off x="548" y="1751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70" name="Line 12"/>
              <p:cNvSpPr>
                <a:spLocks noChangeShapeType="1"/>
              </p:cNvSpPr>
              <p:nvPr/>
            </p:nvSpPr>
            <p:spPr bwMode="auto">
              <a:xfrm>
                <a:off x="548" y="1147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71" name="Line 13"/>
              <p:cNvSpPr>
                <a:spLocks noChangeShapeType="1"/>
              </p:cNvSpPr>
              <p:nvPr/>
            </p:nvSpPr>
            <p:spPr bwMode="auto">
              <a:xfrm>
                <a:off x="548" y="540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72" name="Oval 14"/>
              <p:cNvSpPr>
                <a:spLocks noChangeArrowheads="1"/>
              </p:cNvSpPr>
              <p:nvPr/>
            </p:nvSpPr>
            <p:spPr bwMode="auto">
              <a:xfrm>
                <a:off x="723" y="20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73" name="Oval 15"/>
              <p:cNvSpPr>
                <a:spLocks noChangeArrowheads="1"/>
              </p:cNvSpPr>
              <p:nvPr/>
            </p:nvSpPr>
            <p:spPr bwMode="auto">
              <a:xfrm>
                <a:off x="733" y="17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74" name="Oval 16"/>
              <p:cNvSpPr>
                <a:spLocks noChangeArrowheads="1"/>
              </p:cNvSpPr>
              <p:nvPr/>
            </p:nvSpPr>
            <p:spPr bwMode="auto">
              <a:xfrm>
                <a:off x="740" y="23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75" name="Oval 17"/>
              <p:cNvSpPr>
                <a:spLocks noChangeArrowheads="1"/>
              </p:cNvSpPr>
              <p:nvPr/>
            </p:nvSpPr>
            <p:spPr bwMode="auto">
              <a:xfrm>
                <a:off x="744" y="26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76" name="Oval 18"/>
              <p:cNvSpPr>
                <a:spLocks noChangeArrowheads="1"/>
              </p:cNvSpPr>
              <p:nvPr/>
            </p:nvSpPr>
            <p:spPr bwMode="auto">
              <a:xfrm>
                <a:off x="747" y="16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77" name="Oval 19"/>
              <p:cNvSpPr>
                <a:spLocks noChangeArrowheads="1"/>
              </p:cNvSpPr>
              <p:nvPr/>
            </p:nvSpPr>
            <p:spPr bwMode="auto">
              <a:xfrm>
                <a:off x="751" y="171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78" name="Oval 20"/>
              <p:cNvSpPr>
                <a:spLocks noChangeArrowheads="1"/>
              </p:cNvSpPr>
              <p:nvPr/>
            </p:nvSpPr>
            <p:spPr bwMode="auto">
              <a:xfrm>
                <a:off x="765" y="2370"/>
                <a:ext cx="20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79" name="Oval 21"/>
              <p:cNvSpPr>
                <a:spLocks noChangeArrowheads="1"/>
              </p:cNvSpPr>
              <p:nvPr/>
            </p:nvSpPr>
            <p:spPr bwMode="auto">
              <a:xfrm>
                <a:off x="768" y="2356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80" name="Oval 22"/>
              <p:cNvSpPr>
                <a:spLocks noChangeArrowheads="1"/>
              </p:cNvSpPr>
              <p:nvPr/>
            </p:nvSpPr>
            <p:spPr bwMode="auto">
              <a:xfrm>
                <a:off x="771" y="24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81" name="Oval 23"/>
              <p:cNvSpPr>
                <a:spLocks noChangeArrowheads="1"/>
              </p:cNvSpPr>
              <p:nvPr/>
            </p:nvSpPr>
            <p:spPr bwMode="auto">
              <a:xfrm>
                <a:off x="771" y="24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82" name="Oval 24"/>
              <p:cNvSpPr>
                <a:spLocks noChangeArrowheads="1"/>
              </p:cNvSpPr>
              <p:nvPr/>
            </p:nvSpPr>
            <p:spPr bwMode="auto">
              <a:xfrm>
                <a:off x="771" y="17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83" name="Oval 25"/>
              <p:cNvSpPr>
                <a:spLocks noChangeArrowheads="1"/>
              </p:cNvSpPr>
              <p:nvPr/>
            </p:nvSpPr>
            <p:spPr bwMode="auto">
              <a:xfrm>
                <a:off x="775" y="24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84" name="Oval 26"/>
              <p:cNvSpPr>
                <a:spLocks noChangeArrowheads="1"/>
              </p:cNvSpPr>
              <p:nvPr/>
            </p:nvSpPr>
            <p:spPr bwMode="auto">
              <a:xfrm>
                <a:off x="775" y="23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85" name="Oval 27"/>
              <p:cNvSpPr>
                <a:spLocks noChangeArrowheads="1"/>
              </p:cNvSpPr>
              <p:nvPr/>
            </p:nvSpPr>
            <p:spPr bwMode="auto">
              <a:xfrm>
                <a:off x="782" y="23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86" name="Oval 28"/>
              <p:cNvSpPr>
                <a:spLocks noChangeArrowheads="1"/>
              </p:cNvSpPr>
              <p:nvPr/>
            </p:nvSpPr>
            <p:spPr bwMode="auto">
              <a:xfrm>
                <a:off x="782" y="23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87" name="Oval 29"/>
              <p:cNvSpPr>
                <a:spLocks noChangeArrowheads="1"/>
              </p:cNvSpPr>
              <p:nvPr/>
            </p:nvSpPr>
            <p:spPr bwMode="auto">
              <a:xfrm>
                <a:off x="782" y="23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88" name="Oval 30"/>
              <p:cNvSpPr>
                <a:spLocks noChangeArrowheads="1"/>
              </p:cNvSpPr>
              <p:nvPr/>
            </p:nvSpPr>
            <p:spPr bwMode="auto">
              <a:xfrm>
                <a:off x="782" y="20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89" name="Oval 31"/>
              <p:cNvSpPr>
                <a:spLocks noChangeArrowheads="1"/>
              </p:cNvSpPr>
              <p:nvPr/>
            </p:nvSpPr>
            <p:spPr bwMode="auto">
              <a:xfrm>
                <a:off x="782" y="22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90" name="Oval 32"/>
              <p:cNvSpPr>
                <a:spLocks noChangeArrowheads="1"/>
              </p:cNvSpPr>
              <p:nvPr/>
            </p:nvSpPr>
            <p:spPr bwMode="auto">
              <a:xfrm>
                <a:off x="785" y="25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91" name="Oval 33"/>
              <p:cNvSpPr>
                <a:spLocks noChangeArrowheads="1"/>
              </p:cNvSpPr>
              <p:nvPr/>
            </p:nvSpPr>
            <p:spPr bwMode="auto">
              <a:xfrm>
                <a:off x="789" y="19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92" name="Oval 34"/>
              <p:cNvSpPr>
                <a:spLocks noChangeArrowheads="1"/>
              </p:cNvSpPr>
              <p:nvPr/>
            </p:nvSpPr>
            <p:spPr bwMode="auto">
              <a:xfrm>
                <a:off x="792" y="19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93" name="Oval 35"/>
              <p:cNvSpPr>
                <a:spLocks noChangeArrowheads="1"/>
              </p:cNvSpPr>
              <p:nvPr/>
            </p:nvSpPr>
            <p:spPr bwMode="auto">
              <a:xfrm>
                <a:off x="796" y="15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94" name="Oval 36"/>
              <p:cNvSpPr>
                <a:spLocks noChangeArrowheads="1"/>
              </p:cNvSpPr>
              <p:nvPr/>
            </p:nvSpPr>
            <p:spPr bwMode="auto">
              <a:xfrm>
                <a:off x="796" y="21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95" name="Oval 37"/>
              <p:cNvSpPr>
                <a:spLocks noChangeArrowheads="1"/>
              </p:cNvSpPr>
              <p:nvPr/>
            </p:nvSpPr>
            <p:spPr bwMode="auto">
              <a:xfrm>
                <a:off x="799" y="22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96" name="Oval 38"/>
              <p:cNvSpPr>
                <a:spLocks noChangeArrowheads="1"/>
              </p:cNvSpPr>
              <p:nvPr/>
            </p:nvSpPr>
            <p:spPr bwMode="auto">
              <a:xfrm>
                <a:off x="799" y="20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97" name="Oval 39"/>
              <p:cNvSpPr>
                <a:spLocks noChangeArrowheads="1"/>
              </p:cNvSpPr>
              <p:nvPr/>
            </p:nvSpPr>
            <p:spPr bwMode="auto">
              <a:xfrm>
                <a:off x="799" y="26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98" name="Oval 40"/>
              <p:cNvSpPr>
                <a:spLocks noChangeArrowheads="1"/>
              </p:cNvSpPr>
              <p:nvPr/>
            </p:nvSpPr>
            <p:spPr bwMode="auto">
              <a:xfrm>
                <a:off x="799" y="22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99" name="Oval 41"/>
              <p:cNvSpPr>
                <a:spLocks noChangeArrowheads="1"/>
              </p:cNvSpPr>
              <p:nvPr/>
            </p:nvSpPr>
            <p:spPr bwMode="auto">
              <a:xfrm>
                <a:off x="803" y="21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00" name="Oval 42"/>
              <p:cNvSpPr>
                <a:spLocks noChangeArrowheads="1"/>
              </p:cNvSpPr>
              <p:nvPr/>
            </p:nvSpPr>
            <p:spPr bwMode="auto">
              <a:xfrm>
                <a:off x="803" y="24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01" name="Oval 43"/>
              <p:cNvSpPr>
                <a:spLocks noChangeArrowheads="1"/>
              </p:cNvSpPr>
              <p:nvPr/>
            </p:nvSpPr>
            <p:spPr bwMode="auto">
              <a:xfrm>
                <a:off x="803" y="21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02" name="Oval 44"/>
              <p:cNvSpPr>
                <a:spLocks noChangeArrowheads="1"/>
              </p:cNvSpPr>
              <p:nvPr/>
            </p:nvSpPr>
            <p:spPr bwMode="auto">
              <a:xfrm>
                <a:off x="803" y="26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03" name="Oval 45"/>
              <p:cNvSpPr>
                <a:spLocks noChangeArrowheads="1"/>
              </p:cNvSpPr>
              <p:nvPr/>
            </p:nvSpPr>
            <p:spPr bwMode="auto">
              <a:xfrm>
                <a:off x="806" y="26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04" name="Oval 46"/>
              <p:cNvSpPr>
                <a:spLocks noChangeArrowheads="1"/>
              </p:cNvSpPr>
              <p:nvPr/>
            </p:nvSpPr>
            <p:spPr bwMode="auto">
              <a:xfrm>
                <a:off x="806" y="21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05" name="Oval 47"/>
              <p:cNvSpPr>
                <a:spLocks noChangeArrowheads="1"/>
              </p:cNvSpPr>
              <p:nvPr/>
            </p:nvSpPr>
            <p:spPr bwMode="auto">
              <a:xfrm>
                <a:off x="806" y="18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06" name="Oval 48"/>
              <p:cNvSpPr>
                <a:spLocks noChangeArrowheads="1"/>
              </p:cNvSpPr>
              <p:nvPr/>
            </p:nvSpPr>
            <p:spPr bwMode="auto">
              <a:xfrm>
                <a:off x="810" y="26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07" name="Oval 49"/>
              <p:cNvSpPr>
                <a:spLocks noChangeArrowheads="1"/>
              </p:cNvSpPr>
              <p:nvPr/>
            </p:nvSpPr>
            <p:spPr bwMode="auto">
              <a:xfrm>
                <a:off x="810" y="2150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08" name="Oval 50"/>
              <p:cNvSpPr>
                <a:spLocks noChangeArrowheads="1"/>
              </p:cNvSpPr>
              <p:nvPr/>
            </p:nvSpPr>
            <p:spPr bwMode="auto">
              <a:xfrm>
                <a:off x="810" y="26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09" name="Oval 51"/>
              <p:cNvSpPr>
                <a:spLocks noChangeArrowheads="1"/>
              </p:cNvSpPr>
              <p:nvPr/>
            </p:nvSpPr>
            <p:spPr bwMode="auto">
              <a:xfrm>
                <a:off x="813" y="18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10" name="Oval 52"/>
              <p:cNvSpPr>
                <a:spLocks noChangeArrowheads="1"/>
              </p:cNvSpPr>
              <p:nvPr/>
            </p:nvSpPr>
            <p:spPr bwMode="auto">
              <a:xfrm>
                <a:off x="813" y="23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11" name="Oval 53"/>
              <p:cNvSpPr>
                <a:spLocks noChangeArrowheads="1"/>
              </p:cNvSpPr>
              <p:nvPr/>
            </p:nvSpPr>
            <p:spPr bwMode="auto">
              <a:xfrm>
                <a:off x="813" y="19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12" name="Oval 54"/>
              <p:cNvSpPr>
                <a:spLocks noChangeArrowheads="1"/>
              </p:cNvSpPr>
              <p:nvPr/>
            </p:nvSpPr>
            <p:spPr bwMode="auto">
              <a:xfrm>
                <a:off x="817" y="26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13" name="Oval 55"/>
              <p:cNvSpPr>
                <a:spLocks noChangeArrowheads="1"/>
              </p:cNvSpPr>
              <p:nvPr/>
            </p:nvSpPr>
            <p:spPr bwMode="auto">
              <a:xfrm>
                <a:off x="817" y="18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14" name="Oval 56"/>
              <p:cNvSpPr>
                <a:spLocks noChangeArrowheads="1"/>
              </p:cNvSpPr>
              <p:nvPr/>
            </p:nvSpPr>
            <p:spPr bwMode="auto">
              <a:xfrm>
                <a:off x="817" y="25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15" name="Oval 57"/>
              <p:cNvSpPr>
                <a:spLocks noChangeArrowheads="1"/>
              </p:cNvSpPr>
              <p:nvPr/>
            </p:nvSpPr>
            <p:spPr bwMode="auto">
              <a:xfrm>
                <a:off x="820" y="19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16" name="Oval 58"/>
              <p:cNvSpPr>
                <a:spLocks noChangeArrowheads="1"/>
              </p:cNvSpPr>
              <p:nvPr/>
            </p:nvSpPr>
            <p:spPr bwMode="auto">
              <a:xfrm>
                <a:off x="820" y="23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17" name="Oval 59"/>
              <p:cNvSpPr>
                <a:spLocks noChangeArrowheads="1"/>
              </p:cNvSpPr>
              <p:nvPr/>
            </p:nvSpPr>
            <p:spPr bwMode="auto">
              <a:xfrm>
                <a:off x="824" y="24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18" name="Oval 60"/>
              <p:cNvSpPr>
                <a:spLocks noChangeArrowheads="1"/>
              </p:cNvSpPr>
              <p:nvPr/>
            </p:nvSpPr>
            <p:spPr bwMode="auto">
              <a:xfrm>
                <a:off x="827" y="24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19" name="Oval 61"/>
              <p:cNvSpPr>
                <a:spLocks noChangeArrowheads="1"/>
              </p:cNvSpPr>
              <p:nvPr/>
            </p:nvSpPr>
            <p:spPr bwMode="auto">
              <a:xfrm>
                <a:off x="827" y="24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20" name="Oval 62"/>
              <p:cNvSpPr>
                <a:spLocks noChangeArrowheads="1"/>
              </p:cNvSpPr>
              <p:nvPr/>
            </p:nvSpPr>
            <p:spPr bwMode="auto">
              <a:xfrm>
                <a:off x="831" y="28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21" name="Oval 63"/>
              <p:cNvSpPr>
                <a:spLocks noChangeArrowheads="1"/>
              </p:cNvSpPr>
              <p:nvPr/>
            </p:nvSpPr>
            <p:spPr bwMode="auto">
              <a:xfrm>
                <a:off x="831" y="21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22" name="Oval 64"/>
              <p:cNvSpPr>
                <a:spLocks noChangeArrowheads="1"/>
              </p:cNvSpPr>
              <p:nvPr/>
            </p:nvSpPr>
            <p:spPr bwMode="auto">
              <a:xfrm>
                <a:off x="831" y="29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23" name="Oval 65"/>
              <p:cNvSpPr>
                <a:spLocks noChangeArrowheads="1"/>
              </p:cNvSpPr>
              <p:nvPr/>
            </p:nvSpPr>
            <p:spPr bwMode="auto">
              <a:xfrm>
                <a:off x="831" y="27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24" name="Oval 66"/>
              <p:cNvSpPr>
                <a:spLocks noChangeArrowheads="1"/>
              </p:cNvSpPr>
              <p:nvPr/>
            </p:nvSpPr>
            <p:spPr bwMode="auto">
              <a:xfrm>
                <a:off x="834" y="17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25" name="Oval 67"/>
              <p:cNvSpPr>
                <a:spLocks noChangeArrowheads="1"/>
              </p:cNvSpPr>
              <p:nvPr/>
            </p:nvSpPr>
            <p:spPr bwMode="auto">
              <a:xfrm>
                <a:off x="834" y="21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26" name="Oval 68"/>
              <p:cNvSpPr>
                <a:spLocks noChangeArrowheads="1"/>
              </p:cNvSpPr>
              <p:nvPr/>
            </p:nvSpPr>
            <p:spPr bwMode="auto">
              <a:xfrm>
                <a:off x="834" y="16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27" name="Oval 69"/>
              <p:cNvSpPr>
                <a:spLocks noChangeArrowheads="1"/>
              </p:cNvSpPr>
              <p:nvPr/>
            </p:nvSpPr>
            <p:spPr bwMode="auto">
              <a:xfrm>
                <a:off x="834" y="27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28" name="Oval 70"/>
              <p:cNvSpPr>
                <a:spLocks noChangeArrowheads="1"/>
              </p:cNvSpPr>
              <p:nvPr/>
            </p:nvSpPr>
            <p:spPr bwMode="auto">
              <a:xfrm>
                <a:off x="838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29" name="Oval 71"/>
              <p:cNvSpPr>
                <a:spLocks noChangeArrowheads="1"/>
              </p:cNvSpPr>
              <p:nvPr/>
            </p:nvSpPr>
            <p:spPr bwMode="auto">
              <a:xfrm>
                <a:off x="841" y="19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30" name="Oval 72"/>
              <p:cNvSpPr>
                <a:spLocks noChangeArrowheads="1"/>
              </p:cNvSpPr>
              <p:nvPr/>
            </p:nvSpPr>
            <p:spPr bwMode="auto">
              <a:xfrm>
                <a:off x="841" y="12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31" name="Oval 73"/>
              <p:cNvSpPr>
                <a:spLocks noChangeArrowheads="1"/>
              </p:cNvSpPr>
              <p:nvPr/>
            </p:nvSpPr>
            <p:spPr bwMode="auto">
              <a:xfrm>
                <a:off x="841" y="21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32" name="Oval 74"/>
              <p:cNvSpPr>
                <a:spLocks noChangeArrowheads="1"/>
              </p:cNvSpPr>
              <p:nvPr/>
            </p:nvSpPr>
            <p:spPr bwMode="auto">
              <a:xfrm>
                <a:off x="845" y="25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33" name="Oval 75"/>
              <p:cNvSpPr>
                <a:spLocks noChangeArrowheads="1"/>
              </p:cNvSpPr>
              <p:nvPr/>
            </p:nvSpPr>
            <p:spPr bwMode="auto">
              <a:xfrm>
                <a:off x="845" y="26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34" name="Oval 76"/>
              <p:cNvSpPr>
                <a:spLocks noChangeArrowheads="1"/>
              </p:cNvSpPr>
              <p:nvPr/>
            </p:nvSpPr>
            <p:spPr bwMode="auto">
              <a:xfrm>
                <a:off x="845" y="23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35" name="Oval 77"/>
              <p:cNvSpPr>
                <a:spLocks noChangeArrowheads="1"/>
              </p:cNvSpPr>
              <p:nvPr/>
            </p:nvSpPr>
            <p:spPr bwMode="auto">
              <a:xfrm>
                <a:off x="845" y="18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36" name="Oval 78"/>
              <p:cNvSpPr>
                <a:spLocks noChangeArrowheads="1"/>
              </p:cNvSpPr>
              <p:nvPr/>
            </p:nvSpPr>
            <p:spPr bwMode="auto">
              <a:xfrm>
                <a:off x="848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37" name="Oval 79"/>
              <p:cNvSpPr>
                <a:spLocks noChangeArrowheads="1"/>
              </p:cNvSpPr>
              <p:nvPr/>
            </p:nvSpPr>
            <p:spPr bwMode="auto">
              <a:xfrm>
                <a:off x="852" y="23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38" name="Oval 80"/>
              <p:cNvSpPr>
                <a:spLocks noChangeArrowheads="1"/>
              </p:cNvSpPr>
              <p:nvPr/>
            </p:nvSpPr>
            <p:spPr bwMode="auto">
              <a:xfrm>
                <a:off x="852" y="26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39" name="Oval 81"/>
              <p:cNvSpPr>
                <a:spLocks noChangeArrowheads="1"/>
              </p:cNvSpPr>
              <p:nvPr/>
            </p:nvSpPr>
            <p:spPr bwMode="auto">
              <a:xfrm>
                <a:off x="852" y="24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40" name="Oval 82"/>
              <p:cNvSpPr>
                <a:spLocks noChangeArrowheads="1"/>
              </p:cNvSpPr>
              <p:nvPr/>
            </p:nvSpPr>
            <p:spPr bwMode="auto">
              <a:xfrm>
                <a:off x="852" y="2569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41" name="Oval 83"/>
              <p:cNvSpPr>
                <a:spLocks noChangeArrowheads="1"/>
              </p:cNvSpPr>
              <p:nvPr/>
            </p:nvSpPr>
            <p:spPr bwMode="auto">
              <a:xfrm>
                <a:off x="852" y="25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42" name="Oval 84"/>
              <p:cNvSpPr>
                <a:spLocks noChangeArrowheads="1"/>
              </p:cNvSpPr>
              <p:nvPr/>
            </p:nvSpPr>
            <p:spPr bwMode="auto">
              <a:xfrm>
                <a:off x="855" y="23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43" name="Oval 85"/>
              <p:cNvSpPr>
                <a:spLocks noChangeArrowheads="1"/>
              </p:cNvSpPr>
              <p:nvPr/>
            </p:nvSpPr>
            <p:spPr bwMode="auto">
              <a:xfrm>
                <a:off x="855" y="23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44" name="Oval 86"/>
              <p:cNvSpPr>
                <a:spLocks noChangeArrowheads="1"/>
              </p:cNvSpPr>
              <p:nvPr/>
            </p:nvSpPr>
            <p:spPr bwMode="auto">
              <a:xfrm>
                <a:off x="855" y="27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45" name="Oval 87"/>
              <p:cNvSpPr>
                <a:spLocks noChangeArrowheads="1"/>
              </p:cNvSpPr>
              <p:nvPr/>
            </p:nvSpPr>
            <p:spPr bwMode="auto">
              <a:xfrm>
                <a:off x="855" y="20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46" name="Oval 88"/>
              <p:cNvSpPr>
                <a:spLocks noChangeArrowheads="1"/>
              </p:cNvSpPr>
              <p:nvPr/>
            </p:nvSpPr>
            <p:spPr bwMode="auto">
              <a:xfrm>
                <a:off x="859" y="17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47" name="Oval 89"/>
              <p:cNvSpPr>
                <a:spLocks noChangeArrowheads="1"/>
              </p:cNvSpPr>
              <p:nvPr/>
            </p:nvSpPr>
            <p:spPr bwMode="auto">
              <a:xfrm>
                <a:off x="859" y="28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48" name="Oval 90"/>
              <p:cNvSpPr>
                <a:spLocks noChangeArrowheads="1"/>
              </p:cNvSpPr>
              <p:nvPr/>
            </p:nvSpPr>
            <p:spPr bwMode="auto">
              <a:xfrm>
                <a:off x="859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49" name="Oval 91"/>
              <p:cNvSpPr>
                <a:spLocks noChangeArrowheads="1"/>
              </p:cNvSpPr>
              <p:nvPr/>
            </p:nvSpPr>
            <p:spPr bwMode="auto">
              <a:xfrm>
                <a:off x="859" y="25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50" name="Oval 92"/>
              <p:cNvSpPr>
                <a:spLocks noChangeArrowheads="1"/>
              </p:cNvSpPr>
              <p:nvPr/>
            </p:nvSpPr>
            <p:spPr bwMode="auto">
              <a:xfrm>
                <a:off x="862" y="19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51" name="Oval 93"/>
              <p:cNvSpPr>
                <a:spLocks noChangeArrowheads="1"/>
              </p:cNvSpPr>
              <p:nvPr/>
            </p:nvSpPr>
            <p:spPr bwMode="auto">
              <a:xfrm>
                <a:off x="862" y="11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52" name="Oval 94"/>
              <p:cNvSpPr>
                <a:spLocks noChangeArrowheads="1"/>
              </p:cNvSpPr>
              <p:nvPr/>
            </p:nvSpPr>
            <p:spPr bwMode="auto">
              <a:xfrm>
                <a:off x="862" y="21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53" name="Oval 95"/>
              <p:cNvSpPr>
                <a:spLocks noChangeArrowheads="1"/>
              </p:cNvSpPr>
              <p:nvPr/>
            </p:nvSpPr>
            <p:spPr bwMode="auto">
              <a:xfrm>
                <a:off x="862" y="29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54" name="Oval 96"/>
              <p:cNvSpPr>
                <a:spLocks noChangeArrowheads="1"/>
              </p:cNvSpPr>
              <p:nvPr/>
            </p:nvSpPr>
            <p:spPr bwMode="auto">
              <a:xfrm>
                <a:off x="862" y="18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55" name="Oval 97"/>
              <p:cNvSpPr>
                <a:spLocks noChangeArrowheads="1"/>
              </p:cNvSpPr>
              <p:nvPr/>
            </p:nvSpPr>
            <p:spPr bwMode="auto">
              <a:xfrm>
                <a:off x="866" y="28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56" name="Oval 98"/>
              <p:cNvSpPr>
                <a:spLocks noChangeArrowheads="1"/>
              </p:cNvSpPr>
              <p:nvPr/>
            </p:nvSpPr>
            <p:spPr bwMode="auto">
              <a:xfrm>
                <a:off x="866" y="27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57" name="Oval 99"/>
              <p:cNvSpPr>
                <a:spLocks noChangeArrowheads="1"/>
              </p:cNvSpPr>
              <p:nvPr/>
            </p:nvSpPr>
            <p:spPr bwMode="auto">
              <a:xfrm>
                <a:off x="866" y="274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58" name="Oval 100"/>
              <p:cNvSpPr>
                <a:spLocks noChangeArrowheads="1"/>
              </p:cNvSpPr>
              <p:nvPr/>
            </p:nvSpPr>
            <p:spPr bwMode="auto">
              <a:xfrm>
                <a:off x="866" y="23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59" name="Oval 101"/>
              <p:cNvSpPr>
                <a:spLocks noChangeArrowheads="1"/>
              </p:cNvSpPr>
              <p:nvPr/>
            </p:nvSpPr>
            <p:spPr bwMode="auto">
              <a:xfrm>
                <a:off x="866" y="34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60" name="Oval 102"/>
              <p:cNvSpPr>
                <a:spLocks noChangeArrowheads="1"/>
              </p:cNvSpPr>
              <p:nvPr/>
            </p:nvSpPr>
            <p:spPr bwMode="auto">
              <a:xfrm>
                <a:off x="869" y="23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61" name="Oval 103"/>
              <p:cNvSpPr>
                <a:spLocks noChangeArrowheads="1"/>
              </p:cNvSpPr>
              <p:nvPr/>
            </p:nvSpPr>
            <p:spPr bwMode="auto">
              <a:xfrm>
                <a:off x="869" y="19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62" name="Oval 104"/>
              <p:cNvSpPr>
                <a:spLocks noChangeArrowheads="1"/>
              </p:cNvSpPr>
              <p:nvPr/>
            </p:nvSpPr>
            <p:spPr bwMode="auto">
              <a:xfrm>
                <a:off x="869" y="24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63" name="Oval 105"/>
              <p:cNvSpPr>
                <a:spLocks noChangeArrowheads="1"/>
              </p:cNvSpPr>
              <p:nvPr/>
            </p:nvSpPr>
            <p:spPr bwMode="auto">
              <a:xfrm>
                <a:off x="869" y="29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64" name="Oval 106"/>
              <p:cNvSpPr>
                <a:spLocks noChangeArrowheads="1"/>
              </p:cNvSpPr>
              <p:nvPr/>
            </p:nvSpPr>
            <p:spPr bwMode="auto">
              <a:xfrm>
                <a:off x="869" y="24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65" name="Oval 107"/>
              <p:cNvSpPr>
                <a:spLocks noChangeArrowheads="1"/>
              </p:cNvSpPr>
              <p:nvPr/>
            </p:nvSpPr>
            <p:spPr bwMode="auto">
              <a:xfrm>
                <a:off x="869" y="25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66" name="Oval 108"/>
              <p:cNvSpPr>
                <a:spLocks noChangeArrowheads="1"/>
              </p:cNvSpPr>
              <p:nvPr/>
            </p:nvSpPr>
            <p:spPr bwMode="auto">
              <a:xfrm>
                <a:off x="873" y="21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67" name="Oval 109"/>
              <p:cNvSpPr>
                <a:spLocks noChangeArrowheads="1"/>
              </p:cNvSpPr>
              <p:nvPr/>
            </p:nvSpPr>
            <p:spPr bwMode="auto">
              <a:xfrm>
                <a:off x="873" y="19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68" name="Oval 110"/>
              <p:cNvSpPr>
                <a:spLocks noChangeArrowheads="1"/>
              </p:cNvSpPr>
              <p:nvPr/>
            </p:nvSpPr>
            <p:spPr bwMode="auto">
              <a:xfrm>
                <a:off x="876" y="2775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69" name="Oval 111"/>
              <p:cNvSpPr>
                <a:spLocks noChangeArrowheads="1"/>
              </p:cNvSpPr>
              <p:nvPr/>
            </p:nvSpPr>
            <p:spPr bwMode="auto">
              <a:xfrm>
                <a:off x="876" y="20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70" name="Oval 112"/>
              <p:cNvSpPr>
                <a:spLocks noChangeArrowheads="1"/>
              </p:cNvSpPr>
              <p:nvPr/>
            </p:nvSpPr>
            <p:spPr bwMode="auto">
              <a:xfrm>
                <a:off x="876" y="19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71" name="Oval 113"/>
              <p:cNvSpPr>
                <a:spLocks noChangeArrowheads="1"/>
              </p:cNvSpPr>
              <p:nvPr/>
            </p:nvSpPr>
            <p:spPr bwMode="auto">
              <a:xfrm>
                <a:off x="876" y="249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72" name="Oval 114"/>
              <p:cNvSpPr>
                <a:spLocks noChangeArrowheads="1"/>
              </p:cNvSpPr>
              <p:nvPr/>
            </p:nvSpPr>
            <p:spPr bwMode="auto">
              <a:xfrm>
                <a:off x="876" y="26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73" name="Oval 115"/>
              <p:cNvSpPr>
                <a:spLocks noChangeArrowheads="1"/>
              </p:cNvSpPr>
              <p:nvPr/>
            </p:nvSpPr>
            <p:spPr bwMode="auto">
              <a:xfrm>
                <a:off x="876" y="19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74" name="Oval 116"/>
              <p:cNvSpPr>
                <a:spLocks noChangeArrowheads="1"/>
              </p:cNvSpPr>
              <p:nvPr/>
            </p:nvSpPr>
            <p:spPr bwMode="auto">
              <a:xfrm>
                <a:off x="880" y="18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75" name="Oval 117"/>
              <p:cNvSpPr>
                <a:spLocks noChangeArrowheads="1"/>
              </p:cNvSpPr>
              <p:nvPr/>
            </p:nvSpPr>
            <p:spPr bwMode="auto">
              <a:xfrm>
                <a:off x="880" y="25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76" name="Oval 118"/>
              <p:cNvSpPr>
                <a:spLocks noChangeArrowheads="1"/>
              </p:cNvSpPr>
              <p:nvPr/>
            </p:nvSpPr>
            <p:spPr bwMode="auto">
              <a:xfrm>
                <a:off x="880" y="26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77" name="Oval 119"/>
              <p:cNvSpPr>
                <a:spLocks noChangeArrowheads="1"/>
              </p:cNvSpPr>
              <p:nvPr/>
            </p:nvSpPr>
            <p:spPr bwMode="auto">
              <a:xfrm>
                <a:off x="880" y="18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78" name="Oval 120"/>
              <p:cNvSpPr>
                <a:spLocks noChangeArrowheads="1"/>
              </p:cNvSpPr>
              <p:nvPr/>
            </p:nvSpPr>
            <p:spPr bwMode="auto">
              <a:xfrm>
                <a:off x="880" y="29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79" name="Oval 121"/>
              <p:cNvSpPr>
                <a:spLocks noChangeArrowheads="1"/>
              </p:cNvSpPr>
              <p:nvPr/>
            </p:nvSpPr>
            <p:spPr bwMode="auto">
              <a:xfrm>
                <a:off x="883" y="30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80" name="Oval 122"/>
              <p:cNvSpPr>
                <a:spLocks noChangeArrowheads="1"/>
              </p:cNvSpPr>
              <p:nvPr/>
            </p:nvSpPr>
            <p:spPr bwMode="auto">
              <a:xfrm>
                <a:off x="883" y="25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81" name="Oval 123"/>
              <p:cNvSpPr>
                <a:spLocks noChangeArrowheads="1"/>
              </p:cNvSpPr>
              <p:nvPr/>
            </p:nvSpPr>
            <p:spPr bwMode="auto">
              <a:xfrm>
                <a:off x="883" y="27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82" name="Oval 124"/>
              <p:cNvSpPr>
                <a:spLocks noChangeArrowheads="1"/>
              </p:cNvSpPr>
              <p:nvPr/>
            </p:nvSpPr>
            <p:spPr bwMode="auto">
              <a:xfrm>
                <a:off x="883" y="23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83" name="Oval 125"/>
              <p:cNvSpPr>
                <a:spLocks noChangeArrowheads="1"/>
              </p:cNvSpPr>
              <p:nvPr/>
            </p:nvSpPr>
            <p:spPr bwMode="auto">
              <a:xfrm>
                <a:off x="883" y="29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84" name="Oval 126"/>
              <p:cNvSpPr>
                <a:spLocks noChangeArrowheads="1"/>
              </p:cNvSpPr>
              <p:nvPr/>
            </p:nvSpPr>
            <p:spPr bwMode="auto">
              <a:xfrm>
                <a:off x="883" y="20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85" name="Oval 127"/>
              <p:cNvSpPr>
                <a:spLocks noChangeArrowheads="1"/>
              </p:cNvSpPr>
              <p:nvPr/>
            </p:nvSpPr>
            <p:spPr bwMode="auto">
              <a:xfrm>
                <a:off x="883" y="26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86" name="Oval 128"/>
              <p:cNvSpPr>
                <a:spLocks noChangeArrowheads="1"/>
              </p:cNvSpPr>
              <p:nvPr/>
            </p:nvSpPr>
            <p:spPr bwMode="auto">
              <a:xfrm>
                <a:off x="887" y="26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87" name="Oval 129"/>
              <p:cNvSpPr>
                <a:spLocks noChangeArrowheads="1"/>
              </p:cNvSpPr>
              <p:nvPr/>
            </p:nvSpPr>
            <p:spPr bwMode="auto">
              <a:xfrm>
                <a:off x="887" y="28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88" name="Oval 130"/>
              <p:cNvSpPr>
                <a:spLocks noChangeArrowheads="1"/>
              </p:cNvSpPr>
              <p:nvPr/>
            </p:nvSpPr>
            <p:spPr bwMode="auto">
              <a:xfrm>
                <a:off x="887" y="25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89" name="Oval 131"/>
              <p:cNvSpPr>
                <a:spLocks noChangeArrowheads="1"/>
              </p:cNvSpPr>
              <p:nvPr/>
            </p:nvSpPr>
            <p:spPr bwMode="auto">
              <a:xfrm>
                <a:off x="887" y="27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90" name="Oval 132"/>
              <p:cNvSpPr>
                <a:spLocks noChangeArrowheads="1"/>
              </p:cNvSpPr>
              <p:nvPr/>
            </p:nvSpPr>
            <p:spPr bwMode="auto">
              <a:xfrm>
                <a:off x="887" y="21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91" name="Oval 133"/>
              <p:cNvSpPr>
                <a:spLocks noChangeArrowheads="1"/>
              </p:cNvSpPr>
              <p:nvPr/>
            </p:nvSpPr>
            <p:spPr bwMode="auto">
              <a:xfrm>
                <a:off x="890" y="24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92" name="Oval 134"/>
              <p:cNvSpPr>
                <a:spLocks noChangeArrowheads="1"/>
              </p:cNvSpPr>
              <p:nvPr/>
            </p:nvSpPr>
            <p:spPr bwMode="auto">
              <a:xfrm>
                <a:off x="890" y="22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93" name="Oval 135"/>
              <p:cNvSpPr>
                <a:spLocks noChangeArrowheads="1"/>
              </p:cNvSpPr>
              <p:nvPr/>
            </p:nvSpPr>
            <p:spPr bwMode="auto">
              <a:xfrm>
                <a:off x="890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94" name="Oval 136"/>
              <p:cNvSpPr>
                <a:spLocks noChangeArrowheads="1"/>
              </p:cNvSpPr>
              <p:nvPr/>
            </p:nvSpPr>
            <p:spPr bwMode="auto">
              <a:xfrm>
                <a:off x="890" y="24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95" name="Oval 137"/>
              <p:cNvSpPr>
                <a:spLocks noChangeArrowheads="1"/>
              </p:cNvSpPr>
              <p:nvPr/>
            </p:nvSpPr>
            <p:spPr bwMode="auto">
              <a:xfrm>
                <a:off x="890" y="20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96" name="Oval 138"/>
              <p:cNvSpPr>
                <a:spLocks noChangeArrowheads="1"/>
              </p:cNvSpPr>
              <p:nvPr/>
            </p:nvSpPr>
            <p:spPr bwMode="auto">
              <a:xfrm>
                <a:off x="890" y="30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97" name="Oval 139"/>
              <p:cNvSpPr>
                <a:spLocks noChangeArrowheads="1"/>
              </p:cNvSpPr>
              <p:nvPr/>
            </p:nvSpPr>
            <p:spPr bwMode="auto">
              <a:xfrm>
                <a:off x="890" y="26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98" name="Oval 140"/>
              <p:cNvSpPr>
                <a:spLocks noChangeArrowheads="1"/>
              </p:cNvSpPr>
              <p:nvPr/>
            </p:nvSpPr>
            <p:spPr bwMode="auto">
              <a:xfrm>
                <a:off x="890" y="17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99" name="Oval 141"/>
              <p:cNvSpPr>
                <a:spLocks noChangeArrowheads="1"/>
              </p:cNvSpPr>
              <p:nvPr/>
            </p:nvSpPr>
            <p:spPr bwMode="auto">
              <a:xfrm>
                <a:off x="890" y="26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400" name="Oval 142"/>
              <p:cNvSpPr>
                <a:spLocks noChangeArrowheads="1"/>
              </p:cNvSpPr>
              <p:nvPr/>
            </p:nvSpPr>
            <p:spPr bwMode="auto">
              <a:xfrm>
                <a:off x="894" y="20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401" name="Oval 143"/>
              <p:cNvSpPr>
                <a:spLocks noChangeArrowheads="1"/>
              </p:cNvSpPr>
              <p:nvPr/>
            </p:nvSpPr>
            <p:spPr bwMode="auto">
              <a:xfrm>
                <a:off x="894" y="22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402" name="Oval 144"/>
              <p:cNvSpPr>
                <a:spLocks noChangeArrowheads="1"/>
              </p:cNvSpPr>
              <p:nvPr/>
            </p:nvSpPr>
            <p:spPr bwMode="auto">
              <a:xfrm>
                <a:off x="894" y="24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403" name="Oval 145"/>
              <p:cNvSpPr>
                <a:spLocks noChangeArrowheads="1"/>
              </p:cNvSpPr>
              <p:nvPr/>
            </p:nvSpPr>
            <p:spPr bwMode="auto">
              <a:xfrm>
                <a:off x="894" y="25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404" name="Oval 146"/>
              <p:cNvSpPr>
                <a:spLocks noChangeArrowheads="1"/>
              </p:cNvSpPr>
              <p:nvPr/>
            </p:nvSpPr>
            <p:spPr bwMode="auto">
              <a:xfrm>
                <a:off x="894" y="15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405" name="Oval 147"/>
              <p:cNvSpPr>
                <a:spLocks noChangeArrowheads="1"/>
              </p:cNvSpPr>
              <p:nvPr/>
            </p:nvSpPr>
            <p:spPr bwMode="auto">
              <a:xfrm>
                <a:off x="894" y="18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406" name="Oval 148"/>
              <p:cNvSpPr>
                <a:spLocks noChangeArrowheads="1"/>
              </p:cNvSpPr>
              <p:nvPr/>
            </p:nvSpPr>
            <p:spPr bwMode="auto">
              <a:xfrm>
                <a:off x="897" y="26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407" name="Oval 149"/>
              <p:cNvSpPr>
                <a:spLocks noChangeArrowheads="1"/>
              </p:cNvSpPr>
              <p:nvPr/>
            </p:nvSpPr>
            <p:spPr bwMode="auto">
              <a:xfrm>
                <a:off x="897" y="17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408" name="Oval 150"/>
              <p:cNvSpPr>
                <a:spLocks noChangeArrowheads="1"/>
              </p:cNvSpPr>
              <p:nvPr/>
            </p:nvSpPr>
            <p:spPr bwMode="auto">
              <a:xfrm>
                <a:off x="897" y="7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409" name="Oval 151"/>
              <p:cNvSpPr>
                <a:spLocks noChangeArrowheads="1"/>
              </p:cNvSpPr>
              <p:nvPr/>
            </p:nvSpPr>
            <p:spPr bwMode="auto">
              <a:xfrm>
                <a:off x="897" y="26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410" name="Oval 152"/>
              <p:cNvSpPr>
                <a:spLocks noChangeArrowheads="1"/>
              </p:cNvSpPr>
              <p:nvPr/>
            </p:nvSpPr>
            <p:spPr bwMode="auto">
              <a:xfrm>
                <a:off x="897" y="19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411" name="Oval 153"/>
              <p:cNvSpPr>
                <a:spLocks noChangeArrowheads="1"/>
              </p:cNvSpPr>
              <p:nvPr/>
            </p:nvSpPr>
            <p:spPr bwMode="auto">
              <a:xfrm>
                <a:off x="897" y="18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412" name="Oval 154"/>
              <p:cNvSpPr>
                <a:spLocks noChangeArrowheads="1"/>
              </p:cNvSpPr>
              <p:nvPr/>
            </p:nvSpPr>
            <p:spPr bwMode="auto">
              <a:xfrm>
                <a:off x="901" y="20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413" name="Oval 155"/>
              <p:cNvSpPr>
                <a:spLocks noChangeArrowheads="1"/>
              </p:cNvSpPr>
              <p:nvPr/>
            </p:nvSpPr>
            <p:spPr bwMode="auto">
              <a:xfrm>
                <a:off x="901" y="22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414" name="Oval 156"/>
              <p:cNvSpPr>
                <a:spLocks noChangeArrowheads="1"/>
              </p:cNvSpPr>
              <p:nvPr/>
            </p:nvSpPr>
            <p:spPr bwMode="auto">
              <a:xfrm>
                <a:off x="901" y="21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415" name="Oval 157"/>
              <p:cNvSpPr>
                <a:spLocks noChangeArrowheads="1"/>
              </p:cNvSpPr>
              <p:nvPr/>
            </p:nvSpPr>
            <p:spPr bwMode="auto">
              <a:xfrm>
                <a:off x="901" y="28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416" name="Oval 158"/>
              <p:cNvSpPr>
                <a:spLocks noChangeArrowheads="1"/>
              </p:cNvSpPr>
              <p:nvPr/>
            </p:nvSpPr>
            <p:spPr bwMode="auto">
              <a:xfrm>
                <a:off x="901" y="29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417" name="Oval 159"/>
              <p:cNvSpPr>
                <a:spLocks noChangeArrowheads="1"/>
              </p:cNvSpPr>
              <p:nvPr/>
            </p:nvSpPr>
            <p:spPr bwMode="auto">
              <a:xfrm>
                <a:off x="904" y="259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418" name="Oval 160"/>
              <p:cNvSpPr>
                <a:spLocks noChangeArrowheads="1"/>
              </p:cNvSpPr>
              <p:nvPr/>
            </p:nvSpPr>
            <p:spPr bwMode="auto">
              <a:xfrm>
                <a:off x="904" y="28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419" name="Oval 161"/>
              <p:cNvSpPr>
                <a:spLocks noChangeArrowheads="1"/>
              </p:cNvSpPr>
              <p:nvPr/>
            </p:nvSpPr>
            <p:spPr bwMode="auto">
              <a:xfrm>
                <a:off x="904" y="2576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420" name="Oval 162"/>
              <p:cNvSpPr>
                <a:spLocks noChangeArrowheads="1"/>
              </p:cNvSpPr>
              <p:nvPr/>
            </p:nvSpPr>
            <p:spPr bwMode="auto">
              <a:xfrm>
                <a:off x="904" y="35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421" name="Oval 163"/>
              <p:cNvSpPr>
                <a:spLocks noChangeArrowheads="1"/>
              </p:cNvSpPr>
              <p:nvPr/>
            </p:nvSpPr>
            <p:spPr bwMode="auto">
              <a:xfrm>
                <a:off x="904" y="26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422" name="Oval 164"/>
              <p:cNvSpPr>
                <a:spLocks noChangeArrowheads="1"/>
              </p:cNvSpPr>
              <p:nvPr/>
            </p:nvSpPr>
            <p:spPr bwMode="auto">
              <a:xfrm>
                <a:off x="904" y="24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423" name="Oval 165"/>
              <p:cNvSpPr>
                <a:spLocks noChangeArrowheads="1"/>
              </p:cNvSpPr>
              <p:nvPr/>
            </p:nvSpPr>
            <p:spPr bwMode="auto">
              <a:xfrm>
                <a:off x="908" y="25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424" name="Oval 166"/>
              <p:cNvSpPr>
                <a:spLocks noChangeArrowheads="1"/>
              </p:cNvSpPr>
              <p:nvPr/>
            </p:nvSpPr>
            <p:spPr bwMode="auto">
              <a:xfrm>
                <a:off x="908" y="28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425" name="Oval 167"/>
              <p:cNvSpPr>
                <a:spLocks noChangeArrowheads="1"/>
              </p:cNvSpPr>
              <p:nvPr/>
            </p:nvSpPr>
            <p:spPr bwMode="auto">
              <a:xfrm>
                <a:off x="908" y="25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426" name="Oval 168"/>
              <p:cNvSpPr>
                <a:spLocks noChangeArrowheads="1"/>
              </p:cNvSpPr>
              <p:nvPr/>
            </p:nvSpPr>
            <p:spPr bwMode="auto">
              <a:xfrm>
                <a:off x="908" y="30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427" name="Oval 169"/>
              <p:cNvSpPr>
                <a:spLocks noChangeArrowheads="1"/>
              </p:cNvSpPr>
              <p:nvPr/>
            </p:nvSpPr>
            <p:spPr bwMode="auto">
              <a:xfrm>
                <a:off x="908" y="26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428" name="Oval 170"/>
              <p:cNvSpPr>
                <a:spLocks noChangeArrowheads="1"/>
              </p:cNvSpPr>
              <p:nvPr/>
            </p:nvSpPr>
            <p:spPr bwMode="auto">
              <a:xfrm>
                <a:off x="911" y="167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429" name="Oval 171"/>
              <p:cNvSpPr>
                <a:spLocks noChangeArrowheads="1"/>
              </p:cNvSpPr>
              <p:nvPr/>
            </p:nvSpPr>
            <p:spPr bwMode="auto">
              <a:xfrm>
                <a:off x="911" y="26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430" name="Oval 172"/>
              <p:cNvSpPr>
                <a:spLocks noChangeArrowheads="1"/>
              </p:cNvSpPr>
              <p:nvPr/>
            </p:nvSpPr>
            <p:spPr bwMode="auto">
              <a:xfrm>
                <a:off x="911" y="28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431" name="Oval 173"/>
              <p:cNvSpPr>
                <a:spLocks noChangeArrowheads="1"/>
              </p:cNvSpPr>
              <p:nvPr/>
            </p:nvSpPr>
            <p:spPr bwMode="auto">
              <a:xfrm>
                <a:off x="911" y="25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432" name="Oval 174"/>
              <p:cNvSpPr>
                <a:spLocks noChangeArrowheads="1"/>
              </p:cNvSpPr>
              <p:nvPr/>
            </p:nvSpPr>
            <p:spPr bwMode="auto">
              <a:xfrm>
                <a:off x="915" y="244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433" name="Oval 175"/>
              <p:cNvSpPr>
                <a:spLocks noChangeArrowheads="1"/>
              </p:cNvSpPr>
              <p:nvPr/>
            </p:nvSpPr>
            <p:spPr bwMode="auto">
              <a:xfrm>
                <a:off x="915" y="27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434" name="Oval 176"/>
              <p:cNvSpPr>
                <a:spLocks noChangeArrowheads="1"/>
              </p:cNvSpPr>
              <p:nvPr/>
            </p:nvSpPr>
            <p:spPr bwMode="auto">
              <a:xfrm>
                <a:off x="915" y="19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435" name="Oval 177"/>
              <p:cNvSpPr>
                <a:spLocks noChangeArrowheads="1"/>
              </p:cNvSpPr>
              <p:nvPr/>
            </p:nvSpPr>
            <p:spPr bwMode="auto">
              <a:xfrm>
                <a:off x="915" y="27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436" name="Oval 178"/>
              <p:cNvSpPr>
                <a:spLocks noChangeArrowheads="1"/>
              </p:cNvSpPr>
              <p:nvPr/>
            </p:nvSpPr>
            <p:spPr bwMode="auto">
              <a:xfrm>
                <a:off x="915" y="23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437" name="Oval 179"/>
              <p:cNvSpPr>
                <a:spLocks noChangeArrowheads="1"/>
              </p:cNvSpPr>
              <p:nvPr/>
            </p:nvSpPr>
            <p:spPr bwMode="auto">
              <a:xfrm>
                <a:off x="918" y="259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438" name="Oval 180"/>
              <p:cNvSpPr>
                <a:spLocks noChangeArrowheads="1"/>
              </p:cNvSpPr>
              <p:nvPr/>
            </p:nvSpPr>
            <p:spPr bwMode="auto">
              <a:xfrm>
                <a:off x="918" y="29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439" name="Oval 181"/>
              <p:cNvSpPr>
                <a:spLocks noChangeArrowheads="1"/>
              </p:cNvSpPr>
              <p:nvPr/>
            </p:nvSpPr>
            <p:spPr bwMode="auto">
              <a:xfrm>
                <a:off x="918" y="28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440" name="Oval 182"/>
              <p:cNvSpPr>
                <a:spLocks noChangeArrowheads="1"/>
              </p:cNvSpPr>
              <p:nvPr/>
            </p:nvSpPr>
            <p:spPr bwMode="auto">
              <a:xfrm>
                <a:off x="918" y="25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441" name="Oval 183"/>
              <p:cNvSpPr>
                <a:spLocks noChangeArrowheads="1"/>
              </p:cNvSpPr>
              <p:nvPr/>
            </p:nvSpPr>
            <p:spPr bwMode="auto">
              <a:xfrm>
                <a:off x="918" y="24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442" name="Oval 184"/>
              <p:cNvSpPr>
                <a:spLocks noChangeArrowheads="1"/>
              </p:cNvSpPr>
              <p:nvPr/>
            </p:nvSpPr>
            <p:spPr bwMode="auto">
              <a:xfrm>
                <a:off x="918" y="23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443" name="Oval 185"/>
              <p:cNvSpPr>
                <a:spLocks noChangeArrowheads="1"/>
              </p:cNvSpPr>
              <p:nvPr/>
            </p:nvSpPr>
            <p:spPr bwMode="auto">
              <a:xfrm>
                <a:off x="918" y="18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444" name="Oval 186"/>
              <p:cNvSpPr>
                <a:spLocks noChangeArrowheads="1"/>
              </p:cNvSpPr>
              <p:nvPr/>
            </p:nvSpPr>
            <p:spPr bwMode="auto">
              <a:xfrm>
                <a:off x="918" y="30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445" name="Oval 187"/>
              <p:cNvSpPr>
                <a:spLocks noChangeArrowheads="1"/>
              </p:cNvSpPr>
              <p:nvPr/>
            </p:nvSpPr>
            <p:spPr bwMode="auto">
              <a:xfrm>
                <a:off x="922" y="29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446" name="Oval 188"/>
              <p:cNvSpPr>
                <a:spLocks noChangeArrowheads="1"/>
              </p:cNvSpPr>
              <p:nvPr/>
            </p:nvSpPr>
            <p:spPr bwMode="auto">
              <a:xfrm>
                <a:off x="922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447" name="Oval 189"/>
              <p:cNvSpPr>
                <a:spLocks noChangeArrowheads="1"/>
              </p:cNvSpPr>
              <p:nvPr/>
            </p:nvSpPr>
            <p:spPr bwMode="auto">
              <a:xfrm>
                <a:off x="922" y="16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448" name="Oval 190"/>
              <p:cNvSpPr>
                <a:spLocks noChangeArrowheads="1"/>
              </p:cNvSpPr>
              <p:nvPr/>
            </p:nvSpPr>
            <p:spPr bwMode="auto">
              <a:xfrm>
                <a:off x="922" y="25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449" name="Oval 191"/>
              <p:cNvSpPr>
                <a:spLocks noChangeArrowheads="1"/>
              </p:cNvSpPr>
              <p:nvPr/>
            </p:nvSpPr>
            <p:spPr bwMode="auto">
              <a:xfrm>
                <a:off x="925" y="29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450" name="Oval 192"/>
              <p:cNvSpPr>
                <a:spLocks noChangeArrowheads="1"/>
              </p:cNvSpPr>
              <p:nvPr/>
            </p:nvSpPr>
            <p:spPr bwMode="auto">
              <a:xfrm>
                <a:off x="925" y="26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451" name="Oval 193"/>
              <p:cNvSpPr>
                <a:spLocks noChangeArrowheads="1"/>
              </p:cNvSpPr>
              <p:nvPr/>
            </p:nvSpPr>
            <p:spPr bwMode="auto">
              <a:xfrm>
                <a:off x="925" y="30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452" name="Oval 194"/>
              <p:cNvSpPr>
                <a:spLocks noChangeArrowheads="1"/>
              </p:cNvSpPr>
              <p:nvPr/>
            </p:nvSpPr>
            <p:spPr bwMode="auto">
              <a:xfrm>
                <a:off x="925" y="283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453" name="Oval 195"/>
              <p:cNvSpPr>
                <a:spLocks noChangeArrowheads="1"/>
              </p:cNvSpPr>
              <p:nvPr/>
            </p:nvSpPr>
            <p:spPr bwMode="auto">
              <a:xfrm>
                <a:off x="925" y="29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454" name="Oval 196"/>
              <p:cNvSpPr>
                <a:spLocks noChangeArrowheads="1"/>
              </p:cNvSpPr>
              <p:nvPr/>
            </p:nvSpPr>
            <p:spPr bwMode="auto">
              <a:xfrm>
                <a:off x="925" y="20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455" name="Oval 197"/>
              <p:cNvSpPr>
                <a:spLocks noChangeArrowheads="1"/>
              </p:cNvSpPr>
              <p:nvPr/>
            </p:nvSpPr>
            <p:spPr bwMode="auto">
              <a:xfrm>
                <a:off x="925" y="16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456" name="Oval 198"/>
              <p:cNvSpPr>
                <a:spLocks noChangeArrowheads="1"/>
              </p:cNvSpPr>
              <p:nvPr/>
            </p:nvSpPr>
            <p:spPr bwMode="auto">
              <a:xfrm>
                <a:off x="925" y="20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457" name="Oval 199"/>
              <p:cNvSpPr>
                <a:spLocks noChangeArrowheads="1"/>
              </p:cNvSpPr>
              <p:nvPr/>
            </p:nvSpPr>
            <p:spPr bwMode="auto">
              <a:xfrm>
                <a:off x="929" y="18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458" name="Oval 200"/>
              <p:cNvSpPr>
                <a:spLocks noChangeArrowheads="1"/>
              </p:cNvSpPr>
              <p:nvPr/>
            </p:nvSpPr>
            <p:spPr bwMode="auto">
              <a:xfrm>
                <a:off x="929" y="25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459" name="Oval 201"/>
              <p:cNvSpPr>
                <a:spLocks noChangeArrowheads="1"/>
              </p:cNvSpPr>
              <p:nvPr/>
            </p:nvSpPr>
            <p:spPr bwMode="auto">
              <a:xfrm>
                <a:off x="929" y="19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460" name="Oval 202"/>
              <p:cNvSpPr>
                <a:spLocks noChangeArrowheads="1"/>
              </p:cNvSpPr>
              <p:nvPr/>
            </p:nvSpPr>
            <p:spPr bwMode="auto">
              <a:xfrm>
                <a:off x="929" y="21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461" name="Oval 203"/>
              <p:cNvSpPr>
                <a:spLocks noChangeArrowheads="1"/>
              </p:cNvSpPr>
              <p:nvPr/>
            </p:nvSpPr>
            <p:spPr bwMode="auto">
              <a:xfrm>
                <a:off x="929" y="31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462" name="Oval 204"/>
              <p:cNvSpPr>
                <a:spLocks noChangeArrowheads="1"/>
              </p:cNvSpPr>
              <p:nvPr/>
            </p:nvSpPr>
            <p:spPr bwMode="auto">
              <a:xfrm>
                <a:off x="929" y="30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4546" name="Group 406"/>
            <p:cNvGrpSpPr>
              <a:grpSpLocks/>
            </p:cNvGrpSpPr>
            <p:nvPr/>
          </p:nvGrpSpPr>
          <p:grpSpPr bwMode="auto">
            <a:xfrm>
              <a:off x="929" y="976"/>
              <a:ext cx="132" cy="2605"/>
              <a:chOff x="929" y="976"/>
              <a:chExt cx="132" cy="2605"/>
            </a:xfrm>
          </p:grpSpPr>
          <p:sp>
            <p:nvSpPr>
              <p:cNvPr id="47063" name="Oval 206"/>
              <p:cNvSpPr>
                <a:spLocks noChangeArrowheads="1"/>
              </p:cNvSpPr>
              <p:nvPr/>
            </p:nvSpPr>
            <p:spPr bwMode="auto">
              <a:xfrm>
                <a:off x="929" y="2143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64" name="Oval 207"/>
              <p:cNvSpPr>
                <a:spLocks noChangeArrowheads="1"/>
              </p:cNvSpPr>
              <p:nvPr/>
            </p:nvSpPr>
            <p:spPr bwMode="auto">
              <a:xfrm>
                <a:off x="929" y="29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65" name="Oval 208"/>
              <p:cNvSpPr>
                <a:spLocks noChangeArrowheads="1"/>
              </p:cNvSpPr>
              <p:nvPr/>
            </p:nvSpPr>
            <p:spPr bwMode="auto">
              <a:xfrm>
                <a:off x="929" y="17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66" name="Oval 209"/>
              <p:cNvSpPr>
                <a:spLocks noChangeArrowheads="1"/>
              </p:cNvSpPr>
              <p:nvPr/>
            </p:nvSpPr>
            <p:spPr bwMode="auto">
              <a:xfrm>
                <a:off x="932" y="27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67" name="Oval 210"/>
              <p:cNvSpPr>
                <a:spLocks noChangeArrowheads="1"/>
              </p:cNvSpPr>
              <p:nvPr/>
            </p:nvSpPr>
            <p:spPr bwMode="auto">
              <a:xfrm>
                <a:off x="932" y="19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68" name="Oval 211"/>
              <p:cNvSpPr>
                <a:spLocks noChangeArrowheads="1"/>
              </p:cNvSpPr>
              <p:nvPr/>
            </p:nvSpPr>
            <p:spPr bwMode="auto">
              <a:xfrm>
                <a:off x="932" y="24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69" name="Oval 212"/>
              <p:cNvSpPr>
                <a:spLocks noChangeArrowheads="1"/>
              </p:cNvSpPr>
              <p:nvPr/>
            </p:nvSpPr>
            <p:spPr bwMode="auto">
              <a:xfrm>
                <a:off x="932" y="27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70" name="Oval 213"/>
              <p:cNvSpPr>
                <a:spLocks noChangeArrowheads="1"/>
              </p:cNvSpPr>
              <p:nvPr/>
            </p:nvSpPr>
            <p:spPr bwMode="auto">
              <a:xfrm>
                <a:off x="932" y="26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71" name="Oval 214"/>
              <p:cNvSpPr>
                <a:spLocks noChangeArrowheads="1"/>
              </p:cNvSpPr>
              <p:nvPr/>
            </p:nvSpPr>
            <p:spPr bwMode="auto">
              <a:xfrm>
                <a:off x="932" y="31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72" name="Oval 215"/>
              <p:cNvSpPr>
                <a:spLocks noChangeArrowheads="1"/>
              </p:cNvSpPr>
              <p:nvPr/>
            </p:nvSpPr>
            <p:spPr bwMode="auto">
              <a:xfrm>
                <a:off x="932" y="25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73" name="Oval 216"/>
              <p:cNvSpPr>
                <a:spLocks noChangeArrowheads="1"/>
              </p:cNvSpPr>
              <p:nvPr/>
            </p:nvSpPr>
            <p:spPr bwMode="auto">
              <a:xfrm>
                <a:off x="932" y="26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74" name="Oval 217"/>
              <p:cNvSpPr>
                <a:spLocks noChangeArrowheads="1"/>
              </p:cNvSpPr>
              <p:nvPr/>
            </p:nvSpPr>
            <p:spPr bwMode="auto">
              <a:xfrm>
                <a:off x="936" y="26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75" name="Oval 218"/>
              <p:cNvSpPr>
                <a:spLocks noChangeArrowheads="1"/>
              </p:cNvSpPr>
              <p:nvPr/>
            </p:nvSpPr>
            <p:spPr bwMode="auto">
              <a:xfrm>
                <a:off x="936" y="277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76" name="Oval 219"/>
              <p:cNvSpPr>
                <a:spLocks noChangeArrowheads="1"/>
              </p:cNvSpPr>
              <p:nvPr/>
            </p:nvSpPr>
            <p:spPr bwMode="auto">
              <a:xfrm>
                <a:off x="936" y="24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77" name="Oval 220"/>
              <p:cNvSpPr>
                <a:spLocks noChangeArrowheads="1"/>
              </p:cNvSpPr>
              <p:nvPr/>
            </p:nvSpPr>
            <p:spPr bwMode="auto">
              <a:xfrm>
                <a:off x="936" y="21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78" name="Oval 221"/>
              <p:cNvSpPr>
                <a:spLocks noChangeArrowheads="1"/>
              </p:cNvSpPr>
              <p:nvPr/>
            </p:nvSpPr>
            <p:spPr bwMode="auto">
              <a:xfrm>
                <a:off x="936" y="25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79" name="Oval 222"/>
              <p:cNvSpPr>
                <a:spLocks noChangeArrowheads="1"/>
              </p:cNvSpPr>
              <p:nvPr/>
            </p:nvSpPr>
            <p:spPr bwMode="auto">
              <a:xfrm>
                <a:off x="936" y="24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80" name="Oval 223"/>
              <p:cNvSpPr>
                <a:spLocks noChangeArrowheads="1"/>
              </p:cNvSpPr>
              <p:nvPr/>
            </p:nvSpPr>
            <p:spPr bwMode="auto">
              <a:xfrm>
                <a:off x="936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81" name="Oval 224"/>
              <p:cNvSpPr>
                <a:spLocks noChangeArrowheads="1"/>
              </p:cNvSpPr>
              <p:nvPr/>
            </p:nvSpPr>
            <p:spPr bwMode="auto">
              <a:xfrm>
                <a:off x="939" y="26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82" name="Oval 225"/>
              <p:cNvSpPr>
                <a:spLocks noChangeArrowheads="1"/>
              </p:cNvSpPr>
              <p:nvPr/>
            </p:nvSpPr>
            <p:spPr bwMode="auto">
              <a:xfrm>
                <a:off x="939" y="24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83" name="Oval 226"/>
              <p:cNvSpPr>
                <a:spLocks noChangeArrowheads="1"/>
              </p:cNvSpPr>
              <p:nvPr/>
            </p:nvSpPr>
            <p:spPr bwMode="auto">
              <a:xfrm>
                <a:off x="939" y="21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84" name="Oval 227"/>
              <p:cNvSpPr>
                <a:spLocks noChangeArrowheads="1"/>
              </p:cNvSpPr>
              <p:nvPr/>
            </p:nvSpPr>
            <p:spPr bwMode="auto">
              <a:xfrm>
                <a:off x="939" y="20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85" name="Oval 228"/>
              <p:cNvSpPr>
                <a:spLocks noChangeArrowheads="1"/>
              </p:cNvSpPr>
              <p:nvPr/>
            </p:nvSpPr>
            <p:spPr bwMode="auto">
              <a:xfrm>
                <a:off x="939" y="29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86" name="Oval 229"/>
              <p:cNvSpPr>
                <a:spLocks noChangeArrowheads="1"/>
              </p:cNvSpPr>
              <p:nvPr/>
            </p:nvSpPr>
            <p:spPr bwMode="auto">
              <a:xfrm>
                <a:off x="939" y="30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87" name="Oval 230"/>
              <p:cNvSpPr>
                <a:spLocks noChangeArrowheads="1"/>
              </p:cNvSpPr>
              <p:nvPr/>
            </p:nvSpPr>
            <p:spPr bwMode="auto">
              <a:xfrm>
                <a:off x="939" y="28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88" name="Oval 231"/>
              <p:cNvSpPr>
                <a:spLocks noChangeArrowheads="1"/>
              </p:cNvSpPr>
              <p:nvPr/>
            </p:nvSpPr>
            <p:spPr bwMode="auto">
              <a:xfrm>
                <a:off x="943" y="2464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89" name="Oval 232"/>
              <p:cNvSpPr>
                <a:spLocks noChangeArrowheads="1"/>
              </p:cNvSpPr>
              <p:nvPr/>
            </p:nvSpPr>
            <p:spPr bwMode="auto">
              <a:xfrm>
                <a:off x="943" y="1961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90" name="Oval 233"/>
              <p:cNvSpPr>
                <a:spLocks noChangeArrowheads="1"/>
              </p:cNvSpPr>
              <p:nvPr/>
            </p:nvSpPr>
            <p:spPr bwMode="auto">
              <a:xfrm>
                <a:off x="943" y="2310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91" name="Oval 234"/>
              <p:cNvSpPr>
                <a:spLocks noChangeArrowheads="1"/>
              </p:cNvSpPr>
              <p:nvPr/>
            </p:nvSpPr>
            <p:spPr bwMode="auto">
              <a:xfrm>
                <a:off x="943" y="2635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92" name="Oval 235"/>
              <p:cNvSpPr>
                <a:spLocks noChangeArrowheads="1"/>
              </p:cNvSpPr>
              <p:nvPr/>
            </p:nvSpPr>
            <p:spPr bwMode="auto">
              <a:xfrm>
                <a:off x="946" y="305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93" name="Oval 236"/>
              <p:cNvSpPr>
                <a:spLocks noChangeArrowheads="1"/>
              </p:cNvSpPr>
              <p:nvPr/>
            </p:nvSpPr>
            <p:spPr bwMode="auto">
              <a:xfrm>
                <a:off x="946" y="17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94" name="Oval 237"/>
              <p:cNvSpPr>
                <a:spLocks noChangeArrowheads="1"/>
              </p:cNvSpPr>
              <p:nvPr/>
            </p:nvSpPr>
            <p:spPr bwMode="auto">
              <a:xfrm>
                <a:off x="946" y="22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95" name="Oval 238"/>
              <p:cNvSpPr>
                <a:spLocks noChangeArrowheads="1"/>
              </p:cNvSpPr>
              <p:nvPr/>
            </p:nvSpPr>
            <p:spPr bwMode="auto">
              <a:xfrm>
                <a:off x="946" y="23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96" name="Oval 239"/>
              <p:cNvSpPr>
                <a:spLocks noChangeArrowheads="1"/>
              </p:cNvSpPr>
              <p:nvPr/>
            </p:nvSpPr>
            <p:spPr bwMode="auto">
              <a:xfrm>
                <a:off x="946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97" name="Oval 240"/>
              <p:cNvSpPr>
                <a:spLocks noChangeArrowheads="1"/>
              </p:cNvSpPr>
              <p:nvPr/>
            </p:nvSpPr>
            <p:spPr bwMode="auto">
              <a:xfrm>
                <a:off x="950" y="1619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98" name="Oval 241"/>
              <p:cNvSpPr>
                <a:spLocks noChangeArrowheads="1"/>
              </p:cNvSpPr>
              <p:nvPr/>
            </p:nvSpPr>
            <p:spPr bwMode="auto">
              <a:xfrm>
                <a:off x="950" y="3141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99" name="Oval 242"/>
              <p:cNvSpPr>
                <a:spLocks noChangeArrowheads="1"/>
              </p:cNvSpPr>
              <p:nvPr/>
            </p:nvSpPr>
            <p:spPr bwMode="auto">
              <a:xfrm>
                <a:off x="950" y="2659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00" name="Oval 243"/>
              <p:cNvSpPr>
                <a:spLocks noChangeArrowheads="1"/>
              </p:cNvSpPr>
              <p:nvPr/>
            </p:nvSpPr>
            <p:spPr bwMode="auto">
              <a:xfrm>
                <a:off x="950" y="2572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01" name="Oval 244"/>
              <p:cNvSpPr>
                <a:spLocks noChangeArrowheads="1"/>
              </p:cNvSpPr>
              <p:nvPr/>
            </p:nvSpPr>
            <p:spPr bwMode="auto">
              <a:xfrm>
                <a:off x="950" y="2729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02" name="Oval 245"/>
              <p:cNvSpPr>
                <a:spLocks noChangeArrowheads="1"/>
              </p:cNvSpPr>
              <p:nvPr/>
            </p:nvSpPr>
            <p:spPr bwMode="auto">
              <a:xfrm>
                <a:off x="950" y="2795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03" name="Oval 246"/>
              <p:cNvSpPr>
                <a:spLocks noChangeArrowheads="1"/>
              </p:cNvSpPr>
              <p:nvPr/>
            </p:nvSpPr>
            <p:spPr bwMode="auto">
              <a:xfrm>
                <a:off x="953" y="13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04" name="Oval 247"/>
              <p:cNvSpPr>
                <a:spLocks noChangeArrowheads="1"/>
              </p:cNvSpPr>
              <p:nvPr/>
            </p:nvSpPr>
            <p:spPr bwMode="auto">
              <a:xfrm>
                <a:off x="953" y="9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05" name="Oval 248"/>
              <p:cNvSpPr>
                <a:spLocks noChangeArrowheads="1"/>
              </p:cNvSpPr>
              <p:nvPr/>
            </p:nvSpPr>
            <p:spPr bwMode="auto">
              <a:xfrm>
                <a:off x="953" y="286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06" name="Oval 249"/>
              <p:cNvSpPr>
                <a:spLocks noChangeArrowheads="1"/>
              </p:cNvSpPr>
              <p:nvPr/>
            </p:nvSpPr>
            <p:spPr bwMode="auto">
              <a:xfrm>
                <a:off x="953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07" name="Oval 250"/>
              <p:cNvSpPr>
                <a:spLocks noChangeArrowheads="1"/>
              </p:cNvSpPr>
              <p:nvPr/>
            </p:nvSpPr>
            <p:spPr bwMode="auto">
              <a:xfrm>
                <a:off x="953" y="26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08" name="Oval 251"/>
              <p:cNvSpPr>
                <a:spLocks noChangeArrowheads="1"/>
              </p:cNvSpPr>
              <p:nvPr/>
            </p:nvSpPr>
            <p:spPr bwMode="auto">
              <a:xfrm>
                <a:off x="953" y="22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09" name="Oval 252"/>
              <p:cNvSpPr>
                <a:spLocks noChangeArrowheads="1"/>
              </p:cNvSpPr>
              <p:nvPr/>
            </p:nvSpPr>
            <p:spPr bwMode="auto">
              <a:xfrm>
                <a:off x="957" y="2890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10" name="Oval 253"/>
              <p:cNvSpPr>
                <a:spLocks noChangeArrowheads="1"/>
              </p:cNvSpPr>
              <p:nvPr/>
            </p:nvSpPr>
            <p:spPr bwMode="auto">
              <a:xfrm>
                <a:off x="957" y="2995"/>
                <a:ext cx="20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11" name="Oval 254"/>
              <p:cNvSpPr>
                <a:spLocks noChangeArrowheads="1"/>
              </p:cNvSpPr>
              <p:nvPr/>
            </p:nvSpPr>
            <p:spPr bwMode="auto">
              <a:xfrm>
                <a:off x="957" y="2031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12" name="Oval 255"/>
              <p:cNvSpPr>
                <a:spLocks noChangeArrowheads="1"/>
              </p:cNvSpPr>
              <p:nvPr/>
            </p:nvSpPr>
            <p:spPr bwMode="auto">
              <a:xfrm>
                <a:off x="957" y="201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13" name="Oval 256"/>
              <p:cNvSpPr>
                <a:spLocks noChangeArrowheads="1"/>
              </p:cNvSpPr>
              <p:nvPr/>
            </p:nvSpPr>
            <p:spPr bwMode="auto">
              <a:xfrm>
                <a:off x="960" y="25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14" name="Oval 257"/>
              <p:cNvSpPr>
                <a:spLocks noChangeArrowheads="1"/>
              </p:cNvSpPr>
              <p:nvPr/>
            </p:nvSpPr>
            <p:spPr bwMode="auto">
              <a:xfrm>
                <a:off x="960" y="25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15" name="Oval 258"/>
              <p:cNvSpPr>
                <a:spLocks noChangeArrowheads="1"/>
              </p:cNvSpPr>
              <p:nvPr/>
            </p:nvSpPr>
            <p:spPr bwMode="auto">
              <a:xfrm>
                <a:off x="960" y="28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16" name="Oval 259"/>
              <p:cNvSpPr>
                <a:spLocks noChangeArrowheads="1"/>
              </p:cNvSpPr>
              <p:nvPr/>
            </p:nvSpPr>
            <p:spPr bwMode="auto">
              <a:xfrm>
                <a:off x="960" y="2782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17" name="Oval 260"/>
              <p:cNvSpPr>
                <a:spLocks noChangeArrowheads="1"/>
              </p:cNvSpPr>
              <p:nvPr/>
            </p:nvSpPr>
            <p:spPr bwMode="auto">
              <a:xfrm>
                <a:off x="963" y="25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18" name="Oval 261"/>
              <p:cNvSpPr>
                <a:spLocks noChangeArrowheads="1"/>
              </p:cNvSpPr>
              <p:nvPr/>
            </p:nvSpPr>
            <p:spPr bwMode="auto">
              <a:xfrm>
                <a:off x="963" y="23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19" name="Oval 262"/>
              <p:cNvSpPr>
                <a:spLocks noChangeArrowheads="1"/>
              </p:cNvSpPr>
              <p:nvPr/>
            </p:nvSpPr>
            <p:spPr bwMode="auto">
              <a:xfrm>
                <a:off x="963" y="35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20" name="Oval 263"/>
              <p:cNvSpPr>
                <a:spLocks noChangeArrowheads="1"/>
              </p:cNvSpPr>
              <p:nvPr/>
            </p:nvSpPr>
            <p:spPr bwMode="auto">
              <a:xfrm>
                <a:off x="963" y="25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21" name="Oval 264"/>
              <p:cNvSpPr>
                <a:spLocks noChangeArrowheads="1"/>
              </p:cNvSpPr>
              <p:nvPr/>
            </p:nvSpPr>
            <p:spPr bwMode="auto">
              <a:xfrm>
                <a:off x="963" y="18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22" name="Oval 265"/>
              <p:cNvSpPr>
                <a:spLocks noChangeArrowheads="1"/>
              </p:cNvSpPr>
              <p:nvPr/>
            </p:nvSpPr>
            <p:spPr bwMode="auto">
              <a:xfrm>
                <a:off x="963" y="26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23" name="Oval 266"/>
              <p:cNvSpPr>
                <a:spLocks noChangeArrowheads="1"/>
              </p:cNvSpPr>
              <p:nvPr/>
            </p:nvSpPr>
            <p:spPr bwMode="auto">
              <a:xfrm>
                <a:off x="963" y="25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24" name="Oval 267"/>
              <p:cNvSpPr>
                <a:spLocks noChangeArrowheads="1"/>
              </p:cNvSpPr>
              <p:nvPr/>
            </p:nvSpPr>
            <p:spPr bwMode="auto">
              <a:xfrm>
                <a:off x="963" y="30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25" name="Oval 268"/>
              <p:cNvSpPr>
                <a:spLocks noChangeArrowheads="1"/>
              </p:cNvSpPr>
              <p:nvPr/>
            </p:nvSpPr>
            <p:spPr bwMode="auto">
              <a:xfrm>
                <a:off x="967" y="14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26" name="Oval 269"/>
              <p:cNvSpPr>
                <a:spLocks noChangeArrowheads="1"/>
              </p:cNvSpPr>
              <p:nvPr/>
            </p:nvSpPr>
            <p:spPr bwMode="auto">
              <a:xfrm>
                <a:off x="967" y="19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27" name="Oval 270"/>
              <p:cNvSpPr>
                <a:spLocks noChangeArrowheads="1"/>
              </p:cNvSpPr>
              <p:nvPr/>
            </p:nvSpPr>
            <p:spPr bwMode="auto">
              <a:xfrm>
                <a:off x="967" y="269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28" name="Oval 271"/>
              <p:cNvSpPr>
                <a:spLocks noChangeArrowheads="1"/>
              </p:cNvSpPr>
              <p:nvPr/>
            </p:nvSpPr>
            <p:spPr bwMode="auto">
              <a:xfrm>
                <a:off x="967" y="24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29" name="Oval 272"/>
              <p:cNvSpPr>
                <a:spLocks noChangeArrowheads="1"/>
              </p:cNvSpPr>
              <p:nvPr/>
            </p:nvSpPr>
            <p:spPr bwMode="auto">
              <a:xfrm>
                <a:off x="967" y="2576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30" name="Oval 273"/>
              <p:cNvSpPr>
                <a:spLocks noChangeArrowheads="1"/>
              </p:cNvSpPr>
              <p:nvPr/>
            </p:nvSpPr>
            <p:spPr bwMode="auto">
              <a:xfrm>
                <a:off x="967" y="28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31" name="Oval 274"/>
              <p:cNvSpPr>
                <a:spLocks noChangeArrowheads="1"/>
              </p:cNvSpPr>
              <p:nvPr/>
            </p:nvSpPr>
            <p:spPr bwMode="auto">
              <a:xfrm>
                <a:off x="967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32" name="Oval 275"/>
              <p:cNvSpPr>
                <a:spLocks noChangeArrowheads="1"/>
              </p:cNvSpPr>
              <p:nvPr/>
            </p:nvSpPr>
            <p:spPr bwMode="auto">
              <a:xfrm>
                <a:off x="967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33" name="Oval 276"/>
              <p:cNvSpPr>
                <a:spLocks noChangeArrowheads="1"/>
              </p:cNvSpPr>
              <p:nvPr/>
            </p:nvSpPr>
            <p:spPr bwMode="auto">
              <a:xfrm>
                <a:off x="967" y="30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34" name="Oval 277"/>
              <p:cNvSpPr>
                <a:spLocks noChangeArrowheads="1"/>
              </p:cNvSpPr>
              <p:nvPr/>
            </p:nvSpPr>
            <p:spPr bwMode="auto">
              <a:xfrm>
                <a:off x="970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35" name="Oval 278"/>
              <p:cNvSpPr>
                <a:spLocks noChangeArrowheads="1"/>
              </p:cNvSpPr>
              <p:nvPr/>
            </p:nvSpPr>
            <p:spPr bwMode="auto">
              <a:xfrm>
                <a:off x="970" y="23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36" name="Oval 279"/>
              <p:cNvSpPr>
                <a:spLocks noChangeArrowheads="1"/>
              </p:cNvSpPr>
              <p:nvPr/>
            </p:nvSpPr>
            <p:spPr bwMode="auto">
              <a:xfrm>
                <a:off x="970" y="24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37" name="Oval 280"/>
              <p:cNvSpPr>
                <a:spLocks noChangeArrowheads="1"/>
              </p:cNvSpPr>
              <p:nvPr/>
            </p:nvSpPr>
            <p:spPr bwMode="auto">
              <a:xfrm>
                <a:off x="970" y="1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38" name="Oval 281"/>
              <p:cNvSpPr>
                <a:spLocks noChangeArrowheads="1"/>
              </p:cNvSpPr>
              <p:nvPr/>
            </p:nvSpPr>
            <p:spPr bwMode="auto">
              <a:xfrm>
                <a:off x="970" y="29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39" name="Oval 282"/>
              <p:cNvSpPr>
                <a:spLocks noChangeArrowheads="1"/>
              </p:cNvSpPr>
              <p:nvPr/>
            </p:nvSpPr>
            <p:spPr bwMode="auto">
              <a:xfrm>
                <a:off x="970" y="26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40" name="Oval 283"/>
              <p:cNvSpPr>
                <a:spLocks noChangeArrowheads="1"/>
              </p:cNvSpPr>
              <p:nvPr/>
            </p:nvSpPr>
            <p:spPr bwMode="auto">
              <a:xfrm>
                <a:off x="974" y="2143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41" name="Oval 284"/>
              <p:cNvSpPr>
                <a:spLocks noChangeArrowheads="1"/>
              </p:cNvSpPr>
              <p:nvPr/>
            </p:nvSpPr>
            <p:spPr bwMode="auto">
              <a:xfrm>
                <a:off x="974" y="1937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42" name="Oval 285"/>
              <p:cNvSpPr>
                <a:spLocks noChangeArrowheads="1"/>
              </p:cNvSpPr>
              <p:nvPr/>
            </p:nvSpPr>
            <p:spPr bwMode="auto">
              <a:xfrm>
                <a:off x="974" y="26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43" name="Oval 286"/>
              <p:cNvSpPr>
                <a:spLocks noChangeArrowheads="1"/>
              </p:cNvSpPr>
              <p:nvPr/>
            </p:nvSpPr>
            <p:spPr bwMode="auto">
              <a:xfrm>
                <a:off x="974" y="27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44" name="Oval 287"/>
              <p:cNvSpPr>
                <a:spLocks noChangeArrowheads="1"/>
              </p:cNvSpPr>
              <p:nvPr/>
            </p:nvSpPr>
            <p:spPr bwMode="auto">
              <a:xfrm>
                <a:off x="974" y="31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45" name="Oval 288"/>
              <p:cNvSpPr>
                <a:spLocks noChangeArrowheads="1"/>
              </p:cNvSpPr>
              <p:nvPr/>
            </p:nvSpPr>
            <p:spPr bwMode="auto">
              <a:xfrm>
                <a:off x="974" y="32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46" name="Oval 289"/>
              <p:cNvSpPr>
                <a:spLocks noChangeArrowheads="1"/>
              </p:cNvSpPr>
              <p:nvPr/>
            </p:nvSpPr>
            <p:spPr bwMode="auto">
              <a:xfrm>
                <a:off x="974" y="28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47" name="Oval 290"/>
              <p:cNvSpPr>
                <a:spLocks noChangeArrowheads="1"/>
              </p:cNvSpPr>
              <p:nvPr/>
            </p:nvSpPr>
            <p:spPr bwMode="auto">
              <a:xfrm>
                <a:off x="974" y="21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48" name="Oval 291"/>
              <p:cNvSpPr>
                <a:spLocks noChangeArrowheads="1"/>
              </p:cNvSpPr>
              <p:nvPr/>
            </p:nvSpPr>
            <p:spPr bwMode="auto">
              <a:xfrm>
                <a:off x="974" y="23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49" name="Oval 292"/>
              <p:cNvSpPr>
                <a:spLocks noChangeArrowheads="1"/>
              </p:cNvSpPr>
              <p:nvPr/>
            </p:nvSpPr>
            <p:spPr bwMode="auto">
              <a:xfrm>
                <a:off x="977" y="21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50" name="Oval 293"/>
              <p:cNvSpPr>
                <a:spLocks noChangeArrowheads="1"/>
              </p:cNvSpPr>
              <p:nvPr/>
            </p:nvSpPr>
            <p:spPr bwMode="auto">
              <a:xfrm>
                <a:off x="977" y="23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51" name="Oval 294"/>
              <p:cNvSpPr>
                <a:spLocks noChangeArrowheads="1"/>
              </p:cNvSpPr>
              <p:nvPr/>
            </p:nvSpPr>
            <p:spPr bwMode="auto">
              <a:xfrm>
                <a:off x="977" y="24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52" name="Oval 295"/>
              <p:cNvSpPr>
                <a:spLocks noChangeArrowheads="1"/>
              </p:cNvSpPr>
              <p:nvPr/>
            </p:nvSpPr>
            <p:spPr bwMode="auto">
              <a:xfrm>
                <a:off x="977" y="2789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53" name="Oval 296"/>
              <p:cNvSpPr>
                <a:spLocks noChangeArrowheads="1"/>
              </p:cNvSpPr>
              <p:nvPr/>
            </p:nvSpPr>
            <p:spPr bwMode="auto">
              <a:xfrm>
                <a:off x="977" y="26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54" name="Oval 297"/>
              <p:cNvSpPr>
                <a:spLocks noChangeArrowheads="1"/>
              </p:cNvSpPr>
              <p:nvPr/>
            </p:nvSpPr>
            <p:spPr bwMode="auto">
              <a:xfrm>
                <a:off x="977" y="29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55" name="Oval 298"/>
              <p:cNvSpPr>
                <a:spLocks noChangeArrowheads="1"/>
              </p:cNvSpPr>
              <p:nvPr/>
            </p:nvSpPr>
            <p:spPr bwMode="auto">
              <a:xfrm>
                <a:off x="977" y="22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56" name="Oval 299"/>
              <p:cNvSpPr>
                <a:spLocks noChangeArrowheads="1"/>
              </p:cNvSpPr>
              <p:nvPr/>
            </p:nvSpPr>
            <p:spPr bwMode="auto">
              <a:xfrm>
                <a:off x="981" y="25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57" name="Oval 300"/>
              <p:cNvSpPr>
                <a:spLocks noChangeArrowheads="1"/>
              </p:cNvSpPr>
              <p:nvPr/>
            </p:nvSpPr>
            <p:spPr bwMode="auto">
              <a:xfrm>
                <a:off x="981" y="26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58" name="Oval 301"/>
              <p:cNvSpPr>
                <a:spLocks noChangeArrowheads="1"/>
              </p:cNvSpPr>
              <p:nvPr/>
            </p:nvSpPr>
            <p:spPr bwMode="auto">
              <a:xfrm>
                <a:off x="981" y="2782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59" name="Oval 302"/>
              <p:cNvSpPr>
                <a:spLocks noChangeArrowheads="1"/>
              </p:cNvSpPr>
              <p:nvPr/>
            </p:nvSpPr>
            <p:spPr bwMode="auto">
              <a:xfrm>
                <a:off x="981" y="27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60" name="Oval 303"/>
              <p:cNvSpPr>
                <a:spLocks noChangeArrowheads="1"/>
              </p:cNvSpPr>
              <p:nvPr/>
            </p:nvSpPr>
            <p:spPr bwMode="auto">
              <a:xfrm>
                <a:off x="981" y="21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61" name="Oval 304"/>
              <p:cNvSpPr>
                <a:spLocks noChangeArrowheads="1"/>
              </p:cNvSpPr>
              <p:nvPr/>
            </p:nvSpPr>
            <p:spPr bwMode="auto">
              <a:xfrm>
                <a:off x="981" y="21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62" name="Oval 305"/>
              <p:cNvSpPr>
                <a:spLocks noChangeArrowheads="1"/>
              </p:cNvSpPr>
              <p:nvPr/>
            </p:nvSpPr>
            <p:spPr bwMode="auto">
              <a:xfrm>
                <a:off x="981" y="32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63" name="Oval 306"/>
              <p:cNvSpPr>
                <a:spLocks noChangeArrowheads="1"/>
              </p:cNvSpPr>
              <p:nvPr/>
            </p:nvSpPr>
            <p:spPr bwMode="auto">
              <a:xfrm>
                <a:off x="981" y="26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64" name="Oval 307"/>
              <p:cNvSpPr>
                <a:spLocks noChangeArrowheads="1"/>
              </p:cNvSpPr>
              <p:nvPr/>
            </p:nvSpPr>
            <p:spPr bwMode="auto">
              <a:xfrm>
                <a:off x="981" y="26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65" name="Oval 308"/>
              <p:cNvSpPr>
                <a:spLocks noChangeArrowheads="1"/>
              </p:cNvSpPr>
              <p:nvPr/>
            </p:nvSpPr>
            <p:spPr bwMode="auto">
              <a:xfrm>
                <a:off x="984" y="22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66" name="Oval 309"/>
              <p:cNvSpPr>
                <a:spLocks noChangeArrowheads="1"/>
              </p:cNvSpPr>
              <p:nvPr/>
            </p:nvSpPr>
            <p:spPr bwMode="auto">
              <a:xfrm>
                <a:off x="984" y="29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67" name="Oval 310"/>
              <p:cNvSpPr>
                <a:spLocks noChangeArrowheads="1"/>
              </p:cNvSpPr>
              <p:nvPr/>
            </p:nvSpPr>
            <p:spPr bwMode="auto">
              <a:xfrm>
                <a:off x="984" y="14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68" name="Oval 311"/>
              <p:cNvSpPr>
                <a:spLocks noChangeArrowheads="1"/>
              </p:cNvSpPr>
              <p:nvPr/>
            </p:nvSpPr>
            <p:spPr bwMode="auto">
              <a:xfrm>
                <a:off x="984" y="24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69" name="Oval 312"/>
              <p:cNvSpPr>
                <a:spLocks noChangeArrowheads="1"/>
              </p:cNvSpPr>
              <p:nvPr/>
            </p:nvSpPr>
            <p:spPr bwMode="auto">
              <a:xfrm>
                <a:off x="984" y="26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70" name="Oval 313"/>
              <p:cNvSpPr>
                <a:spLocks noChangeArrowheads="1"/>
              </p:cNvSpPr>
              <p:nvPr/>
            </p:nvSpPr>
            <p:spPr bwMode="auto">
              <a:xfrm>
                <a:off x="988" y="26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71" name="Oval 314"/>
              <p:cNvSpPr>
                <a:spLocks noChangeArrowheads="1"/>
              </p:cNvSpPr>
              <p:nvPr/>
            </p:nvSpPr>
            <p:spPr bwMode="auto">
              <a:xfrm>
                <a:off x="988" y="19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72" name="Oval 315"/>
              <p:cNvSpPr>
                <a:spLocks noChangeArrowheads="1"/>
              </p:cNvSpPr>
              <p:nvPr/>
            </p:nvSpPr>
            <p:spPr bwMode="auto">
              <a:xfrm>
                <a:off x="988" y="23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73" name="Oval 316"/>
              <p:cNvSpPr>
                <a:spLocks noChangeArrowheads="1"/>
              </p:cNvSpPr>
              <p:nvPr/>
            </p:nvSpPr>
            <p:spPr bwMode="auto">
              <a:xfrm>
                <a:off x="988" y="28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74" name="Oval 317"/>
              <p:cNvSpPr>
                <a:spLocks noChangeArrowheads="1"/>
              </p:cNvSpPr>
              <p:nvPr/>
            </p:nvSpPr>
            <p:spPr bwMode="auto">
              <a:xfrm>
                <a:off x="988" y="22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75" name="Oval 318"/>
              <p:cNvSpPr>
                <a:spLocks noChangeArrowheads="1"/>
              </p:cNvSpPr>
              <p:nvPr/>
            </p:nvSpPr>
            <p:spPr bwMode="auto">
              <a:xfrm>
                <a:off x="988" y="29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76" name="Oval 319"/>
              <p:cNvSpPr>
                <a:spLocks noChangeArrowheads="1"/>
              </p:cNvSpPr>
              <p:nvPr/>
            </p:nvSpPr>
            <p:spPr bwMode="auto">
              <a:xfrm>
                <a:off x="988" y="26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77" name="Oval 320"/>
              <p:cNvSpPr>
                <a:spLocks noChangeArrowheads="1"/>
              </p:cNvSpPr>
              <p:nvPr/>
            </p:nvSpPr>
            <p:spPr bwMode="auto">
              <a:xfrm>
                <a:off x="988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78" name="Oval 321"/>
              <p:cNvSpPr>
                <a:spLocks noChangeArrowheads="1"/>
              </p:cNvSpPr>
              <p:nvPr/>
            </p:nvSpPr>
            <p:spPr bwMode="auto">
              <a:xfrm>
                <a:off x="991" y="28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79" name="Oval 322"/>
              <p:cNvSpPr>
                <a:spLocks noChangeArrowheads="1"/>
              </p:cNvSpPr>
              <p:nvPr/>
            </p:nvSpPr>
            <p:spPr bwMode="auto">
              <a:xfrm>
                <a:off x="991" y="26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80" name="Oval 323"/>
              <p:cNvSpPr>
                <a:spLocks noChangeArrowheads="1"/>
              </p:cNvSpPr>
              <p:nvPr/>
            </p:nvSpPr>
            <p:spPr bwMode="auto">
              <a:xfrm>
                <a:off x="991" y="275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81" name="Oval 324"/>
              <p:cNvSpPr>
                <a:spLocks noChangeArrowheads="1"/>
              </p:cNvSpPr>
              <p:nvPr/>
            </p:nvSpPr>
            <p:spPr bwMode="auto">
              <a:xfrm>
                <a:off x="991" y="22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82" name="Oval 325"/>
              <p:cNvSpPr>
                <a:spLocks noChangeArrowheads="1"/>
              </p:cNvSpPr>
              <p:nvPr/>
            </p:nvSpPr>
            <p:spPr bwMode="auto">
              <a:xfrm>
                <a:off x="995" y="29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83" name="Oval 326"/>
              <p:cNvSpPr>
                <a:spLocks noChangeArrowheads="1"/>
              </p:cNvSpPr>
              <p:nvPr/>
            </p:nvSpPr>
            <p:spPr bwMode="auto">
              <a:xfrm>
                <a:off x="995" y="2356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84" name="Oval 327"/>
              <p:cNvSpPr>
                <a:spLocks noChangeArrowheads="1"/>
              </p:cNvSpPr>
              <p:nvPr/>
            </p:nvSpPr>
            <p:spPr bwMode="auto">
              <a:xfrm>
                <a:off x="995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85" name="Oval 328"/>
              <p:cNvSpPr>
                <a:spLocks noChangeArrowheads="1"/>
              </p:cNvSpPr>
              <p:nvPr/>
            </p:nvSpPr>
            <p:spPr bwMode="auto">
              <a:xfrm>
                <a:off x="995" y="19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86" name="Oval 329"/>
              <p:cNvSpPr>
                <a:spLocks noChangeArrowheads="1"/>
              </p:cNvSpPr>
              <p:nvPr/>
            </p:nvSpPr>
            <p:spPr bwMode="auto">
              <a:xfrm>
                <a:off x="995" y="26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87" name="Oval 330"/>
              <p:cNvSpPr>
                <a:spLocks noChangeArrowheads="1"/>
              </p:cNvSpPr>
              <p:nvPr/>
            </p:nvSpPr>
            <p:spPr bwMode="auto">
              <a:xfrm>
                <a:off x="995" y="27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88" name="Oval 331"/>
              <p:cNvSpPr>
                <a:spLocks noChangeArrowheads="1"/>
              </p:cNvSpPr>
              <p:nvPr/>
            </p:nvSpPr>
            <p:spPr bwMode="auto">
              <a:xfrm>
                <a:off x="995" y="28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89" name="Oval 332"/>
              <p:cNvSpPr>
                <a:spLocks noChangeArrowheads="1"/>
              </p:cNvSpPr>
              <p:nvPr/>
            </p:nvSpPr>
            <p:spPr bwMode="auto">
              <a:xfrm>
                <a:off x="998" y="28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90" name="Oval 333"/>
              <p:cNvSpPr>
                <a:spLocks noChangeArrowheads="1"/>
              </p:cNvSpPr>
              <p:nvPr/>
            </p:nvSpPr>
            <p:spPr bwMode="auto">
              <a:xfrm>
                <a:off x="998" y="31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91" name="Oval 334"/>
              <p:cNvSpPr>
                <a:spLocks noChangeArrowheads="1"/>
              </p:cNvSpPr>
              <p:nvPr/>
            </p:nvSpPr>
            <p:spPr bwMode="auto">
              <a:xfrm>
                <a:off x="998" y="26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92" name="Oval 335"/>
              <p:cNvSpPr>
                <a:spLocks noChangeArrowheads="1"/>
              </p:cNvSpPr>
              <p:nvPr/>
            </p:nvSpPr>
            <p:spPr bwMode="auto">
              <a:xfrm>
                <a:off x="998" y="25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93" name="Oval 336"/>
              <p:cNvSpPr>
                <a:spLocks noChangeArrowheads="1"/>
              </p:cNvSpPr>
              <p:nvPr/>
            </p:nvSpPr>
            <p:spPr bwMode="auto">
              <a:xfrm>
                <a:off x="998" y="25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94" name="Oval 337"/>
              <p:cNvSpPr>
                <a:spLocks noChangeArrowheads="1"/>
              </p:cNvSpPr>
              <p:nvPr/>
            </p:nvSpPr>
            <p:spPr bwMode="auto">
              <a:xfrm>
                <a:off x="998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95" name="Oval 338"/>
              <p:cNvSpPr>
                <a:spLocks noChangeArrowheads="1"/>
              </p:cNvSpPr>
              <p:nvPr/>
            </p:nvSpPr>
            <p:spPr bwMode="auto">
              <a:xfrm>
                <a:off x="998" y="26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96" name="Oval 339"/>
              <p:cNvSpPr>
                <a:spLocks noChangeArrowheads="1"/>
              </p:cNvSpPr>
              <p:nvPr/>
            </p:nvSpPr>
            <p:spPr bwMode="auto">
              <a:xfrm>
                <a:off x="998" y="31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97" name="Oval 340"/>
              <p:cNvSpPr>
                <a:spLocks noChangeArrowheads="1"/>
              </p:cNvSpPr>
              <p:nvPr/>
            </p:nvSpPr>
            <p:spPr bwMode="auto">
              <a:xfrm>
                <a:off x="1002" y="304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98" name="Oval 341"/>
              <p:cNvSpPr>
                <a:spLocks noChangeArrowheads="1"/>
              </p:cNvSpPr>
              <p:nvPr/>
            </p:nvSpPr>
            <p:spPr bwMode="auto">
              <a:xfrm>
                <a:off x="1002" y="21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99" name="Oval 342"/>
              <p:cNvSpPr>
                <a:spLocks noChangeArrowheads="1"/>
              </p:cNvSpPr>
              <p:nvPr/>
            </p:nvSpPr>
            <p:spPr bwMode="auto">
              <a:xfrm>
                <a:off x="1002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00" name="Oval 343"/>
              <p:cNvSpPr>
                <a:spLocks noChangeArrowheads="1"/>
              </p:cNvSpPr>
              <p:nvPr/>
            </p:nvSpPr>
            <p:spPr bwMode="auto">
              <a:xfrm>
                <a:off x="1002" y="27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01" name="Oval 344"/>
              <p:cNvSpPr>
                <a:spLocks noChangeArrowheads="1"/>
              </p:cNvSpPr>
              <p:nvPr/>
            </p:nvSpPr>
            <p:spPr bwMode="auto">
              <a:xfrm>
                <a:off x="1002" y="2370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02" name="Oval 345"/>
              <p:cNvSpPr>
                <a:spLocks noChangeArrowheads="1"/>
              </p:cNvSpPr>
              <p:nvPr/>
            </p:nvSpPr>
            <p:spPr bwMode="auto">
              <a:xfrm>
                <a:off x="1005" y="21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03" name="Oval 346"/>
              <p:cNvSpPr>
                <a:spLocks noChangeArrowheads="1"/>
              </p:cNvSpPr>
              <p:nvPr/>
            </p:nvSpPr>
            <p:spPr bwMode="auto">
              <a:xfrm>
                <a:off x="1005" y="27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04" name="Oval 347"/>
              <p:cNvSpPr>
                <a:spLocks noChangeArrowheads="1"/>
              </p:cNvSpPr>
              <p:nvPr/>
            </p:nvSpPr>
            <p:spPr bwMode="auto">
              <a:xfrm>
                <a:off x="1005" y="24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05" name="Oval 348"/>
              <p:cNvSpPr>
                <a:spLocks noChangeArrowheads="1"/>
              </p:cNvSpPr>
              <p:nvPr/>
            </p:nvSpPr>
            <p:spPr bwMode="auto">
              <a:xfrm>
                <a:off x="1005" y="27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06" name="Oval 349"/>
              <p:cNvSpPr>
                <a:spLocks noChangeArrowheads="1"/>
              </p:cNvSpPr>
              <p:nvPr/>
            </p:nvSpPr>
            <p:spPr bwMode="auto">
              <a:xfrm>
                <a:off x="1005" y="269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07" name="Oval 350"/>
              <p:cNvSpPr>
                <a:spLocks noChangeArrowheads="1"/>
              </p:cNvSpPr>
              <p:nvPr/>
            </p:nvSpPr>
            <p:spPr bwMode="auto">
              <a:xfrm>
                <a:off x="1005" y="253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08" name="Oval 351"/>
              <p:cNvSpPr>
                <a:spLocks noChangeArrowheads="1"/>
              </p:cNvSpPr>
              <p:nvPr/>
            </p:nvSpPr>
            <p:spPr bwMode="auto">
              <a:xfrm>
                <a:off x="1005" y="22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09" name="Oval 352"/>
              <p:cNvSpPr>
                <a:spLocks noChangeArrowheads="1"/>
              </p:cNvSpPr>
              <p:nvPr/>
            </p:nvSpPr>
            <p:spPr bwMode="auto">
              <a:xfrm>
                <a:off x="1009" y="28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10" name="Oval 353"/>
              <p:cNvSpPr>
                <a:spLocks noChangeArrowheads="1"/>
              </p:cNvSpPr>
              <p:nvPr/>
            </p:nvSpPr>
            <p:spPr bwMode="auto">
              <a:xfrm>
                <a:off x="1009" y="22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11" name="Oval 354"/>
              <p:cNvSpPr>
                <a:spLocks noChangeArrowheads="1"/>
              </p:cNvSpPr>
              <p:nvPr/>
            </p:nvSpPr>
            <p:spPr bwMode="auto">
              <a:xfrm>
                <a:off x="1009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12" name="Oval 355"/>
              <p:cNvSpPr>
                <a:spLocks noChangeArrowheads="1"/>
              </p:cNvSpPr>
              <p:nvPr/>
            </p:nvSpPr>
            <p:spPr bwMode="auto">
              <a:xfrm>
                <a:off x="1009" y="29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13" name="Oval 356"/>
              <p:cNvSpPr>
                <a:spLocks noChangeArrowheads="1"/>
              </p:cNvSpPr>
              <p:nvPr/>
            </p:nvSpPr>
            <p:spPr bwMode="auto">
              <a:xfrm>
                <a:off x="1009" y="27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14" name="Oval 357"/>
              <p:cNvSpPr>
                <a:spLocks noChangeArrowheads="1"/>
              </p:cNvSpPr>
              <p:nvPr/>
            </p:nvSpPr>
            <p:spPr bwMode="auto">
              <a:xfrm>
                <a:off x="1009" y="20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15" name="Oval 358"/>
              <p:cNvSpPr>
                <a:spLocks noChangeArrowheads="1"/>
              </p:cNvSpPr>
              <p:nvPr/>
            </p:nvSpPr>
            <p:spPr bwMode="auto">
              <a:xfrm>
                <a:off x="1012" y="30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16" name="Oval 359"/>
              <p:cNvSpPr>
                <a:spLocks noChangeArrowheads="1"/>
              </p:cNvSpPr>
              <p:nvPr/>
            </p:nvSpPr>
            <p:spPr bwMode="auto">
              <a:xfrm>
                <a:off x="1012" y="29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17" name="Oval 360"/>
              <p:cNvSpPr>
                <a:spLocks noChangeArrowheads="1"/>
              </p:cNvSpPr>
              <p:nvPr/>
            </p:nvSpPr>
            <p:spPr bwMode="auto">
              <a:xfrm>
                <a:off x="1012" y="28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18" name="Oval 361"/>
              <p:cNvSpPr>
                <a:spLocks noChangeArrowheads="1"/>
              </p:cNvSpPr>
              <p:nvPr/>
            </p:nvSpPr>
            <p:spPr bwMode="auto">
              <a:xfrm>
                <a:off x="1012" y="25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19" name="Oval 362"/>
              <p:cNvSpPr>
                <a:spLocks noChangeArrowheads="1"/>
              </p:cNvSpPr>
              <p:nvPr/>
            </p:nvSpPr>
            <p:spPr bwMode="auto">
              <a:xfrm>
                <a:off x="1012" y="253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20" name="Oval 363"/>
              <p:cNvSpPr>
                <a:spLocks noChangeArrowheads="1"/>
              </p:cNvSpPr>
              <p:nvPr/>
            </p:nvSpPr>
            <p:spPr bwMode="auto">
              <a:xfrm>
                <a:off x="1016" y="28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21" name="Oval 364"/>
              <p:cNvSpPr>
                <a:spLocks noChangeArrowheads="1"/>
              </p:cNvSpPr>
              <p:nvPr/>
            </p:nvSpPr>
            <p:spPr bwMode="auto">
              <a:xfrm>
                <a:off x="1016" y="30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22" name="Oval 365"/>
              <p:cNvSpPr>
                <a:spLocks noChangeArrowheads="1"/>
              </p:cNvSpPr>
              <p:nvPr/>
            </p:nvSpPr>
            <p:spPr bwMode="auto">
              <a:xfrm>
                <a:off x="1016" y="28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23" name="Oval 366"/>
              <p:cNvSpPr>
                <a:spLocks noChangeArrowheads="1"/>
              </p:cNvSpPr>
              <p:nvPr/>
            </p:nvSpPr>
            <p:spPr bwMode="auto">
              <a:xfrm>
                <a:off x="1016" y="25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24" name="Oval 367"/>
              <p:cNvSpPr>
                <a:spLocks noChangeArrowheads="1"/>
              </p:cNvSpPr>
              <p:nvPr/>
            </p:nvSpPr>
            <p:spPr bwMode="auto">
              <a:xfrm>
                <a:off x="1016" y="23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25" name="Oval 368"/>
              <p:cNvSpPr>
                <a:spLocks noChangeArrowheads="1"/>
              </p:cNvSpPr>
              <p:nvPr/>
            </p:nvSpPr>
            <p:spPr bwMode="auto">
              <a:xfrm>
                <a:off x="1016" y="16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26" name="Oval 369"/>
              <p:cNvSpPr>
                <a:spLocks noChangeArrowheads="1"/>
              </p:cNvSpPr>
              <p:nvPr/>
            </p:nvSpPr>
            <p:spPr bwMode="auto">
              <a:xfrm>
                <a:off x="1016" y="23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27" name="Oval 370"/>
              <p:cNvSpPr>
                <a:spLocks noChangeArrowheads="1"/>
              </p:cNvSpPr>
              <p:nvPr/>
            </p:nvSpPr>
            <p:spPr bwMode="auto">
              <a:xfrm>
                <a:off x="1016" y="29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28" name="Oval 371"/>
              <p:cNvSpPr>
                <a:spLocks noChangeArrowheads="1"/>
              </p:cNvSpPr>
              <p:nvPr/>
            </p:nvSpPr>
            <p:spPr bwMode="auto">
              <a:xfrm>
                <a:off x="1019" y="28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29" name="Oval 372"/>
              <p:cNvSpPr>
                <a:spLocks noChangeArrowheads="1"/>
              </p:cNvSpPr>
              <p:nvPr/>
            </p:nvSpPr>
            <p:spPr bwMode="auto">
              <a:xfrm>
                <a:off x="1019" y="27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30" name="Oval 373"/>
              <p:cNvSpPr>
                <a:spLocks noChangeArrowheads="1"/>
              </p:cNvSpPr>
              <p:nvPr/>
            </p:nvSpPr>
            <p:spPr bwMode="auto">
              <a:xfrm>
                <a:off x="1019" y="26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31" name="Oval 374"/>
              <p:cNvSpPr>
                <a:spLocks noChangeArrowheads="1"/>
              </p:cNvSpPr>
              <p:nvPr/>
            </p:nvSpPr>
            <p:spPr bwMode="auto">
              <a:xfrm>
                <a:off x="1019" y="26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32" name="Oval 375"/>
              <p:cNvSpPr>
                <a:spLocks noChangeArrowheads="1"/>
              </p:cNvSpPr>
              <p:nvPr/>
            </p:nvSpPr>
            <p:spPr bwMode="auto">
              <a:xfrm>
                <a:off x="1019" y="28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33" name="Oval 376"/>
              <p:cNvSpPr>
                <a:spLocks noChangeArrowheads="1"/>
              </p:cNvSpPr>
              <p:nvPr/>
            </p:nvSpPr>
            <p:spPr bwMode="auto">
              <a:xfrm>
                <a:off x="1019" y="22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34" name="Oval 377"/>
              <p:cNvSpPr>
                <a:spLocks noChangeArrowheads="1"/>
              </p:cNvSpPr>
              <p:nvPr/>
            </p:nvSpPr>
            <p:spPr bwMode="auto">
              <a:xfrm>
                <a:off x="1023" y="25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35" name="Oval 378"/>
              <p:cNvSpPr>
                <a:spLocks noChangeArrowheads="1"/>
              </p:cNvSpPr>
              <p:nvPr/>
            </p:nvSpPr>
            <p:spPr bwMode="auto">
              <a:xfrm>
                <a:off x="1023" y="32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36" name="Oval 379"/>
              <p:cNvSpPr>
                <a:spLocks noChangeArrowheads="1"/>
              </p:cNvSpPr>
              <p:nvPr/>
            </p:nvSpPr>
            <p:spPr bwMode="auto">
              <a:xfrm>
                <a:off x="1023" y="286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37" name="Oval 380"/>
              <p:cNvSpPr>
                <a:spLocks noChangeArrowheads="1"/>
              </p:cNvSpPr>
              <p:nvPr/>
            </p:nvSpPr>
            <p:spPr bwMode="auto">
              <a:xfrm>
                <a:off x="1023" y="15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38" name="Oval 381"/>
              <p:cNvSpPr>
                <a:spLocks noChangeArrowheads="1"/>
              </p:cNvSpPr>
              <p:nvPr/>
            </p:nvSpPr>
            <p:spPr bwMode="auto">
              <a:xfrm>
                <a:off x="1023" y="24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39" name="Oval 382"/>
              <p:cNvSpPr>
                <a:spLocks noChangeArrowheads="1"/>
              </p:cNvSpPr>
              <p:nvPr/>
            </p:nvSpPr>
            <p:spPr bwMode="auto">
              <a:xfrm>
                <a:off x="1026" y="172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40" name="Oval 383"/>
              <p:cNvSpPr>
                <a:spLocks noChangeArrowheads="1"/>
              </p:cNvSpPr>
              <p:nvPr/>
            </p:nvSpPr>
            <p:spPr bwMode="auto">
              <a:xfrm>
                <a:off x="1026" y="249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41" name="Oval 384"/>
              <p:cNvSpPr>
                <a:spLocks noChangeArrowheads="1"/>
              </p:cNvSpPr>
              <p:nvPr/>
            </p:nvSpPr>
            <p:spPr bwMode="auto">
              <a:xfrm>
                <a:off x="1030" y="30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42" name="Oval 385"/>
              <p:cNvSpPr>
                <a:spLocks noChangeArrowheads="1"/>
              </p:cNvSpPr>
              <p:nvPr/>
            </p:nvSpPr>
            <p:spPr bwMode="auto">
              <a:xfrm>
                <a:off x="1030" y="26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43" name="Oval 386"/>
              <p:cNvSpPr>
                <a:spLocks noChangeArrowheads="1"/>
              </p:cNvSpPr>
              <p:nvPr/>
            </p:nvSpPr>
            <p:spPr bwMode="auto">
              <a:xfrm>
                <a:off x="1030" y="26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44" name="Oval 387"/>
              <p:cNvSpPr>
                <a:spLocks noChangeArrowheads="1"/>
              </p:cNvSpPr>
              <p:nvPr/>
            </p:nvSpPr>
            <p:spPr bwMode="auto">
              <a:xfrm>
                <a:off x="1030" y="32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45" name="Oval 388"/>
              <p:cNvSpPr>
                <a:spLocks noChangeArrowheads="1"/>
              </p:cNvSpPr>
              <p:nvPr/>
            </p:nvSpPr>
            <p:spPr bwMode="auto">
              <a:xfrm>
                <a:off x="1030" y="28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46" name="Oval 389"/>
              <p:cNvSpPr>
                <a:spLocks noChangeArrowheads="1"/>
              </p:cNvSpPr>
              <p:nvPr/>
            </p:nvSpPr>
            <p:spPr bwMode="auto">
              <a:xfrm>
                <a:off x="1030" y="319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47" name="Oval 390"/>
              <p:cNvSpPr>
                <a:spLocks noChangeArrowheads="1"/>
              </p:cNvSpPr>
              <p:nvPr/>
            </p:nvSpPr>
            <p:spPr bwMode="auto">
              <a:xfrm>
                <a:off x="1030" y="17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48" name="Oval 391"/>
              <p:cNvSpPr>
                <a:spLocks noChangeArrowheads="1"/>
              </p:cNvSpPr>
              <p:nvPr/>
            </p:nvSpPr>
            <p:spPr bwMode="auto">
              <a:xfrm>
                <a:off x="1030" y="26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49" name="Oval 392"/>
              <p:cNvSpPr>
                <a:spLocks noChangeArrowheads="1"/>
              </p:cNvSpPr>
              <p:nvPr/>
            </p:nvSpPr>
            <p:spPr bwMode="auto">
              <a:xfrm>
                <a:off x="1030" y="31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50" name="Oval 393"/>
              <p:cNvSpPr>
                <a:spLocks noChangeArrowheads="1"/>
              </p:cNvSpPr>
              <p:nvPr/>
            </p:nvSpPr>
            <p:spPr bwMode="auto">
              <a:xfrm>
                <a:off x="1033" y="26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51" name="Oval 394"/>
              <p:cNvSpPr>
                <a:spLocks noChangeArrowheads="1"/>
              </p:cNvSpPr>
              <p:nvPr/>
            </p:nvSpPr>
            <p:spPr bwMode="auto">
              <a:xfrm>
                <a:off x="1033" y="283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52" name="Oval 395"/>
              <p:cNvSpPr>
                <a:spLocks noChangeArrowheads="1"/>
              </p:cNvSpPr>
              <p:nvPr/>
            </p:nvSpPr>
            <p:spPr bwMode="auto">
              <a:xfrm>
                <a:off x="1033" y="2143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53" name="Oval 396"/>
              <p:cNvSpPr>
                <a:spLocks noChangeArrowheads="1"/>
              </p:cNvSpPr>
              <p:nvPr/>
            </p:nvSpPr>
            <p:spPr bwMode="auto">
              <a:xfrm>
                <a:off x="1033" y="25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54" name="Oval 397"/>
              <p:cNvSpPr>
                <a:spLocks noChangeArrowheads="1"/>
              </p:cNvSpPr>
              <p:nvPr/>
            </p:nvSpPr>
            <p:spPr bwMode="auto">
              <a:xfrm>
                <a:off x="1033" y="31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55" name="Oval 398"/>
              <p:cNvSpPr>
                <a:spLocks noChangeArrowheads="1"/>
              </p:cNvSpPr>
              <p:nvPr/>
            </p:nvSpPr>
            <p:spPr bwMode="auto">
              <a:xfrm>
                <a:off x="1037" y="29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56" name="Oval 399"/>
              <p:cNvSpPr>
                <a:spLocks noChangeArrowheads="1"/>
              </p:cNvSpPr>
              <p:nvPr/>
            </p:nvSpPr>
            <p:spPr bwMode="auto">
              <a:xfrm>
                <a:off x="1037" y="29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57" name="Oval 400"/>
              <p:cNvSpPr>
                <a:spLocks noChangeArrowheads="1"/>
              </p:cNvSpPr>
              <p:nvPr/>
            </p:nvSpPr>
            <p:spPr bwMode="auto">
              <a:xfrm>
                <a:off x="1037" y="26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58" name="Oval 401"/>
              <p:cNvSpPr>
                <a:spLocks noChangeArrowheads="1"/>
              </p:cNvSpPr>
              <p:nvPr/>
            </p:nvSpPr>
            <p:spPr bwMode="auto">
              <a:xfrm>
                <a:off x="1037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59" name="Oval 402"/>
              <p:cNvSpPr>
                <a:spLocks noChangeArrowheads="1"/>
              </p:cNvSpPr>
              <p:nvPr/>
            </p:nvSpPr>
            <p:spPr bwMode="auto">
              <a:xfrm>
                <a:off x="1037" y="29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60" name="Oval 403"/>
              <p:cNvSpPr>
                <a:spLocks noChangeArrowheads="1"/>
              </p:cNvSpPr>
              <p:nvPr/>
            </p:nvSpPr>
            <p:spPr bwMode="auto">
              <a:xfrm>
                <a:off x="1037" y="29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61" name="Oval 404"/>
              <p:cNvSpPr>
                <a:spLocks noChangeArrowheads="1"/>
              </p:cNvSpPr>
              <p:nvPr/>
            </p:nvSpPr>
            <p:spPr bwMode="auto">
              <a:xfrm>
                <a:off x="1037" y="22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62" name="Oval 405"/>
              <p:cNvSpPr>
                <a:spLocks noChangeArrowheads="1"/>
              </p:cNvSpPr>
              <p:nvPr/>
            </p:nvSpPr>
            <p:spPr bwMode="auto">
              <a:xfrm>
                <a:off x="1040" y="25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4550" name="Group 607"/>
            <p:cNvGrpSpPr>
              <a:grpSpLocks/>
            </p:cNvGrpSpPr>
            <p:nvPr/>
          </p:nvGrpSpPr>
          <p:grpSpPr bwMode="auto">
            <a:xfrm>
              <a:off x="1040" y="987"/>
              <a:ext cx="112" cy="2594"/>
              <a:chOff x="1040" y="987"/>
              <a:chExt cx="112" cy="2594"/>
            </a:xfrm>
          </p:grpSpPr>
          <p:sp>
            <p:nvSpPr>
              <p:cNvPr id="46863" name="Oval 407"/>
              <p:cNvSpPr>
                <a:spLocks noChangeArrowheads="1"/>
              </p:cNvSpPr>
              <p:nvPr/>
            </p:nvSpPr>
            <p:spPr bwMode="auto">
              <a:xfrm>
                <a:off x="1040" y="30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64" name="Oval 408"/>
              <p:cNvSpPr>
                <a:spLocks noChangeArrowheads="1"/>
              </p:cNvSpPr>
              <p:nvPr/>
            </p:nvSpPr>
            <p:spPr bwMode="auto">
              <a:xfrm>
                <a:off x="1040" y="28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65" name="Oval 409"/>
              <p:cNvSpPr>
                <a:spLocks noChangeArrowheads="1"/>
              </p:cNvSpPr>
              <p:nvPr/>
            </p:nvSpPr>
            <p:spPr bwMode="auto">
              <a:xfrm>
                <a:off x="1040" y="25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66" name="Oval 410"/>
              <p:cNvSpPr>
                <a:spLocks noChangeArrowheads="1"/>
              </p:cNvSpPr>
              <p:nvPr/>
            </p:nvSpPr>
            <p:spPr bwMode="auto">
              <a:xfrm>
                <a:off x="1040" y="17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67" name="Oval 411"/>
              <p:cNvSpPr>
                <a:spLocks noChangeArrowheads="1"/>
              </p:cNvSpPr>
              <p:nvPr/>
            </p:nvSpPr>
            <p:spPr bwMode="auto">
              <a:xfrm>
                <a:off x="1040" y="28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68" name="Oval 412"/>
              <p:cNvSpPr>
                <a:spLocks noChangeArrowheads="1"/>
              </p:cNvSpPr>
              <p:nvPr/>
            </p:nvSpPr>
            <p:spPr bwMode="auto">
              <a:xfrm>
                <a:off x="1040" y="24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69" name="Oval 413"/>
              <p:cNvSpPr>
                <a:spLocks noChangeArrowheads="1"/>
              </p:cNvSpPr>
              <p:nvPr/>
            </p:nvSpPr>
            <p:spPr bwMode="auto">
              <a:xfrm>
                <a:off x="1040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70" name="Oval 414"/>
              <p:cNvSpPr>
                <a:spLocks noChangeArrowheads="1"/>
              </p:cNvSpPr>
              <p:nvPr/>
            </p:nvSpPr>
            <p:spPr bwMode="auto">
              <a:xfrm>
                <a:off x="1040" y="2569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71" name="Oval 415"/>
              <p:cNvSpPr>
                <a:spLocks noChangeArrowheads="1"/>
              </p:cNvSpPr>
              <p:nvPr/>
            </p:nvSpPr>
            <p:spPr bwMode="auto">
              <a:xfrm>
                <a:off x="1040" y="27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72" name="Oval 416"/>
              <p:cNvSpPr>
                <a:spLocks noChangeArrowheads="1"/>
              </p:cNvSpPr>
              <p:nvPr/>
            </p:nvSpPr>
            <p:spPr bwMode="auto">
              <a:xfrm>
                <a:off x="1040" y="30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73" name="Oval 417"/>
              <p:cNvSpPr>
                <a:spLocks noChangeArrowheads="1"/>
              </p:cNvSpPr>
              <p:nvPr/>
            </p:nvSpPr>
            <p:spPr bwMode="auto">
              <a:xfrm>
                <a:off x="1044" y="26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74" name="Oval 418"/>
              <p:cNvSpPr>
                <a:spLocks noChangeArrowheads="1"/>
              </p:cNvSpPr>
              <p:nvPr/>
            </p:nvSpPr>
            <p:spPr bwMode="auto">
              <a:xfrm>
                <a:off x="1044" y="29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75" name="Oval 419"/>
              <p:cNvSpPr>
                <a:spLocks noChangeArrowheads="1"/>
              </p:cNvSpPr>
              <p:nvPr/>
            </p:nvSpPr>
            <p:spPr bwMode="auto">
              <a:xfrm>
                <a:off x="1044" y="28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76" name="Oval 420"/>
              <p:cNvSpPr>
                <a:spLocks noChangeArrowheads="1"/>
              </p:cNvSpPr>
              <p:nvPr/>
            </p:nvSpPr>
            <p:spPr bwMode="auto">
              <a:xfrm>
                <a:off x="1044" y="26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77" name="Oval 421"/>
              <p:cNvSpPr>
                <a:spLocks noChangeArrowheads="1"/>
              </p:cNvSpPr>
              <p:nvPr/>
            </p:nvSpPr>
            <p:spPr bwMode="auto">
              <a:xfrm>
                <a:off x="1044" y="27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78" name="Oval 422"/>
              <p:cNvSpPr>
                <a:spLocks noChangeArrowheads="1"/>
              </p:cNvSpPr>
              <p:nvPr/>
            </p:nvSpPr>
            <p:spPr bwMode="auto">
              <a:xfrm>
                <a:off x="1044" y="34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79" name="Oval 423"/>
              <p:cNvSpPr>
                <a:spLocks noChangeArrowheads="1"/>
              </p:cNvSpPr>
              <p:nvPr/>
            </p:nvSpPr>
            <p:spPr bwMode="auto">
              <a:xfrm>
                <a:off x="1044" y="22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80" name="Oval 424"/>
              <p:cNvSpPr>
                <a:spLocks noChangeArrowheads="1"/>
              </p:cNvSpPr>
              <p:nvPr/>
            </p:nvSpPr>
            <p:spPr bwMode="auto">
              <a:xfrm>
                <a:off x="1044" y="34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81" name="Oval 425"/>
              <p:cNvSpPr>
                <a:spLocks noChangeArrowheads="1"/>
              </p:cNvSpPr>
              <p:nvPr/>
            </p:nvSpPr>
            <p:spPr bwMode="auto">
              <a:xfrm>
                <a:off x="1047" y="29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82" name="Oval 426"/>
              <p:cNvSpPr>
                <a:spLocks noChangeArrowheads="1"/>
              </p:cNvSpPr>
              <p:nvPr/>
            </p:nvSpPr>
            <p:spPr bwMode="auto">
              <a:xfrm>
                <a:off x="1047" y="30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83" name="Oval 427"/>
              <p:cNvSpPr>
                <a:spLocks noChangeArrowheads="1"/>
              </p:cNvSpPr>
              <p:nvPr/>
            </p:nvSpPr>
            <p:spPr bwMode="auto">
              <a:xfrm>
                <a:off x="1047" y="22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84" name="Oval 428"/>
              <p:cNvSpPr>
                <a:spLocks noChangeArrowheads="1"/>
              </p:cNvSpPr>
              <p:nvPr/>
            </p:nvSpPr>
            <p:spPr bwMode="auto">
              <a:xfrm>
                <a:off x="1047" y="29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85" name="Oval 429"/>
              <p:cNvSpPr>
                <a:spLocks noChangeArrowheads="1"/>
              </p:cNvSpPr>
              <p:nvPr/>
            </p:nvSpPr>
            <p:spPr bwMode="auto">
              <a:xfrm>
                <a:off x="1047" y="15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86" name="Oval 430"/>
              <p:cNvSpPr>
                <a:spLocks noChangeArrowheads="1"/>
              </p:cNvSpPr>
              <p:nvPr/>
            </p:nvSpPr>
            <p:spPr bwMode="auto">
              <a:xfrm>
                <a:off x="1047" y="30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87" name="Oval 431"/>
              <p:cNvSpPr>
                <a:spLocks noChangeArrowheads="1"/>
              </p:cNvSpPr>
              <p:nvPr/>
            </p:nvSpPr>
            <p:spPr bwMode="auto">
              <a:xfrm>
                <a:off x="1047" y="28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88" name="Oval 432"/>
              <p:cNvSpPr>
                <a:spLocks noChangeArrowheads="1"/>
              </p:cNvSpPr>
              <p:nvPr/>
            </p:nvSpPr>
            <p:spPr bwMode="auto">
              <a:xfrm>
                <a:off x="1047" y="20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89" name="Oval 433"/>
              <p:cNvSpPr>
                <a:spLocks noChangeArrowheads="1"/>
              </p:cNvSpPr>
              <p:nvPr/>
            </p:nvSpPr>
            <p:spPr bwMode="auto">
              <a:xfrm>
                <a:off x="1047" y="27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90" name="Oval 434"/>
              <p:cNvSpPr>
                <a:spLocks noChangeArrowheads="1"/>
              </p:cNvSpPr>
              <p:nvPr/>
            </p:nvSpPr>
            <p:spPr bwMode="auto">
              <a:xfrm>
                <a:off x="1051" y="33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91" name="Oval 435"/>
              <p:cNvSpPr>
                <a:spLocks noChangeArrowheads="1"/>
              </p:cNvSpPr>
              <p:nvPr/>
            </p:nvSpPr>
            <p:spPr bwMode="auto">
              <a:xfrm>
                <a:off x="1051" y="24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92" name="Oval 436"/>
              <p:cNvSpPr>
                <a:spLocks noChangeArrowheads="1"/>
              </p:cNvSpPr>
              <p:nvPr/>
            </p:nvSpPr>
            <p:spPr bwMode="auto">
              <a:xfrm>
                <a:off x="1051" y="27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93" name="Oval 437"/>
              <p:cNvSpPr>
                <a:spLocks noChangeArrowheads="1"/>
              </p:cNvSpPr>
              <p:nvPr/>
            </p:nvSpPr>
            <p:spPr bwMode="auto">
              <a:xfrm>
                <a:off x="1051" y="21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94" name="Oval 438"/>
              <p:cNvSpPr>
                <a:spLocks noChangeArrowheads="1"/>
              </p:cNvSpPr>
              <p:nvPr/>
            </p:nvSpPr>
            <p:spPr bwMode="auto">
              <a:xfrm>
                <a:off x="1051" y="24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95" name="Oval 439"/>
              <p:cNvSpPr>
                <a:spLocks noChangeArrowheads="1"/>
              </p:cNvSpPr>
              <p:nvPr/>
            </p:nvSpPr>
            <p:spPr bwMode="auto">
              <a:xfrm>
                <a:off x="1051" y="25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96" name="Oval 440"/>
              <p:cNvSpPr>
                <a:spLocks noChangeArrowheads="1"/>
              </p:cNvSpPr>
              <p:nvPr/>
            </p:nvSpPr>
            <p:spPr bwMode="auto">
              <a:xfrm>
                <a:off x="1051" y="24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97" name="Oval 441"/>
              <p:cNvSpPr>
                <a:spLocks noChangeArrowheads="1"/>
              </p:cNvSpPr>
              <p:nvPr/>
            </p:nvSpPr>
            <p:spPr bwMode="auto">
              <a:xfrm>
                <a:off x="1051" y="28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98" name="Oval 442"/>
              <p:cNvSpPr>
                <a:spLocks noChangeArrowheads="1"/>
              </p:cNvSpPr>
              <p:nvPr/>
            </p:nvSpPr>
            <p:spPr bwMode="auto">
              <a:xfrm>
                <a:off x="1051" y="27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99" name="Oval 443"/>
              <p:cNvSpPr>
                <a:spLocks noChangeArrowheads="1"/>
              </p:cNvSpPr>
              <p:nvPr/>
            </p:nvSpPr>
            <p:spPr bwMode="auto">
              <a:xfrm>
                <a:off x="1054" y="26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00" name="Oval 444"/>
              <p:cNvSpPr>
                <a:spLocks noChangeArrowheads="1"/>
              </p:cNvSpPr>
              <p:nvPr/>
            </p:nvSpPr>
            <p:spPr bwMode="auto">
              <a:xfrm>
                <a:off x="1054" y="274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01" name="Oval 445"/>
              <p:cNvSpPr>
                <a:spLocks noChangeArrowheads="1"/>
              </p:cNvSpPr>
              <p:nvPr/>
            </p:nvSpPr>
            <p:spPr bwMode="auto">
              <a:xfrm>
                <a:off x="1054" y="22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02" name="Oval 446"/>
              <p:cNvSpPr>
                <a:spLocks noChangeArrowheads="1"/>
              </p:cNvSpPr>
              <p:nvPr/>
            </p:nvSpPr>
            <p:spPr bwMode="auto">
              <a:xfrm>
                <a:off x="1054" y="31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03" name="Oval 447"/>
              <p:cNvSpPr>
                <a:spLocks noChangeArrowheads="1"/>
              </p:cNvSpPr>
              <p:nvPr/>
            </p:nvSpPr>
            <p:spPr bwMode="auto">
              <a:xfrm>
                <a:off x="1058" y="29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04" name="Oval 448"/>
              <p:cNvSpPr>
                <a:spLocks noChangeArrowheads="1"/>
              </p:cNvSpPr>
              <p:nvPr/>
            </p:nvSpPr>
            <p:spPr bwMode="auto">
              <a:xfrm>
                <a:off x="1058" y="31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05" name="Oval 449"/>
              <p:cNvSpPr>
                <a:spLocks noChangeArrowheads="1"/>
              </p:cNvSpPr>
              <p:nvPr/>
            </p:nvSpPr>
            <p:spPr bwMode="auto">
              <a:xfrm>
                <a:off x="1058" y="26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06" name="Oval 450"/>
              <p:cNvSpPr>
                <a:spLocks noChangeArrowheads="1"/>
              </p:cNvSpPr>
              <p:nvPr/>
            </p:nvSpPr>
            <p:spPr bwMode="auto">
              <a:xfrm>
                <a:off x="1058" y="26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07" name="Oval 451"/>
              <p:cNvSpPr>
                <a:spLocks noChangeArrowheads="1"/>
              </p:cNvSpPr>
              <p:nvPr/>
            </p:nvSpPr>
            <p:spPr bwMode="auto">
              <a:xfrm>
                <a:off x="1058" y="298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08" name="Oval 452"/>
              <p:cNvSpPr>
                <a:spLocks noChangeArrowheads="1"/>
              </p:cNvSpPr>
              <p:nvPr/>
            </p:nvSpPr>
            <p:spPr bwMode="auto">
              <a:xfrm>
                <a:off x="1058" y="29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09" name="Oval 453"/>
              <p:cNvSpPr>
                <a:spLocks noChangeArrowheads="1"/>
              </p:cNvSpPr>
              <p:nvPr/>
            </p:nvSpPr>
            <p:spPr bwMode="auto">
              <a:xfrm>
                <a:off x="1058" y="32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10" name="Oval 454"/>
              <p:cNvSpPr>
                <a:spLocks noChangeArrowheads="1"/>
              </p:cNvSpPr>
              <p:nvPr/>
            </p:nvSpPr>
            <p:spPr bwMode="auto">
              <a:xfrm>
                <a:off x="1058" y="30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11" name="Oval 455"/>
              <p:cNvSpPr>
                <a:spLocks noChangeArrowheads="1"/>
              </p:cNvSpPr>
              <p:nvPr/>
            </p:nvSpPr>
            <p:spPr bwMode="auto">
              <a:xfrm>
                <a:off x="1058" y="27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12" name="Oval 456"/>
              <p:cNvSpPr>
                <a:spLocks noChangeArrowheads="1"/>
              </p:cNvSpPr>
              <p:nvPr/>
            </p:nvSpPr>
            <p:spPr bwMode="auto">
              <a:xfrm>
                <a:off x="1061" y="32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13" name="Oval 457"/>
              <p:cNvSpPr>
                <a:spLocks noChangeArrowheads="1"/>
              </p:cNvSpPr>
              <p:nvPr/>
            </p:nvSpPr>
            <p:spPr bwMode="auto">
              <a:xfrm>
                <a:off x="1061" y="31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14" name="Oval 458"/>
              <p:cNvSpPr>
                <a:spLocks noChangeArrowheads="1"/>
              </p:cNvSpPr>
              <p:nvPr/>
            </p:nvSpPr>
            <p:spPr bwMode="auto">
              <a:xfrm>
                <a:off x="1061" y="30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15" name="Oval 459"/>
              <p:cNvSpPr>
                <a:spLocks noChangeArrowheads="1"/>
              </p:cNvSpPr>
              <p:nvPr/>
            </p:nvSpPr>
            <p:spPr bwMode="auto">
              <a:xfrm>
                <a:off x="1061" y="31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16" name="Oval 460"/>
              <p:cNvSpPr>
                <a:spLocks noChangeArrowheads="1"/>
              </p:cNvSpPr>
              <p:nvPr/>
            </p:nvSpPr>
            <p:spPr bwMode="auto">
              <a:xfrm>
                <a:off x="1061" y="22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17" name="Oval 461"/>
              <p:cNvSpPr>
                <a:spLocks noChangeArrowheads="1"/>
              </p:cNvSpPr>
              <p:nvPr/>
            </p:nvSpPr>
            <p:spPr bwMode="auto">
              <a:xfrm>
                <a:off x="1061" y="31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18" name="Oval 462"/>
              <p:cNvSpPr>
                <a:spLocks noChangeArrowheads="1"/>
              </p:cNvSpPr>
              <p:nvPr/>
            </p:nvSpPr>
            <p:spPr bwMode="auto">
              <a:xfrm>
                <a:off x="1061" y="33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19" name="Oval 463"/>
              <p:cNvSpPr>
                <a:spLocks noChangeArrowheads="1"/>
              </p:cNvSpPr>
              <p:nvPr/>
            </p:nvSpPr>
            <p:spPr bwMode="auto">
              <a:xfrm>
                <a:off x="1061" y="30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20" name="Oval 464"/>
              <p:cNvSpPr>
                <a:spLocks noChangeArrowheads="1"/>
              </p:cNvSpPr>
              <p:nvPr/>
            </p:nvSpPr>
            <p:spPr bwMode="auto">
              <a:xfrm>
                <a:off x="1065" y="28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21" name="Oval 465"/>
              <p:cNvSpPr>
                <a:spLocks noChangeArrowheads="1"/>
              </p:cNvSpPr>
              <p:nvPr/>
            </p:nvSpPr>
            <p:spPr bwMode="auto">
              <a:xfrm>
                <a:off x="1065" y="27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22" name="Oval 466"/>
              <p:cNvSpPr>
                <a:spLocks noChangeArrowheads="1"/>
              </p:cNvSpPr>
              <p:nvPr/>
            </p:nvSpPr>
            <p:spPr bwMode="auto">
              <a:xfrm>
                <a:off x="1065" y="25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23" name="Oval 467"/>
              <p:cNvSpPr>
                <a:spLocks noChangeArrowheads="1"/>
              </p:cNvSpPr>
              <p:nvPr/>
            </p:nvSpPr>
            <p:spPr bwMode="auto">
              <a:xfrm>
                <a:off x="1065" y="16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24" name="Oval 468"/>
              <p:cNvSpPr>
                <a:spLocks noChangeArrowheads="1"/>
              </p:cNvSpPr>
              <p:nvPr/>
            </p:nvSpPr>
            <p:spPr bwMode="auto">
              <a:xfrm>
                <a:off x="1065" y="27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25" name="Oval 469"/>
              <p:cNvSpPr>
                <a:spLocks noChangeArrowheads="1"/>
              </p:cNvSpPr>
              <p:nvPr/>
            </p:nvSpPr>
            <p:spPr bwMode="auto">
              <a:xfrm>
                <a:off x="1065" y="30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26" name="Oval 470"/>
              <p:cNvSpPr>
                <a:spLocks noChangeArrowheads="1"/>
              </p:cNvSpPr>
              <p:nvPr/>
            </p:nvSpPr>
            <p:spPr bwMode="auto">
              <a:xfrm>
                <a:off x="1065" y="25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27" name="Oval 471"/>
              <p:cNvSpPr>
                <a:spLocks noChangeArrowheads="1"/>
              </p:cNvSpPr>
              <p:nvPr/>
            </p:nvSpPr>
            <p:spPr bwMode="auto">
              <a:xfrm>
                <a:off x="1068" y="29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28" name="Oval 472"/>
              <p:cNvSpPr>
                <a:spLocks noChangeArrowheads="1"/>
              </p:cNvSpPr>
              <p:nvPr/>
            </p:nvSpPr>
            <p:spPr bwMode="auto">
              <a:xfrm>
                <a:off x="1068" y="21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29" name="Oval 473"/>
              <p:cNvSpPr>
                <a:spLocks noChangeArrowheads="1"/>
              </p:cNvSpPr>
              <p:nvPr/>
            </p:nvSpPr>
            <p:spPr bwMode="auto">
              <a:xfrm>
                <a:off x="1068" y="30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30" name="Oval 474"/>
              <p:cNvSpPr>
                <a:spLocks noChangeArrowheads="1"/>
              </p:cNvSpPr>
              <p:nvPr/>
            </p:nvSpPr>
            <p:spPr bwMode="auto">
              <a:xfrm>
                <a:off x="1068" y="21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31" name="Oval 475"/>
              <p:cNvSpPr>
                <a:spLocks noChangeArrowheads="1"/>
              </p:cNvSpPr>
              <p:nvPr/>
            </p:nvSpPr>
            <p:spPr bwMode="auto">
              <a:xfrm>
                <a:off x="1068" y="30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32" name="Oval 476"/>
              <p:cNvSpPr>
                <a:spLocks noChangeArrowheads="1"/>
              </p:cNvSpPr>
              <p:nvPr/>
            </p:nvSpPr>
            <p:spPr bwMode="auto">
              <a:xfrm>
                <a:off x="1072" y="26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33" name="Oval 477"/>
              <p:cNvSpPr>
                <a:spLocks noChangeArrowheads="1"/>
              </p:cNvSpPr>
              <p:nvPr/>
            </p:nvSpPr>
            <p:spPr bwMode="auto">
              <a:xfrm>
                <a:off x="1072" y="30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34" name="Oval 478"/>
              <p:cNvSpPr>
                <a:spLocks noChangeArrowheads="1"/>
              </p:cNvSpPr>
              <p:nvPr/>
            </p:nvSpPr>
            <p:spPr bwMode="auto">
              <a:xfrm>
                <a:off x="1072" y="27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35" name="Oval 479"/>
              <p:cNvSpPr>
                <a:spLocks noChangeArrowheads="1"/>
              </p:cNvSpPr>
              <p:nvPr/>
            </p:nvSpPr>
            <p:spPr bwMode="auto">
              <a:xfrm>
                <a:off x="1072" y="29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36" name="Oval 480"/>
              <p:cNvSpPr>
                <a:spLocks noChangeArrowheads="1"/>
              </p:cNvSpPr>
              <p:nvPr/>
            </p:nvSpPr>
            <p:spPr bwMode="auto">
              <a:xfrm>
                <a:off x="1072" y="27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37" name="Oval 481"/>
              <p:cNvSpPr>
                <a:spLocks noChangeArrowheads="1"/>
              </p:cNvSpPr>
              <p:nvPr/>
            </p:nvSpPr>
            <p:spPr bwMode="auto">
              <a:xfrm>
                <a:off x="1072" y="26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38" name="Oval 482"/>
              <p:cNvSpPr>
                <a:spLocks noChangeArrowheads="1"/>
              </p:cNvSpPr>
              <p:nvPr/>
            </p:nvSpPr>
            <p:spPr bwMode="auto">
              <a:xfrm>
                <a:off x="1072" y="26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39" name="Oval 483"/>
              <p:cNvSpPr>
                <a:spLocks noChangeArrowheads="1"/>
              </p:cNvSpPr>
              <p:nvPr/>
            </p:nvSpPr>
            <p:spPr bwMode="auto">
              <a:xfrm>
                <a:off x="1075" y="27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40" name="Oval 484"/>
              <p:cNvSpPr>
                <a:spLocks noChangeArrowheads="1"/>
              </p:cNvSpPr>
              <p:nvPr/>
            </p:nvSpPr>
            <p:spPr bwMode="auto">
              <a:xfrm>
                <a:off x="1075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41" name="Oval 485"/>
              <p:cNvSpPr>
                <a:spLocks noChangeArrowheads="1"/>
              </p:cNvSpPr>
              <p:nvPr/>
            </p:nvSpPr>
            <p:spPr bwMode="auto">
              <a:xfrm>
                <a:off x="1075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42" name="Oval 486"/>
              <p:cNvSpPr>
                <a:spLocks noChangeArrowheads="1"/>
              </p:cNvSpPr>
              <p:nvPr/>
            </p:nvSpPr>
            <p:spPr bwMode="auto">
              <a:xfrm>
                <a:off x="1075" y="24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43" name="Oval 487"/>
              <p:cNvSpPr>
                <a:spLocks noChangeArrowheads="1"/>
              </p:cNvSpPr>
              <p:nvPr/>
            </p:nvSpPr>
            <p:spPr bwMode="auto">
              <a:xfrm>
                <a:off x="1079" y="27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44" name="Oval 488"/>
              <p:cNvSpPr>
                <a:spLocks noChangeArrowheads="1"/>
              </p:cNvSpPr>
              <p:nvPr/>
            </p:nvSpPr>
            <p:spPr bwMode="auto">
              <a:xfrm>
                <a:off x="1079" y="31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45" name="Oval 489"/>
              <p:cNvSpPr>
                <a:spLocks noChangeArrowheads="1"/>
              </p:cNvSpPr>
              <p:nvPr/>
            </p:nvSpPr>
            <p:spPr bwMode="auto">
              <a:xfrm>
                <a:off x="1079" y="31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46" name="Oval 490"/>
              <p:cNvSpPr>
                <a:spLocks noChangeArrowheads="1"/>
              </p:cNvSpPr>
              <p:nvPr/>
            </p:nvSpPr>
            <p:spPr bwMode="auto">
              <a:xfrm>
                <a:off x="1079" y="26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47" name="Oval 491"/>
              <p:cNvSpPr>
                <a:spLocks noChangeArrowheads="1"/>
              </p:cNvSpPr>
              <p:nvPr/>
            </p:nvSpPr>
            <p:spPr bwMode="auto">
              <a:xfrm>
                <a:off x="1079" y="31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48" name="Oval 492"/>
              <p:cNvSpPr>
                <a:spLocks noChangeArrowheads="1"/>
              </p:cNvSpPr>
              <p:nvPr/>
            </p:nvSpPr>
            <p:spPr bwMode="auto">
              <a:xfrm>
                <a:off x="1079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49" name="Oval 493"/>
              <p:cNvSpPr>
                <a:spLocks noChangeArrowheads="1"/>
              </p:cNvSpPr>
              <p:nvPr/>
            </p:nvSpPr>
            <p:spPr bwMode="auto">
              <a:xfrm>
                <a:off x="1082" y="31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50" name="Oval 494"/>
              <p:cNvSpPr>
                <a:spLocks noChangeArrowheads="1"/>
              </p:cNvSpPr>
              <p:nvPr/>
            </p:nvSpPr>
            <p:spPr bwMode="auto">
              <a:xfrm>
                <a:off x="1082" y="26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51" name="Oval 495"/>
              <p:cNvSpPr>
                <a:spLocks noChangeArrowheads="1"/>
              </p:cNvSpPr>
              <p:nvPr/>
            </p:nvSpPr>
            <p:spPr bwMode="auto">
              <a:xfrm>
                <a:off x="1082" y="22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52" name="Oval 496"/>
              <p:cNvSpPr>
                <a:spLocks noChangeArrowheads="1"/>
              </p:cNvSpPr>
              <p:nvPr/>
            </p:nvSpPr>
            <p:spPr bwMode="auto">
              <a:xfrm>
                <a:off x="1082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53" name="Oval 497"/>
              <p:cNvSpPr>
                <a:spLocks noChangeArrowheads="1"/>
              </p:cNvSpPr>
              <p:nvPr/>
            </p:nvSpPr>
            <p:spPr bwMode="auto">
              <a:xfrm>
                <a:off x="1082" y="25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54" name="Oval 498"/>
              <p:cNvSpPr>
                <a:spLocks noChangeArrowheads="1"/>
              </p:cNvSpPr>
              <p:nvPr/>
            </p:nvSpPr>
            <p:spPr bwMode="auto">
              <a:xfrm>
                <a:off x="1086" y="23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55" name="Oval 499"/>
              <p:cNvSpPr>
                <a:spLocks noChangeArrowheads="1"/>
              </p:cNvSpPr>
              <p:nvPr/>
            </p:nvSpPr>
            <p:spPr bwMode="auto">
              <a:xfrm>
                <a:off x="1086" y="26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56" name="Oval 500"/>
              <p:cNvSpPr>
                <a:spLocks noChangeArrowheads="1"/>
              </p:cNvSpPr>
              <p:nvPr/>
            </p:nvSpPr>
            <p:spPr bwMode="auto">
              <a:xfrm>
                <a:off x="1086" y="31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57" name="Oval 501"/>
              <p:cNvSpPr>
                <a:spLocks noChangeArrowheads="1"/>
              </p:cNvSpPr>
              <p:nvPr/>
            </p:nvSpPr>
            <p:spPr bwMode="auto">
              <a:xfrm>
                <a:off x="1086" y="30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58" name="Oval 502"/>
              <p:cNvSpPr>
                <a:spLocks noChangeArrowheads="1"/>
              </p:cNvSpPr>
              <p:nvPr/>
            </p:nvSpPr>
            <p:spPr bwMode="auto">
              <a:xfrm>
                <a:off x="1086" y="22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59" name="Oval 503"/>
              <p:cNvSpPr>
                <a:spLocks noChangeArrowheads="1"/>
              </p:cNvSpPr>
              <p:nvPr/>
            </p:nvSpPr>
            <p:spPr bwMode="auto">
              <a:xfrm>
                <a:off x="1086" y="32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60" name="Oval 504"/>
              <p:cNvSpPr>
                <a:spLocks noChangeArrowheads="1"/>
              </p:cNvSpPr>
              <p:nvPr/>
            </p:nvSpPr>
            <p:spPr bwMode="auto">
              <a:xfrm>
                <a:off x="1086" y="277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61" name="Oval 505"/>
              <p:cNvSpPr>
                <a:spLocks noChangeArrowheads="1"/>
              </p:cNvSpPr>
              <p:nvPr/>
            </p:nvSpPr>
            <p:spPr bwMode="auto">
              <a:xfrm>
                <a:off x="1086" y="30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62" name="Oval 506"/>
              <p:cNvSpPr>
                <a:spLocks noChangeArrowheads="1"/>
              </p:cNvSpPr>
              <p:nvPr/>
            </p:nvSpPr>
            <p:spPr bwMode="auto">
              <a:xfrm>
                <a:off x="1086" y="28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63" name="Oval 507"/>
              <p:cNvSpPr>
                <a:spLocks noChangeArrowheads="1"/>
              </p:cNvSpPr>
              <p:nvPr/>
            </p:nvSpPr>
            <p:spPr bwMode="auto">
              <a:xfrm>
                <a:off x="1086" y="25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64" name="Oval 508"/>
              <p:cNvSpPr>
                <a:spLocks noChangeArrowheads="1"/>
              </p:cNvSpPr>
              <p:nvPr/>
            </p:nvSpPr>
            <p:spPr bwMode="auto">
              <a:xfrm>
                <a:off x="1086" y="19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65" name="Oval 509"/>
              <p:cNvSpPr>
                <a:spLocks noChangeArrowheads="1"/>
              </p:cNvSpPr>
              <p:nvPr/>
            </p:nvSpPr>
            <p:spPr bwMode="auto">
              <a:xfrm>
                <a:off x="1089" y="2775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66" name="Oval 510"/>
              <p:cNvSpPr>
                <a:spLocks noChangeArrowheads="1"/>
              </p:cNvSpPr>
              <p:nvPr/>
            </p:nvSpPr>
            <p:spPr bwMode="auto">
              <a:xfrm>
                <a:off x="1089" y="27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67" name="Oval 511"/>
              <p:cNvSpPr>
                <a:spLocks noChangeArrowheads="1"/>
              </p:cNvSpPr>
              <p:nvPr/>
            </p:nvSpPr>
            <p:spPr bwMode="auto">
              <a:xfrm>
                <a:off x="1089" y="28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68" name="Oval 512"/>
              <p:cNvSpPr>
                <a:spLocks noChangeArrowheads="1"/>
              </p:cNvSpPr>
              <p:nvPr/>
            </p:nvSpPr>
            <p:spPr bwMode="auto">
              <a:xfrm>
                <a:off x="1093" y="22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69" name="Oval 513"/>
              <p:cNvSpPr>
                <a:spLocks noChangeArrowheads="1"/>
              </p:cNvSpPr>
              <p:nvPr/>
            </p:nvSpPr>
            <p:spPr bwMode="auto">
              <a:xfrm>
                <a:off x="1093" y="26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70" name="Oval 514"/>
              <p:cNvSpPr>
                <a:spLocks noChangeArrowheads="1"/>
              </p:cNvSpPr>
              <p:nvPr/>
            </p:nvSpPr>
            <p:spPr bwMode="auto">
              <a:xfrm>
                <a:off x="1093" y="31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71" name="Oval 515"/>
              <p:cNvSpPr>
                <a:spLocks noChangeArrowheads="1"/>
              </p:cNvSpPr>
              <p:nvPr/>
            </p:nvSpPr>
            <p:spPr bwMode="auto">
              <a:xfrm>
                <a:off x="1093" y="26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72" name="Oval 516"/>
              <p:cNvSpPr>
                <a:spLocks noChangeArrowheads="1"/>
              </p:cNvSpPr>
              <p:nvPr/>
            </p:nvSpPr>
            <p:spPr bwMode="auto">
              <a:xfrm>
                <a:off x="1093" y="30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73" name="Oval 517"/>
              <p:cNvSpPr>
                <a:spLocks noChangeArrowheads="1"/>
              </p:cNvSpPr>
              <p:nvPr/>
            </p:nvSpPr>
            <p:spPr bwMode="auto">
              <a:xfrm>
                <a:off x="1093" y="28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74" name="Oval 518"/>
              <p:cNvSpPr>
                <a:spLocks noChangeArrowheads="1"/>
              </p:cNvSpPr>
              <p:nvPr/>
            </p:nvSpPr>
            <p:spPr bwMode="auto">
              <a:xfrm>
                <a:off x="1093" y="29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75" name="Oval 519"/>
              <p:cNvSpPr>
                <a:spLocks noChangeArrowheads="1"/>
              </p:cNvSpPr>
              <p:nvPr/>
            </p:nvSpPr>
            <p:spPr bwMode="auto">
              <a:xfrm>
                <a:off x="1096" y="23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76" name="Oval 520"/>
              <p:cNvSpPr>
                <a:spLocks noChangeArrowheads="1"/>
              </p:cNvSpPr>
              <p:nvPr/>
            </p:nvSpPr>
            <p:spPr bwMode="auto">
              <a:xfrm>
                <a:off x="1096" y="33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77" name="Oval 521"/>
              <p:cNvSpPr>
                <a:spLocks noChangeArrowheads="1"/>
              </p:cNvSpPr>
              <p:nvPr/>
            </p:nvSpPr>
            <p:spPr bwMode="auto">
              <a:xfrm>
                <a:off x="1096" y="26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78" name="Oval 522"/>
              <p:cNvSpPr>
                <a:spLocks noChangeArrowheads="1"/>
              </p:cNvSpPr>
              <p:nvPr/>
            </p:nvSpPr>
            <p:spPr bwMode="auto">
              <a:xfrm>
                <a:off x="1096" y="19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79" name="Oval 523"/>
              <p:cNvSpPr>
                <a:spLocks noChangeArrowheads="1"/>
              </p:cNvSpPr>
              <p:nvPr/>
            </p:nvSpPr>
            <p:spPr bwMode="auto">
              <a:xfrm>
                <a:off x="1096" y="22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80" name="Oval 524"/>
              <p:cNvSpPr>
                <a:spLocks noChangeArrowheads="1"/>
              </p:cNvSpPr>
              <p:nvPr/>
            </p:nvSpPr>
            <p:spPr bwMode="auto">
              <a:xfrm>
                <a:off x="1096" y="31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81" name="Oval 525"/>
              <p:cNvSpPr>
                <a:spLocks noChangeArrowheads="1"/>
              </p:cNvSpPr>
              <p:nvPr/>
            </p:nvSpPr>
            <p:spPr bwMode="auto">
              <a:xfrm>
                <a:off x="1096" y="316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82" name="Oval 526"/>
              <p:cNvSpPr>
                <a:spLocks noChangeArrowheads="1"/>
              </p:cNvSpPr>
              <p:nvPr/>
            </p:nvSpPr>
            <p:spPr bwMode="auto">
              <a:xfrm>
                <a:off x="1096" y="298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83" name="Oval 527"/>
              <p:cNvSpPr>
                <a:spLocks noChangeArrowheads="1"/>
              </p:cNvSpPr>
              <p:nvPr/>
            </p:nvSpPr>
            <p:spPr bwMode="auto">
              <a:xfrm>
                <a:off x="1096" y="30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84" name="Oval 528"/>
              <p:cNvSpPr>
                <a:spLocks noChangeArrowheads="1"/>
              </p:cNvSpPr>
              <p:nvPr/>
            </p:nvSpPr>
            <p:spPr bwMode="auto">
              <a:xfrm>
                <a:off x="1096" y="26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85" name="Oval 529"/>
              <p:cNvSpPr>
                <a:spLocks noChangeArrowheads="1"/>
              </p:cNvSpPr>
              <p:nvPr/>
            </p:nvSpPr>
            <p:spPr bwMode="auto">
              <a:xfrm>
                <a:off x="1100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86" name="Oval 530"/>
              <p:cNvSpPr>
                <a:spLocks noChangeArrowheads="1"/>
              </p:cNvSpPr>
              <p:nvPr/>
            </p:nvSpPr>
            <p:spPr bwMode="auto">
              <a:xfrm>
                <a:off x="1100" y="31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87" name="Oval 531"/>
              <p:cNvSpPr>
                <a:spLocks noChangeArrowheads="1"/>
              </p:cNvSpPr>
              <p:nvPr/>
            </p:nvSpPr>
            <p:spPr bwMode="auto">
              <a:xfrm>
                <a:off x="1100" y="31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88" name="Oval 532"/>
              <p:cNvSpPr>
                <a:spLocks noChangeArrowheads="1"/>
              </p:cNvSpPr>
              <p:nvPr/>
            </p:nvSpPr>
            <p:spPr bwMode="auto">
              <a:xfrm>
                <a:off x="1100" y="19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89" name="Oval 533"/>
              <p:cNvSpPr>
                <a:spLocks noChangeArrowheads="1"/>
              </p:cNvSpPr>
              <p:nvPr/>
            </p:nvSpPr>
            <p:spPr bwMode="auto">
              <a:xfrm>
                <a:off x="1100" y="26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90" name="Oval 534"/>
              <p:cNvSpPr>
                <a:spLocks noChangeArrowheads="1"/>
              </p:cNvSpPr>
              <p:nvPr/>
            </p:nvSpPr>
            <p:spPr bwMode="auto">
              <a:xfrm>
                <a:off x="1100" y="31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91" name="Oval 535"/>
              <p:cNvSpPr>
                <a:spLocks noChangeArrowheads="1"/>
              </p:cNvSpPr>
              <p:nvPr/>
            </p:nvSpPr>
            <p:spPr bwMode="auto">
              <a:xfrm>
                <a:off x="1100" y="26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92" name="Oval 536"/>
              <p:cNvSpPr>
                <a:spLocks noChangeArrowheads="1"/>
              </p:cNvSpPr>
              <p:nvPr/>
            </p:nvSpPr>
            <p:spPr bwMode="auto">
              <a:xfrm>
                <a:off x="1100" y="29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93" name="Oval 537"/>
              <p:cNvSpPr>
                <a:spLocks noChangeArrowheads="1"/>
              </p:cNvSpPr>
              <p:nvPr/>
            </p:nvSpPr>
            <p:spPr bwMode="auto">
              <a:xfrm>
                <a:off x="1100" y="2363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94" name="Oval 538"/>
              <p:cNvSpPr>
                <a:spLocks noChangeArrowheads="1"/>
              </p:cNvSpPr>
              <p:nvPr/>
            </p:nvSpPr>
            <p:spPr bwMode="auto">
              <a:xfrm>
                <a:off x="1100" y="31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95" name="Oval 539"/>
              <p:cNvSpPr>
                <a:spLocks noChangeArrowheads="1"/>
              </p:cNvSpPr>
              <p:nvPr/>
            </p:nvSpPr>
            <p:spPr bwMode="auto">
              <a:xfrm>
                <a:off x="1100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96" name="Oval 540"/>
              <p:cNvSpPr>
                <a:spLocks noChangeArrowheads="1"/>
              </p:cNvSpPr>
              <p:nvPr/>
            </p:nvSpPr>
            <p:spPr bwMode="auto">
              <a:xfrm>
                <a:off x="1100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97" name="Oval 541"/>
              <p:cNvSpPr>
                <a:spLocks noChangeArrowheads="1"/>
              </p:cNvSpPr>
              <p:nvPr/>
            </p:nvSpPr>
            <p:spPr bwMode="auto">
              <a:xfrm>
                <a:off x="1103" y="24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98" name="Oval 542"/>
              <p:cNvSpPr>
                <a:spLocks noChangeArrowheads="1"/>
              </p:cNvSpPr>
              <p:nvPr/>
            </p:nvSpPr>
            <p:spPr bwMode="auto">
              <a:xfrm>
                <a:off x="1103" y="30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999" name="Oval 543"/>
              <p:cNvSpPr>
                <a:spLocks noChangeArrowheads="1"/>
              </p:cNvSpPr>
              <p:nvPr/>
            </p:nvSpPr>
            <p:spPr bwMode="auto">
              <a:xfrm>
                <a:off x="1103" y="22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00" name="Oval 544"/>
              <p:cNvSpPr>
                <a:spLocks noChangeArrowheads="1"/>
              </p:cNvSpPr>
              <p:nvPr/>
            </p:nvSpPr>
            <p:spPr bwMode="auto">
              <a:xfrm>
                <a:off x="1103" y="25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01" name="Oval 545"/>
              <p:cNvSpPr>
                <a:spLocks noChangeArrowheads="1"/>
              </p:cNvSpPr>
              <p:nvPr/>
            </p:nvSpPr>
            <p:spPr bwMode="auto">
              <a:xfrm>
                <a:off x="1103" y="29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02" name="Oval 546"/>
              <p:cNvSpPr>
                <a:spLocks noChangeArrowheads="1"/>
              </p:cNvSpPr>
              <p:nvPr/>
            </p:nvSpPr>
            <p:spPr bwMode="auto">
              <a:xfrm>
                <a:off x="1103" y="34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03" name="Oval 547"/>
              <p:cNvSpPr>
                <a:spLocks noChangeArrowheads="1"/>
              </p:cNvSpPr>
              <p:nvPr/>
            </p:nvSpPr>
            <p:spPr bwMode="auto">
              <a:xfrm>
                <a:off x="1103" y="320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04" name="Oval 548"/>
              <p:cNvSpPr>
                <a:spLocks noChangeArrowheads="1"/>
              </p:cNvSpPr>
              <p:nvPr/>
            </p:nvSpPr>
            <p:spPr bwMode="auto">
              <a:xfrm>
                <a:off x="1107" y="27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05" name="Oval 549"/>
              <p:cNvSpPr>
                <a:spLocks noChangeArrowheads="1"/>
              </p:cNvSpPr>
              <p:nvPr/>
            </p:nvSpPr>
            <p:spPr bwMode="auto">
              <a:xfrm>
                <a:off x="1107" y="26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06" name="Oval 550"/>
              <p:cNvSpPr>
                <a:spLocks noChangeArrowheads="1"/>
              </p:cNvSpPr>
              <p:nvPr/>
            </p:nvSpPr>
            <p:spPr bwMode="auto">
              <a:xfrm>
                <a:off x="1107" y="27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07" name="Oval 551"/>
              <p:cNvSpPr>
                <a:spLocks noChangeArrowheads="1"/>
              </p:cNvSpPr>
              <p:nvPr/>
            </p:nvSpPr>
            <p:spPr bwMode="auto">
              <a:xfrm>
                <a:off x="1107" y="26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08" name="Oval 552"/>
              <p:cNvSpPr>
                <a:spLocks noChangeArrowheads="1"/>
              </p:cNvSpPr>
              <p:nvPr/>
            </p:nvSpPr>
            <p:spPr bwMode="auto">
              <a:xfrm>
                <a:off x="1107" y="23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09" name="Oval 553"/>
              <p:cNvSpPr>
                <a:spLocks noChangeArrowheads="1"/>
              </p:cNvSpPr>
              <p:nvPr/>
            </p:nvSpPr>
            <p:spPr bwMode="auto">
              <a:xfrm>
                <a:off x="1107" y="2782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10" name="Oval 554"/>
              <p:cNvSpPr>
                <a:spLocks noChangeArrowheads="1"/>
              </p:cNvSpPr>
              <p:nvPr/>
            </p:nvSpPr>
            <p:spPr bwMode="auto">
              <a:xfrm>
                <a:off x="1107" y="28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11" name="Oval 555"/>
              <p:cNvSpPr>
                <a:spLocks noChangeArrowheads="1"/>
              </p:cNvSpPr>
              <p:nvPr/>
            </p:nvSpPr>
            <p:spPr bwMode="auto">
              <a:xfrm>
                <a:off x="1107" y="24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12" name="Oval 556"/>
              <p:cNvSpPr>
                <a:spLocks noChangeArrowheads="1"/>
              </p:cNvSpPr>
              <p:nvPr/>
            </p:nvSpPr>
            <p:spPr bwMode="auto">
              <a:xfrm>
                <a:off x="1110" y="21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13" name="Oval 557"/>
              <p:cNvSpPr>
                <a:spLocks noChangeArrowheads="1"/>
              </p:cNvSpPr>
              <p:nvPr/>
            </p:nvSpPr>
            <p:spPr bwMode="auto">
              <a:xfrm>
                <a:off x="1110" y="26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14" name="Oval 558"/>
              <p:cNvSpPr>
                <a:spLocks noChangeArrowheads="1"/>
              </p:cNvSpPr>
              <p:nvPr/>
            </p:nvSpPr>
            <p:spPr bwMode="auto">
              <a:xfrm>
                <a:off x="1110" y="28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15" name="Oval 559"/>
              <p:cNvSpPr>
                <a:spLocks noChangeArrowheads="1"/>
              </p:cNvSpPr>
              <p:nvPr/>
            </p:nvSpPr>
            <p:spPr bwMode="auto">
              <a:xfrm>
                <a:off x="1110" y="28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16" name="Oval 560"/>
              <p:cNvSpPr>
                <a:spLocks noChangeArrowheads="1"/>
              </p:cNvSpPr>
              <p:nvPr/>
            </p:nvSpPr>
            <p:spPr bwMode="auto">
              <a:xfrm>
                <a:off x="1110" y="22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17" name="Oval 561"/>
              <p:cNvSpPr>
                <a:spLocks noChangeArrowheads="1"/>
              </p:cNvSpPr>
              <p:nvPr/>
            </p:nvSpPr>
            <p:spPr bwMode="auto">
              <a:xfrm>
                <a:off x="1110" y="28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18" name="Oval 562"/>
              <p:cNvSpPr>
                <a:spLocks noChangeArrowheads="1"/>
              </p:cNvSpPr>
              <p:nvPr/>
            </p:nvSpPr>
            <p:spPr bwMode="auto">
              <a:xfrm>
                <a:off x="1110" y="30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19" name="Oval 563"/>
              <p:cNvSpPr>
                <a:spLocks noChangeArrowheads="1"/>
              </p:cNvSpPr>
              <p:nvPr/>
            </p:nvSpPr>
            <p:spPr bwMode="auto">
              <a:xfrm>
                <a:off x="1114" y="29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20" name="Oval 564"/>
              <p:cNvSpPr>
                <a:spLocks noChangeArrowheads="1"/>
              </p:cNvSpPr>
              <p:nvPr/>
            </p:nvSpPr>
            <p:spPr bwMode="auto">
              <a:xfrm>
                <a:off x="1114" y="29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21" name="Oval 565"/>
              <p:cNvSpPr>
                <a:spLocks noChangeArrowheads="1"/>
              </p:cNvSpPr>
              <p:nvPr/>
            </p:nvSpPr>
            <p:spPr bwMode="auto">
              <a:xfrm>
                <a:off x="1114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22" name="Oval 566"/>
              <p:cNvSpPr>
                <a:spLocks noChangeArrowheads="1"/>
              </p:cNvSpPr>
              <p:nvPr/>
            </p:nvSpPr>
            <p:spPr bwMode="auto">
              <a:xfrm>
                <a:off x="1114" y="29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23" name="Oval 567"/>
              <p:cNvSpPr>
                <a:spLocks noChangeArrowheads="1"/>
              </p:cNvSpPr>
              <p:nvPr/>
            </p:nvSpPr>
            <p:spPr bwMode="auto">
              <a:xfrm>
                <a:off x="1114" y="26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24" name="Oval 568"/>
              <p:cNvSpPr>
                <a:spLocks noChangeArrowheads="1"/>
              </p:cNvSpPr>
              <p:nvPr/>
            </p:nvSpPr>
            <p:spPr bwMode="auto">
              <a:xfrm>
                <a:off x="1114" y="30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25" name="Oval 569"/>
              <p:cNvSpPr>
                <a:spLocks noChangeArrowheads="1"/>
              </p:cNvSpPr>
              <p:nvPr/>
            </p:nvSpPr>
            <p:spPr bwMode="auto">
              <a:xfrm>
                <a:off x="1114" y="29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26" name="Oval 570"/>
              <p:cNvSpPr>
                <a:spLocks noChangeArrowheads="1"/>
              </p:cNvSpPr>
              <p:nvPr/>
            </p:nvSpPr>
            <p:spPr bwMode="auto">
              <a:xfrm>
                <a:off x="1114" y="9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27" name="Oval 571"/>
              <p:cNvSpPr>
                <a:spLocks noChangeArrowheads="1"/>
              </p:cNvSpPr>
              <p:nvPr/>
            </p:nvSpPr>
            <p:spPr bwMode="auto">
              <a:xfrm>
                <a:off x="1117" y="28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28" name="Oval 572"/>
              <p:cNvSpPr>
                <a:spLocks noChangeArrowheads="1"/>
              </p:cNvSpPr>
              <p:nvPr/>
            </p:nvSpPr>
            <p:spPr bwMode="auto">
              <a:xfrm>
                <a:off x="1117" y="30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29" name="Oval 573"/>
              <p:cNvSpPr>
                <a:spLocks noChangeArrowheads="1"/>
              </p:cNvSpPr>
              <p:nvPr/>
            </p:nvSpPr>
            <p:spPr bwMode="auto">
              <a:xfrm>
                <a:off x="1117" y="35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30" name="Oval 574"/>
              <p:cNvSpPr>
                <a:spLocks noChangeArrowheads="1"/>
              </p:cNvSpPr>
              <p:nvPr/>
            </p:nvSpPr>
            <p:spPr bwMode="auto">
              <a:xfrm>
                <a:off x="1117" y="26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31" name="Oval 575"/>
              <p:cNvSpPr>
                <a:spLocks noChangeArrowheads="1"/>
              </p:cNvSpPr>
              <p:nvPr/>
            </p:nvSpPr>
            <p:spPr bwMode="auto">
              <a:xfrm>
                <a:off x="1121" y="30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32" name="Oval 576"/>
              <p:cNvSpPr>
                <a:spLocks noChangeArrowheads="1"/>
              </p:cNvSpPr>
              <p:nvPr/>
            </p:nvSpPr>
            <p:spPr bwMode="auto">
              <a:xfrm>
                <a:off x="1121" y="26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33" name="Oval 577"/>
              <p:cNvSpPr>
                <a:spLocks noChangeArrowheads="1"/>
              </p:cNvSpPr>
              <p:nvPr/>
            </p:nvSpPr>
            <p:spPr bwMode="auto">
              <a:xfrm>
                <a:off x="1121" y="17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34" name="Oval 578"/>
              <p:cNvSpPr>
                <a:spLocks noChangeArrowheads="1"/>
              </p:cNvSpPr>
              <p:nvPr/>
            </p:nvSpPr>
            <p:spPr bwMode="auto">
              <a:xfrm>
                <a:off x="1121" y="22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35" name="Oval 579"/>
              <p:cNvSpPr>
                <a:spLocks noChangeArrowheads="1"/>
              </p:cNvSpPr>
              <p:nvPr/>
            </p:nvSpPr>
            <p:spPr bwMode="auto">
              <a:xfrm>
                <a:off x="1121" y="31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36" name="Oval 580"/>
              <p:cNvSpPr>
                <a:spLocks noChangeArrowheads="1"/>
              </p:cNvSpPr>
              <p:nvPr/>
            </p:nvSpPr>
            <p:spPr bwMode="auto">
              <a:xfrm>
                <a:off x="1124" y="31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37" name="Oval 581"/>
              <p:cNvSpPr>
                <a:spLocks noChangeArrowheads="1"/>
              </p:cNvSpPr>
              <p:nvPr/>
            </p:nvSpPr>
            <p:spPr bwMode="auto">
              <a:xfrm>
                <a:off x="1124" y="25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38" name="Oval 582"/>
              <p:cNvSpPr>
                <a:spLocks noChangeArrowheads="1"/>
              </p:cNvSpPr>
              <p:nvPr/>
            </p:nvSpPr>
            <p:spPr bwMode="auto">
              <a:xfrm>
                <a:off x="1124" y="31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39" name="Oval 583"/>
              <p:cNvSpPr>
                <a:spLocks noChangeArrowheads="1"/>
              </p:cNvSpPr>
              <p:nvPr/>
            </p:nvSpPr>
            <p:spPr bwMode="auto">
              <a:xfrm>
                <a:off x="1124" y="25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40" name="Oval 584"/>
              <p:cNvSpPr>
                <a:spLocks noChangeArrowheads="1"/>
              </p:cNvSpPr>
              <p:nvPr/>
            </p:nvSpPr>
            <p:spPr bwMode="auto">
              <a:xfrm>
                <a:off x="1124" y="30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41" name="Oval 585"/>
              <p:cNvSpPr>
                <a:spLocks noChangeArrowheads="1"/>
              </p:cNvSpPr>
              <p:nvPr/>
            </p:nvSpPr>
            <p:spPr bwMode="auto">
              <a:xfrm>
                <a:off x="1128" y="19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42" name="Oval 586"/>
              <p:cNvSpPr>
                <a:spLocks noChangeArrowheads="1"/>
              </p:cNvSpPr>
              <p:nvPr/>
            </p:nvSpPr>
            <p:spPr bwMode="auto">
              <a:xfrm>
                <a:off x="1128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43" name="Oval 587"/>
              <p:cNvSpPr>
                <a:spLocks noChangeArrowheads="1"/>
              </p:cNvSpPr>
              <p:nvPr/>
            </p:nvSpPr>
            <p:spPr bwMode="auto">
              <a:xfrm>
                <a:off x="1128" y="28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44" name="Oval 588"/>
              <p:cNvSpPr>
                <a:spLocks noChangeArrowheads="1"/>
              </p:cNvSpPr>
              <p:nvPr/>
            </p:nvSpPr>
            <p:spPr bwMode="auto">
              <a:xfrm>
                <a:off x="1128" y="25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45" name="Oval 589"/>
              <p:cNvSpPr>
                <a:spLocks noChangeArrowheads="1"/>
              </p:cNvSpPr>
              <p:nvPr/>
            </p:nvSpPr>
            <p:spPr bwMode="auto">
              <a:xfrm>
                <a:off x="1128" y="30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46" name="Oval 590"/>
              <p:cNvSpPr>
                <a:spLocks noChangeArrowheads="1"/>
              </p:cNvSpPr>
              <p:nvPr/>
            </p:nvSpPr>
            <p:spPr bwMode="auto">
              <a:xfrm>
                <a:off x="1128" y="29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47" name="Oval 591"/>
              <p:cNvSpPr>
                <a:spLocks noChangeArrowheads="1"/>
              </p:cNvSpPr>
              <p:nvPr/>
            </p:nvSpPr>
            <p:spPr bwMode="auto">
              <a:xfrm>
                <a:off x="1128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48" name="Oval 592"/>
              <p:cNvSpPr>
                <a:spLocks noChangeArrowheads="1"/>
              </p:cNvSpPr>
              <p:nvPr/>
            </p:nvSpPr>
            <p:spPr bwMode="auto">
              <a:xfrm>
                <a:off x="1128" y="25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49" name="Oval 593"/>
              <p:cNvSpPr>
                <a:spLocks noChangeArrowheads="1"/>
              </p:cNvSpPr>
              <p:nvPr/>
            </p:nvSpPr>
            <p:spPr bwMode="auto">
              <a:xfrm>
                <a:off x="1128" y="32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50" name="Oval 594"/>
              <p:cNvSpPr>
                <a:spLocks noChangeArrowheads="1"/>
              </p:cNvSpPr>
              <p:nvPr/>
            </p:nvSpPr>
            <p:spPr bwMode="auto">
              <a:xfrm>
                <a:off x="1128" y="29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51" name="Oval 595"/>
              <p:cNvSpPr>
                <a:spLocks noChangeArrowheads="1"/>
              </p:cNvSpPr>
              <p:nvPr/>
            </p:nvSpPr>
            <p:spPr bwMode="auto">
              <a:xfrm>
                <a:off x="1128" y="22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52" name="Oval 596"/>
              <p:cNvSpPr>
                <a:spLocks noChangeArrowheads="1"/>
              </p:cNvSpPr>
              <p:nvPr/>
            </p:nvSpPr>
            <p:spPr bwMode="auto">
              <a:xfrm>
                <a:off x="1128" y="29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53" name="Oval 597"/>
              <p:cNvSpPr>
                <a:spLocks noChangeArrowheads="1"/>
              </p:cNvSpPr>
              <p:nvPr/>
            </p:nvSpPr>
            <p:spPr bwMode="auto">
              <a:xfrm>
                <a:off x="1128" y="29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54" name="Oval 598"/>
              <p:cNvSpPr>
                <a:spLocks noChangeArrowheads="1"/>
              </p:cNvSpPr>
              <p:nvPr/>
            </p:nvSpPr>
            <p:spPr bwMode="auto">
              <a:xfrm>
                <a:off x="1131" y="282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55" name="Oval 599"/>
              <p:cNvSpPr>
                <a:spLocks noChangeArrowheads="1"/>
              </p:cNvSpPr>
              <p:nvPr/>
            </p:nvSpPr>
            <p:spPr bwMode="auto">
              <a:xfrm>
                <a:off x="1131" y="29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56" name="Oval 600"/>
              <p:cNvSpPr>
                <a:spLocks noChangeArrowheads="1"/>
              </p:cNvSpPr>
              <p:nvPr/>
            </p:nvSpPr>
            <p:spPr bwMode="auto">
              <a:xfrm>
                <a:off x="1131" y="25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57" name="Oval 601"/>
              <p:cNvSpPr>
                <a:spLocks noChangeArrowheads="1"/>
              </p:cNvSpPr>
              <p:nvPr/>
            </p:nvSpPr>
            <p:spPr bwMode="auto">
              <a:xfrm>
                <a:off x="1131" y="24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58" name="Oval 602"/>
              <p:cNvSpPr>
                <a:spLocks noChangeArrowheads="1"/>
              </p:cNvSpPr>
              <p:nvPr/>
            </p:nvSpPr>
            <p:spPr bwMode="auto">
              <a:xfrm>
                <a:off x="1131" y="282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59" name="Oval 603"/>
              <p:cNvSpPr>
                <a:spLocks noChangeArrowheads="1"/>
              </p:cNvSpPr>
              <p:nvPr/>
            </p:nvSpPr>
            <p:spPr bwMode="auto">
              <a:xfrm>
                <a:off x="1131" y="20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60" name="Oval 604"/>
              <p:cNvSpPr>
                <a:spLocks noChangeArrowheads="1"/>
              </p:cNvSpPr>
              <p:nvPr/>
            </p:nvSpPr>
            <p:spPr bwMode="auto">
              <a:xfrm>
                <a:off x="1131" y="29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61" name="Oval 605"/>
              <p:cNvSpPr>
                <a:spLocks noChangeArrowheads="1"/>
              </p:cNvSpPr>
              <p:nvPr/>
            </p:nvSpPr>
            <p:spPr bwMode="auto">
              <a:xfrm>
                <a:off x="1131" y="21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062" name="Oval 606"/>
              <p:cNvSpPr>
                <a:spLocks noChangeArrowheads="1"/>
              </p:cNvSpPr>
              <p:nvPr/>
            </p:nvSpPr>
            <p:spPr bwMode="auto">
              <a:xfrm>
                <a:off x="1131" y="30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4554" name="Group 808"/>
            <p:cNvGrpSpPr>
              <a:grpSpLocks/>
            </p:cNvGrpSpPr>
            <p:nvPr/>
          </p:nvGrpSpPr>
          <p:grpSpPr bwMode="auto">
            <a:xfrm>
              <a:off x="1131" y="1668"/>
              <a:ext cx="140" cy="1899"/>
              <a:chOff x="1131" y="1668"/>
              <a:chExt cx="140" cy="1899"/>
            </a:xfrm>
          </p:grpSpPr>
          <p:sp>
            <p:nvSpPr>
              <p:cNvPr id="46663" name="Oval 608"/>
              <p:cNvSpPr>
                <a:spLocks noChangeArrowheads="1"/>
              </p:cNvSpPr>
              <p:nvPr/>
            </p:nvSpPr>
            <p:spPr bwMode="auto">
              <a:xfrm>
                <a:off x="1131" y="29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64" name="Oval 609"/>
              <p:cNvSpPr>
                <a:spLocks noChangeArrowheads="1"/>
              </p:cNvSpPr>
              <p:nvPr/>
            </p:nvSpPr>
            <p:spPr bwMode="auto">
              <a:xfrm>
                <a:off x="1131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65" name="Oval 610"/>
              <p:cNvSpPr>
                <a:spLocks noChangeArrowheads="1"/>
              </p:cNvSpPr>
              <p:nvPr/>
            </p:nvSpPr>
            <p:spPr bwMode="auto">
              <a:xfrm>
                <a:off x="1135" y="2492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66" name="Oval 611"/>
              <p:cNvSpPr>
                <a:spLocks noChangeArrowheads="1"/>
              </p:cNvSpPr>
              <p:nvPr/>
            </p:nvSpPr>
            <p:spPr bwMode="auto">
              <a:xfrm>
                <a:off x="1135" y="3246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67" name="Oval 612"/>
              <p:cNvSpPr>
                <a:spLocks noChangeArrowheads="1"/>
              </p:cNvSpPr>
              <p:nvPr/>
            </p:nvSpPr>
            <p:spPr bwMode="auto">
              <a:xfrm>
                <a:off x="1135" y="2949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68" name="Oval 613"/>
              <p:cNvSpPr>
                <a:spLocks noChangeArrowheads="1"/>
              </p:cNvSpPr>
              <p:nvPr/>
            </p:nvSpPr>
            <p:spPr bwMode="auto">
              <a:xfrm>
                <a:off x="1135" y="3005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69" name="Oval 614"/>
              <p:cNvSpPr>
                <a:spLocks noChangeArrowheads="1"/>
              </p:cNvSpPr>
              <p:nvPr/>
            </p:nvSpPr>
            <p:spPr bwMode="auto">
              <a:xfrm>
                <a:off x="1135" y="3036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70" name="Oval 615"/>
              <p:cNvSpPr>
                <a:spLocks noChangeArrowheads="1"/>
              </p:cNvSpPr>
              <p:nvPr/>
            </p:nvSpPr>
            <p:spPr bwMode="auto">
              <a:xfrm>
                <a:off x="1138" y="298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71" name="Oval 616"/>
              <p:cNvSpPr>
                <a:spLocks noChangeArrowheads="1"/>
              </p:cNvSpPr>
              <p:nvPr/>
            </p:nvSpPr>
            <p:spPr bwMode="auto">
              <a:xfrm>
                <a:off x="1138" y="32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72" name="Oval 617"/>
              <p:cNvSpPr>
                <a:spLocks noChangeArrowheads="1"/>
              </p:cNvSpPr>
              <p:nvPr/>
            </p:nvSpPr>
            <p:spPr bwMode="auto">
              <a:xfrm>
                <a:off x="1138" y="27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73" name="Oval 618"/>
              <p:cNvSpPr>
                <a:spLocks noChangeArrowheads="1"/>
              </p:cNvSpPr>
              <p:nvPr/>
            </p:nvSpPr>
            <p:spPr bwMode="auto">
              <a:xfrm>
                <a:off x="1138" y="20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74" name="Oval 619"/>
              <p:cNvSpPr>
                <a:spLocks noChangeArrowheads="1"/>
              </p:cNvSpPr>
              <p:nvPr/>
            </p:nvSpPr>
            <p:spPr bwMode="auto">
              <a:xfrm>
                <a:off x="1138" y="27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75" name="Oval 620"/>
              <p:cNvSpPr>
                <a:spLocks noChangeArrowheads="1"/>
              </p:cNvSpPr>
              <p:nvPr/>
            </p:nvSpPr>
            <p:spPr bwMode="auto">
              <a:xfrm>
                <a:off x="1138" y="30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76" name="Oval 621"/>
              <p:cNvSpPr>
                <a:spLocks noChangeArrowheads="1"/>
              </p:cNvSpPr>
              <p:nvPr/>
            </p:nvSpPr>
            <p:spPr bwMode="auto">
              <a:xfrm>
                <a:off x="1138" y="27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77" name="Oval 622"/>
              <p:cNvSpPr>
                <a:spLocks noChangeArrowheads="1"/>
              </p:cNvSpPr>
              <p:nvPr/>
            </p:nvSpPr>
            <p:spPr bwMode="auto">
              <a:xfrm>
                <a:off x="1138" y="33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78" name="Oval 623"/>
              <p:cNvSpPr>
                <a:spLocks noChangeArrowheads="1"/>
              </p:cNvSpPr>
              <p:nvPr/>
            </p:nvSpPr>
            <p:spPr bwMode="auto">
              <a:xfrm>
                <a:off x="1142" y="2485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79" name="Oval 624"/>
              <p:cNvSpPr>
                <a:spLocks noChangeArrowheads="1"/>
              </p:cNvSpPr>
              <p:nvPr/>
            </p:nvSpPr>
            <p:spPr bwMode="auto">
              <a:xfrm>
                <a:off x="1142" y="2775"/>
                <a:ext cx="20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80" name="Oval 625"/>
              <p:cNvSpPr>
                <a:spLocks noChangeArrowheads="1"/>
              </p:cNvSpPr>
              <p:nvPr/>
            </p:nvSpPr>
            <p:spPr bwMode="auto">
              <a:xfrm>
                <a:off x="1142" y="2345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81" name="Oval 626"/>
              <p:cNvSpPr>
                <a:spLocks noChangeArrowheads="1"/>
              </p:cNvSpPr>
              <p:nvPr/>
            </p:nvSpPr>
            <p:spPr bwMode="auto">
              <a:xfrm>
                <a:off x="1142" y="3256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82" name="Oval 627"/>
              <p:cNvSpPr>
                <a:spLocks noChangeArrowheads="1"/>
              </p:cNvSpPr>
              <p:nvPr/>
            </p:nvSpPr>
            <p:spPr bwMode="auto">
              <a:xfrm>
                <a:off x="1142" y="2789"/>
                <a:ext cx="20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83" name="Oval 628"/>
              <p:cNvSpPr>
                <a:spLocks noChangeArrowheads="1"/>
              </p:cNvSpPr>
              <p:nvPr/>
            </p:nvSpPr>
            <p:spPr bwMode="auto">
              <a:xfrm>
                <a:off x="1142" y="3078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84" name="Oval 629"/>
              <p:cNvSpPr>
                <a:spLocks noChangeArrowheads="1"/>
              </p:cNvSpPr>
              <p:nvPr/>
            </p:nvSpPr>
            <p:spPr bwMode="auto">
              <a:xfrm>
                <a:off x="1142" y="3148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85" name="Oval 630"/>
              <p:cNvSpPr>
                <a:spLocks noChangeArrowheads="1"/>
              </p:cNvSpPr>
              <p:nvPr/>
            </p:nvSpPr>
            <p:spPr bwMode="auto">
              <a:xfrm>
                <a:off x="1145" y="29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86" name="Oval 631"/>
              <p:cNvSpPr>
                <a:spLocks noChangeArrowheads="1"/>
              </p:cNvSpPr>
              <p:nvPr/>
            </p:nvSpPr>
            <p:spPr bwMode="auto">
              <a:xfrm>
                <a:off x="1145" y="31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87" name="Oval 632"/>
              <p:cNvSpPr>
                <a:spLocks noChangeArrowheads="1"/>
              </p:cNvSpPr>
              <p:nvPr/>
            </p:nvSpPr>
            <p:spPr bwMode="auto">
              <a:xfrm>
                <a:off x="1145" y="31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88" name="Oval 633"/>
              <p:cNvSpPr>
                <a:spLocks noChangeArrowheads="1"/>
              </p:cNvSpPr>
              <p:nvPr/>
            </p:nvSpPr>
            <p:spPr bwMode="auto">
              <a:xfrm>
                <a:off x="1145" y="26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89" name="Oval 634"/>
              <p:cNvSpPr>
                <a:spLocks noChangeArrowheads="1"/>
              </p:cNvSpPr>
              <p:nvPr/>
            </p:nvSpPr>
            <p:spPr bwMode="auto">
              <a:xfrm>
                <a:off x="1149" y="1992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90" name="Oval 635"/>
              <p:cNvSpPr>
                <a:spLocks noChangeArrowheads="1"/>
              </p:cNvSpPr>
              <p:nvPr/>
            </p:nvSpPr>
            <p:spPr bwMode="auto">
              <a:xfrm>
                <a:off x="1149" y="252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91" name="Oval 636"/>
              <p:cNvSpPr>
                <a:spLocks noChangeArrowheads="1"/>
              </p:cNvSpPr>
              <p:nvPr/>
            </p:nvSpPr>
            <p:spPr bwMode="auto">
              <a:xfrm>
                <a:off x="1149" y="3284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92" name="Oval 637"/>
              <p:cNvSpPr>
                <a:spLocks noChangeArrowheads="1"/>
              </p:cNvSpPr>
              <p:nvPr/>
            </p:nvSpPr>
            <p:spPr bwMode="auto">
              <a:xfrm>
                <a:off x="1149" y="3134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93" name="Oval 638"/>
              <p:cNvSpPr>
                <a:spLocks noChangeArrowheads="1"/>
              </p:cNvSpPr>
              <p:nvPr/>
            </p:nvSpPr>
            <p:spPr bwMode="auto">
              <a:xfrm>
                <a:off x="1149" y="2652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94" name="Oval 639"/>
              <p:cNvSpPr>
                <a:spLocks noChangeArrowheads="1"/>
              </p:cNvSpPr>
              <p:nvPr/>
            </p:nvSpPr>
            <p:spPr bwMode="auto">
              <a:xfrm>
                <a:off x="1149" y="2408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95" name="Oval 640"/>
              <p:cNvSpPr>
                <a:spLocks noChangeArrowheads="1"/>
              </p:cNvSpPr>
              <p:nvPr/>
            </p:nvSpPr>
            <p:spPr bwMode="auto">
              <a:xfrm>
                <a:off x="1149" y="2946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96" name="Oval 641"/>
              <p:cNvSpPr>
                <a:spLocks noChangeArrowheads="1"/>
              </p:cNvSpPr>
              <p:nvPr/>
            </p:nvSpPr>
            <p:spPr bwMode="auto">
              <a:xfrm>
                <a:off x="1152" y="30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97" name="Oval 642"/>
              <p:cNvSpPr>
                <a:spLocks noChangeArrowheads="1"/>
              </p:cNvSpPr>
              <p:nvPr/>
            </p:nvSpPr>
            <p:spPr bwMode="auto">
              <a:xfrm>
                <a:off x="1152" y="22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98" name="Oval 643"/>
              <p:cNvSpPr>
                <a:spLocks noChangeArrowheads="1"/>
              </p:cNvSpPr>
              <p:nvPr/>
            </p:nvSpPr>
            <p:spPr bwMode="auto">
              <a:xfrm>
                <a:off x="1152" y="27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99" name="Oval 644"/>
              <p:cNvSpPr>
                <a:spLocks noChangeArrowheads="1"/>
              </p:cNvSpPr>
              <p:nvPr/>
            </p:nvSpPr>
            <p:spPr bwMode="auto">
              <a:xfrm>
                <a:off x="1155" y="26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00" name="Oval 645"/>
              <p:cNvSpPr>
                <a:spLocks noChangeArrowheads="1"/>
              </p:cNvSpPr>
              <p:nvPr/>
            </p:nvSpPr>
            <p:spPr bwMode="auto">
              <a:xfrm>
                <a:off x="1155" y="286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01" name="Oval 646"/>
              <p:cNvSpPr>
                <a:spLocks noChangeArrowheads="1"/>
              </p:cNvSpPr>
              <p:nvPr/>
            </p:nvSpPr>
            <p:spPr bwMode="auto">
              <a:xfrm>
                <a:off x="1155" y="28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02" name="Oval 647"/>
              <p:cNvSpPr>
                <a:spLocks noChangeArrowheads="1"/>
              </p:cNvSpPr>
              <p:nvPr/>
            </p:nvSpPr>
            <p:spPr bwMode="auto">
              <a:xfrm>
                <a:off x="1155" y="33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03" name="Oval 648"/>
              <p:cNvSpPr>
                <a:spLocks noChangeArrowheads="1"/>
              </p:cNvSpPr>
              <p:nvPr/>
            </p:nvSpPr>
            <p:spPr bwMode="auto">
              <a:xfrm>
                <a:off x="1155" y="25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04" name="Oval 649"/>
              <p:cNvSpPr>
                <a:spLocks noChangeArrowheads="1"/>
              </p:cNvSpPr>
              <p:nvPr/>
            </p:nvSpPr>
            <p:spPr bwMode="auto">
              <a:xfrm>
                <a:off x="1155" y="30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05" name="Oval 650"/>
              <p:cNvSpPr>
                <a:spLocks noChangeArrowheads="1"/>
              </p:cNvSpPr>
              <p:nvPr/>
            </p:nvSpPr>
            <p:spPr bwMode="auto">
              <a:xfrm>
                <a:off x="1155" y="29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06" name="Oval 651"/>
              <p:cNvSpPr>
                <a:spLocks noChangeArrowheads="1"/>
              </p:cNvSpPr>
              <p:nvPr/>
            </p:nvSpPr>
            <p:spPr bwMode="auto">
              <a:xfrm>
                <a:off x="1155" y="22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07" name="Oval 652"/>
              <p:cNvSpPr>
                <a:spLocks noChangeArrowheads="1"/>
              </p:cNvSpPr>
              <p:nvPr/>
            </p:nvSpPr>
            <p:spPr bwMode="auto">
              <a:xfrm>
                <a:off x="1159" y="304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08" name="Oval 653"/>
              <p:cNvSpPr>
                <a:spLocks noChangeArrowheads="1"/>
              </p:cNvSpPr>
              <p:nvPr/>
            </p:nvSpPr>
            <p:spPr bwMode="auto">
              <a:xfrm>
                <a:off x="1159" y="28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09" name="Oval 654"/>
              <p:cNvSpPr>
                <a:spLocks noChangeArrowheads="1"/>
              </p:cNvSpPr>
              <p:nvPr/>
            </p:nvSpPr>
            <p:spPr bwMode="auto">
              <a:xfrm>
                <a:off x="1159" y="30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10" name="Oval 655"/>
              <p:cNvSpPr>
                <a:spLocks noChangeArrowheads="1"/>
              </p:cNvSpPr>
              <p:nvPr/>
            </p:nvSpPr>
            <p:spPr bwMode="auto">
              <a:xfrm>
                <a:off x="1159" y="28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11" name="Oval 656"/>
              <p:cNvSpPr>
                <a:spLocks noChangeArrowheads="1"/>
              </p:cNvSpPr>
              <p:nvPr/>
            </p:nvSpPr>
            <p:spPr bwMode="auto">
              <a:xfrm>
                <a:off x="1159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12" name="Oval 657"/>
              <p:cNvSpPr>
                <a:spLocks noChangeArrowheads="1"/>
              </p:cNvSpPr>
              <p:nvPr/>
            </p:nvSpPr>
            <p:spPr bwMode="auto">
              <a:xfrm>
                <a:off x="1159" y="28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13" name="Oval 658"/>
              <p:cNvSpPr>
                <a:spLocks noChangeArrowheads="1"/>
              </p:cNvSpPr>
              <p:nvPr/>
            </p:nvSpPr>
            <p:spPr bwMode="auto">
              <a:xfrm>
                <a:off x="1159" y="30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14" name="Oval 659"/>
              <p:cNvSpPr>
                <a:spLocks noChangeArrowheads="1"/>
              </p:cNvSpPr>
              <p:nvPr/>
            </p:nvSpPr>
            <p:spPr bwMode="auto">
              <a:xfrm>
                <a:off x="1159" y="28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15" name="Oval 660"/>
              <p:cNvSpPr>
                <a:spLocks noChangeArrowheads="1"/>
              </p:cNvSpPr>
              <p:nvPr/>
            </p:nvSpPr>
            <p:spPr bwMode="auto">
              <a:xfrm>
                <a:off x="1162" y="26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16" name="Oval 661"/>
              <p:cNvSpPr>
                <a:spLocks noChangeArrowheads="1"/>
              </p:cNvSpPr>
              <p:nvPr/>
            </p:nvSpPr>
            <p:spPr bwMode="auto">
              <a:xfrm>
                <a:off x="1162" y="33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17" name="Oval 662"/>
              <p:cNvSpPr>
                <a:spLocks noChangeArrowheads="1"/>
              </p:cNvSpPr>
              <p:nvPr/>
            </p:nvSpPr>
            <p:spPr bwMode="auto">
              <a:xfrm>
                <a:off x="1162" y="33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18" name="Oval 663"/>
              <p:cNvSpPr>
                <a:spLocks noChangeArrowheads="1"/>
              </p:cNvSpPr>
              <p:nvPr/>
            </p:nvSpPr>
            <p:spPr bwMode="auto">
              <a:xfrm>
                <a:off x="1162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19" name="Oval 664"/>
              <p:cNvSpPr>
                <a:spLocks noChangeArrowheads="1"/>
              </p:cNvSpPr>
              <p:nvPr/>
            </p:nvSpPr>
            <p:spPr bwMode="auto">
              <a:xfrm>
                <a:off x="1162" y="28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20" name="Oval 665"/>
              <p:cNvSpPr>
                <a:spLocks noChangeArrowheads="1"/>
              </p:cNvSpPr>
              <p:nvPr/>
            </p:nvSpPr>
            <p:spPr bwMode="auto">
              <a:xfrm>
                <a:off x="1162" y="31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21" name="Oval 666"/>
              <p:cNvSpPr>
                <a:spLocks noChangeArrowheads="1"/>
              </p:cNvSpPr>
              <p:nvPr/>
            </p:nvSpPr>
            <p:spPr bwMode="auto">
              <a:xfrm>
                <a:off x="1162" y="19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22" name="Oval 667"/>
              <p:cNvSpPr>
                <a:spLocks noChangeArrowheads="1"/>
              </p:cNvSpPr>
              <p:nvPr/>
            </p:nvSpPr>
            <p:spPr bwMode="auto">
              <a:xfrm>
                <a:off x="1166" y="27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23" name="Oval 668"/>
              <p:cNvSpPr>
                <a:spLocks noChangeArrowheads="1"/>
              </p:cNvSpPr>
              <p:nvPr/>
            </p:nvSpPr>
            <p:spPr bwMode="auto">
              <a:xfrm>
                <a:off x="1166" y="28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24" name="Oval 669"/>
              <p:cNvSpPr>
                <a:spLocks noChangeArrowheads="1"/>
              </p:cNvSpPr>
              <p:nvPr/>
            </p:nvSpPr>
            <p:spPr bwMode="auto">
              <a:xfrm>
                <a:off x="1166" y="289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25" name="Oval 670"/>
              <p:cNvSpPr>
                <a:spLocks noChangeArrowheads="1"/>
              </p:cNvSpPr>
              <p:nvPr/>
            </p:nvSpPr>
            <p:spPr bwMode="auto">
              <a:xfrm>
                <a:off x="1166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26" name="Oval 671"/>
              <p:cNvSpPr>
                <a:spLocks noChangeArrowheads="1"/>
              </p:cNvSpPr>
              <p:nvPr/>
            </p:nvSpPr>
            <p:spPr bwMode="auto">
              <a:xfrm>
                <a:off x="1166" y="31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27" name="Oval 672"/>
              <p:cNvSpPr>
                <a:spLocks noChangeArrowheads="1"/>
              </p:cNvSpPr>
              <p:nvPr/>
            </p:nvSpPr>
            <p:spPr bwMode="auto">
              <a:xfrm>
                <a:off x="1166" y="23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28" name="Oval 673"/>
              <p:cNvSpPr>
                <a:spLocks noChangeArrowheads="1"/>
              </p:cNvSpPr>
              <p:nvPr/>
            </p:nvSpPr>
            <p:spPr bwMode="auto">
              <a:xfrm>
                <a:off x="1166" y="2363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29" name="Oval 674"/>
              <p:cNvSpPr>
                <a:spLocks noChangeArrowheads="1"/>
              </p:cNvSpPr>
              <p:nvPr/>
            </p:nvSpPr>
            <p:spPr bwMode="auto">
              <a:xfrm>
                <a:off x="1166" y="29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30" name="Oval 675"/>
              <p:cNvSpPr>
                <a:spLocks noChangeArrowheads="1"/>
              </p:cNvSpPr>
              <p:nvPr/>
            </p:nvSpPr>
            <p:spPr bwMode="auto">
              <a:xfrm>
                <a:off x="1166" y="309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31" name="Oval 676"/>
              <p:cNvSpPr>
                <a:spLocks noChangeArrowheads="1"/>
              </p:cNvSpPr>
              <p:nvPr/>
            </p:nvSpPr>
            <p:spPr bwMode="auto">
              <a:xfrm>
                <a:off x="1166" y="30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32" name="Oval 677"/>
              <p:cNvSpPr>
                <a:spLocks noChangeArrowheads="1"/>
              </p:cNvSpPr>
              <p:nvPr/>
            </p:nvSpPr>
            <p:spPr bwMode="auto">
              <a:xfrm>
                <a:off x="1166" y="307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33" name="Oval 678"/>
              <p:cNvSpPr>
                <a:spLocks noChangeArrowheads="1"/>
              </p:cNvSpPr>
              <p:nvPr/>
            </p:nvSpPr>
            <p:spPr bwMode="auto">
              <a:xfrm>
                <a:off x="1169" y="31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34" name="Oval 679"/>
              <p:cNvSpPr>
                <a:spLocks noChangeArrowheads="1"/>
              </p:cNvSpPr>
              <p:nvPr/>
            </p:nvSpPr>
            <p:spPr bwMode="auto">
              <a:xfrm>
                <a:off x="1169" y="32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35" name="Oval 680"/>
              <p:cNvSpPr>
                <a:spLocks noChangeArrowheads="1"/>
              </p:cNvSpPr>
              <p:nvPr/>
            </p:nvSpPr>
            <p:spPr bwMode="auto">
              <a:xfrm>
                <a:off x="1169" y="31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36" name="Oval 681"/>
              <p:cNvSpPr>
                <a:spLocks noChangeArrowheads="1"/>
              </p:cNvSpPr>
              <p:nvPr/>
            </p:nvSpPr>
            <p:spPr bwMode="auto">
              <a:xfrm>
                <a:off x="1169" y="24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37" name="Oval 682"/>
              <p:cNvSpPr>
                <a:spLocks noChangeArrowheads="1"/>
              </p:cNvSpPr>
              <p:nvPr/>
            </p:nvSpPr>
            <p:spPr bwMode="auto">
              <a:xfrm>
                <a:off x="1169" y="28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38" name="Oval 683"/>
              <p:cNvSpPr>
                <a:spLocks noChangeArrowheads="1"/>
              </p:cNvSpPr>
              <p:nvPr/>
            </p:nvSpPr>
            <p:spPr bwMode="auto">
              <a:xfrm>
                <a:off x="1169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39" name="Oval 684"/>
              <p:cNvSpPr>
                <a:spLocks noChangeArrowheads="1"/>
              </p:cNvSpPr>
              <p:nvPr/>
            </p:nvSpPr>
            <p:spPr bwMode="auto">
              <a:xfrm>
                <a:off x="1173" y="31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40" name="Oval 685"/>
              <p:cNvSpPr>
                <a:spLocks noChangeArrowheads="1"/>
              </p:cNvSpPr>
              <p:nvPr/>
            </p:nvSpPr>
            <p:spPr bwMode="auto">
              <a:xfrm>
                <a:off x="1173" y="22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41" name="Oval 686"/>
              <p:cNvSpPr>
                <a:spLocks noChangeArrowheads="1"/>
              </p:cNvSpPr>
              <p:nvPr/>
            </p:nvSpPr>
            <p:spPr bwMode="auto">
              <a:xfrm>
                <a:off x="1173" y="35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42" name="Oval 687"/>
              <p:cNvSpPr>
                <a:spLocks noChangeArrowheads="1"/>
              </p:cNvSpPr>
              <p:nvPr/>
            </p:nvSpPr>
            <p:spPr bwMode="auto">
              <a:xfrm>
                <a:off x="1173" y="25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43" name="Oval 688"/>
              <p:cNvSpPr>
                <a:spLocks noChangeArrowheads="1"/>
              </p:cNvSpPr>
              <p:nvPr/>
            </p:nvSpPr>
            <p:spPr bwMode="auto">
              <a:xfrm>
                <a:off x="1173" y="31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44" name="Oval 689"/>
              <p:cNvSpPr>
                <a:spLocks noChangeArrowheads="1"/>
              </p:cNvSpPr>
              <p:nvPr/>
            </p:nvSpPr>
            <p:spPr bwMode="auto">
              <a:xfrm>
                <a:off x="1173" y="28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45" name="Oval 690"/>
              <p:cNvSpPr>
                <a:spLocks noChangeArrowheads="1"/>
              </p:cNvSpPr>
              <p:nvPr/>
            </p:nvSpPr>
            <p:spPr bwMode="auto">
              <a:xfrm>
                <a:off x="1173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46" name="Oval 691"/>
              <p:cNvSpPr>
                <a:spLocks noChangeArrowheads="1"/>
              </p:cNvSpPr>
              <p:nvPr/>
            </p:nvSpPr>
            <p:spPr bwMode="auto">
              <a:xfrm>
                <a:off x="1173" y="20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47" name="Oval 692"/>
              <p:cNvSpPr>
                <a:spLocks noChangeArrowheads="1"/>
              </p:cNvSpPr>
              <p:nvPr/>
            </p:nvSpPr>
            <p:spPr bwMode="auto">
              <a:xfrm>
                <a:off x="1176" y="30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48" name="Oval 693"/>
              <p:cNvSpPr>
                <a:spLocks noChangeArrowheads="1"/>
              </p:cNvSpPr>
              <p:nvPr/>
            </p:nvSpPr>
            <p:spPr bwMode="auto">
              <a:xfrm>
                <a:off x="1176" y="23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49" name="Oval 694"/>
              <p:cNvSpPr>
                <a:spLocks noChangeArrowheads="1"/>
              </p:cNvSpPr>
              <p:nvPr/>
            </p:nvSpPr>
            <p:spPr bwMode="auto">
              <a:xfrm>
                <a:off x="1176" y="307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50" name="Oval 695"/>
              <p:cNvSpPr>
                <a:spLocks noChangeArrowheads="1"/>
              </p:cNvSpPr>
              <p:nvPr/>
            </p:nvSpPr>
            <p:spPr bwMode="auto">
              <a:xfrm>
                <a:off x="1176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51" name="Oval 696"/>
              <p:cNvSpPr>
                <a:spLocks noChangeArrowheads="1"/>
              </p:cNvSpPr>
              <p:nvPr/>
            </p:nvSpPr>
            <p:spPr bwMode="auto">
              <a:xfrm>
                <a:off x="1180" y="289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52" name="Oval 697"/>
              <p:cNvSpPr>
                <a:spLocks noChangeArrowheads="1"/>
              </p:cNvSpPr>
              <p:nvPr/>
            </p:nvSpPr>
            <p:spPr bwMode="auto">
              <a:xfrm>
                <a:off x="1180" y="316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53" name="Oval 698"/>
              <p:cNvSpPr>
                <a:spLocks noChangeArrowheads="1"/>
              </p:cNvSpPr>
              <p:nvPr/>
            </p:nvSpPr>
            <p:spPr bwMode="auto">
              <a:xfrm>
                <a:off x="1180" y="223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54" name="Oval 699"/>
              <p:cNvSpPr>
                <a:spLocks noChangeArrowheads="1"/>
              </p:cNvSpPr>
              <p:nvPr/>
            </p:nvSpPr>
            <p:spPr bwMode="auto">
              <a:xfrm>
                <a:off x="1180" y="27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55" name="Oval 700"/>
              <p:cNvSpPr>
                <a:spLocks noChangeArrowheads="1"/>
              </p:cNvSpPr>
              <p:nvPr/>
            </p:nvSpPr>
            <p:spPr bwMode="auto">
              <a:xfrm>
                <a:off x="1180" y="34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56" name="Oval 701"/>
              <p:cNvSpPr>
                <a:spLocks noChangeArrowheads="1"/>
              </p:cNvSpPr>
              <p:nvPr/>
            </p:nvSpPr>
            <p:spPr bwMode="auto">
              <a:xfrm>
                <a:off x="1180" y="29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57" name="Oval 702"/>
              <p:cNvSpPr>
                <a:spLocks noChangeArrowheads="1"/>
              </p:cNvSpPr>
              <p:nvPr/>
            </p:nvSpPr>
            <p:spPr bwMode="auto">
              <a:xfrm>
                <a:off x="1180" y="30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58" name="Oval 703"/>
              <p:cNvSpPr>
                <a:spLocks noChangeArrowheads="1"/>
              </p:cNvSpPr>
              <p:nvPr/>
            </p:nvSpPr>
            <p:spPr bwMode="auto">
              <a:xfrm>
                <a:off x="1180" y="28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59" name="Oval 704"/>
              <p:cNvSpPr>
                <a:spLocks noChangeArrowheads="1"/>
              </p:cNvSpPr>
              <p:nvPr/>
            </p:nvSpPr>
            <p:spPr bwMode="auto">
              <a:xfrm>
                <a:off x="1180" y="29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60" name="Oval 705"/>
              <p:cNvSpPr>
                <a:spLocks noChangeArrowheads="1"/>
              </p:cNvSpPr>
              <p:nvPr/>
            </p:nvSpPr>
            <p:spPr bwMode="auto">
              <a:xfrm>
                <a:off x="1183" y="26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61" name="Oval 706"/>
              <p:cNvSpPr>
                <a:spLocks noChangeArrowheads="1"/>
              </p:cNvSpPr>
              <p:nvPr/>
            </p:nvSpPr>
            <p:spPr bwMode="auto">
              <a:xfrm>
                <a:off x="1183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62" name="Oval 707"/>
              <p:cNvSpPr>
                <a:spLocks noChangeArrowheads="1"/>
              </p:cNvSpPr>
              <p:nvPr/>
            </p:nvSpPr>
            <p:spPr bwMode="auto">
              <a:xfrm>
                <a:off x="1183" y="30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63" name="Oval 708"/>
              <p:cNvSpPr>
                <a:spLocks noChangeArrowheads="1"/>
              </p:cNvSpPr>
              <p:nvPr/>
            </p:nvSpPr>
            <p:spPr bwMode="auto">
              <a:xfrm>
                <a:off x="1183" y="27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64" name="Oval 709"/>
              <p:cNvSpPr>
                <a:spLocks noChangeArrowheads="1"/>
              </p:cNvSpPr>
              <p:nvPr/>
            </p:nvSpPr>
            <p:spPr bwMode="auto">
              <a:xfrm>
                <a:off x="1183" y="27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65" name="Oval 710"/>
              <p:cNvSpPr>
                <a:spLocks noChangeArrowheads="1"/>
              </p:cNvSpPr>
              <p:nvPr/>
            </p:nvSpPr>
            <p:spPr bwMode="auto">
              <a:xfrm>
                <a:off x="1183" y="29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66" name="Oval 711"/>
              <p:cNvSpPr>
                <a:spLocks noChangeArrowheads="1"/>
              </p:cNvSpPr>
              <p:nvPr/>
            </p:nvSpPr>
            <p:spPr bwMode="auto">
              <a:xfrm>
                <a:off x="1187" y="29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67" name="Oval 712"/>
              <p:cNvSpPr>
                <a:spLocks noChangeArrowheads="1"/>
              </p:cNvSpPr>
              <p:nvPr/>
            </p:nvSpPr>
            <p:spPr bwMode="auto">
              <a:xfrm>
                <a:off x="1187" y="31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68" name="Oval 713"/>
              <p:cNvSpPr>
                <a:spLocks noChangeArrowheads="1"/>
              </p:cNvSpPr>
              <p:nvPr/>
            </p:nvSpPr>
            <p:spPr bwMode="auto">
              <a:xfrm>
                <a:off x="1187" y="31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69" name="Oval 714"/>
              <p:cNvSpPr>
                <a:spLocks noChangeArrowheads="1"/>
              </p:cNvSpPr>
              <p:nvPr/>
            </p:nvSpPr>
            <p:spPr bwMode="auto">
              <a:xfrm>
                <a:off x="1187" y="31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70" name="Oval 715"/>
              <p:cNvSpPr>
                <a:spLocks noChangeArrowheads="1"/>
              </p:cNvSpPr>
              <p:nvPr/>
            </p:nvSpPr>
            <p:spPr bwMode="auto">
              <a:xfrm>
                <a:off x="1187" y="31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71" name="Oval 716"/>
              <p:cNvSpPr>
                <a:spLocks noChangeArrowheads="1"/>
              </p:cNvSpPr>
              <p:nvPr/>
            </p:nvSpPr>
            <p:spPr bwMode="auto">
              <a:xfrm>
                <a:off x="1187" y="27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72" name="Oval 717"/>
              <p:cNvSpPr>
                <a:spLocks noChangeArrowheads="1"/>
              </p:cNvSpPr>
              <p:nvPr/>
            </p:nvSpPr>
            <p:spPr bwMode="auto">
              <a:xfrm>
                <a:off x="1190" y="298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73" name="Oval 718"/>
              <p:cNvSpPr>
                <a:spLocks noChangeArrowheads="1"/>
              </p:cNvSpPr>
              <p:nvPr/>
            </p:nvSpPr>
            <p:spPr bwMode="auto">
              <a:xfrm>
                <a:off x="1190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74" name="Oval 719"/>
              <p:cNvSpPr>
                <a:spLocks noChangeArrowheads="1"/>
              </p:cNvSpPr>
              <p:nvPr/>
            </p:nvSpPr>
            <p:spPr bwMode="auto">
              <a:xfrm>
                <a:off x="1190" y="31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75" name="Oval 720"/>
              <p:cNvSpPr>
                <a:spLocks noChangeArrowheads="1"/>
              </p:cNvSpPr>
              <p:nvPr/>
            </p:nvSpPr>
            <p:spPr bwMode="auto">
              <a:xfrm>
                <a:off x="1190" y="30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76" name="Oval 721"/>
              <p:cNvSpPr>
                <a:spLocks noChangeArrowheads="1"/>
              </p:cNvSpPr>
              <p:nvPr/>
            </p:nvSpPr>
            <p:spPr bwMode="auto">
              <a:xfrm>
                <a:off x="1190" y="16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77" name="Oval 722"/>
              <p:cNvSpPr>
                <a:spLocks noChangeArrowheads="1"/>
              </p:cNvSpPr>
              <p:nvPr/>
            </p:nvSpPr>
            <p:spPr bwMode="auto">
              <a:xfrm>
                <a:off x="1190" y="298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78" name="Oval 723"/>
              <p:cNvSpPr>
                <a:spLocks noChangeArrowheads="1"/>
              </p:cNvSpPr>
              <p:nvPr/>
            </p:nvSpPr>
            <p:spPr bwMode="auto">
              <a:xfrm>
                <a:off x="1190" y="31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79" name="Oval 724"/>
              <p:cNvSpPr>
                <a:spLocks noChangeArrowheads="1"/>
              </p:cNvSpPr>
              <p:nvPr/>
            </p:nvSpPr>
            <p:spPr bwMode="auto">
              <a:xfrm>
                <a:off x="1194" y="29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80" name="Oval 725"/>
              <p:cNvSpPr>
                <a:spLocks noChangeArrowheads="1"/>
              </p:cNvSpPr>
              <p:nvPr/>
            </p:nvSpPr>
            <p:spPr bwMode="auto">
              <a:xfrm>
                <a:off x="1194" y="31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81" name="Oval 726"/>
              <p:cNvSpPr>
                <a:spLocks noChangeArrowheads="1"/>
              </p:cNvSpPr>
              <p:nvPr/>
            </p:nvSpPr>
            <p:spPr bwMode="auto">
              <a:xfrm>
                <a:off x="1194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82" name="Oval 727"/>
              <p:cNvSpPr>
                <a:spLocks noChangeArrowheads="1"/>
              </p:cNvSpPr>
              <p:nvPr/>
            </p:nvSpPr>
            <p:spPr bwMode="auto">
              <a:xfrm>
                <a:off x="1194" y="31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83" name="Oval 728"/>
              <p:cNvSpPr>
                <a:spLocks noChangeArrowheads="1"/>
              </p:cNvSpPr>
              <p:nvPr/>
            </p:nvSpPr>
            <p:spPr bwMode="auto">
              <a:xfrm>
                <a:off x="1194" y="30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84" name="Oval 729"/>
              <p:cNvSpPr>
                <a:spLocks noChangeArrowheads="1"/>
              </p:cNvSpPr>
              <p:nvPr/>
            </p:nvSpPr>
            <p:spPr bwMode="auto">
              <a:xfrm>
                <a:off x="1194" y="32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85" name="Oval 730"/>
              <p:cNvSpPr>
                <a:spLocks noChangeArrowheads="1"/>
              </p:cNvSpPr>
              <p:nvPr/>
            </p:nvSpPr>
            <p:spPr bwMode="auto">
              <a:xfrm>
                <a:off x="1197" y="2775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86" name="Oval 731"/>
              <p:cNvSpPr>
                <a:spLocks noChangeArrowheads="1"/>
              </p:cNvSpPr>
              <p:nvPr/>
            </p:nvSpPr>
            <p:spPr bwMode="auto">
              <a:xfrm>
                <a:off x="1197" y="29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87" name="Oval 732"/>
              <p:cNvSpPr>
                <a:spLocks noChangeArrowheads="1"/>
              </p:cNvSpPr>
              <p:nvPr/>
            </p:nvSpPr>
            <p:spPr bwMode="auto">
              <a:xfrm>
                <a:off x="1197" y="19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88" name="Oval 733"/>
              <p:cNvSpPr>
                <a:spLocks noChangeArrowheads="1"/>
              </p:cNvSpPr>
              <p:nvPr/>
            </p:nvSpPr>
            <p:spPr bwMode="auto">
              <a:xfrm>
                <a:off x="1197" y="31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89" name="Oval 734"/>
              <p:cNvSpPr>
                <a:spLocks noChangeArrowheads="1"/>
              </p:cNvSpPr>
              <p:nvPr/>
            </p:nvSpPr>
            <p:spPr bwMode="auto">
              <a:xfrm>
                <a:off x="1197" y="31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90" name="Oval 735"/>
              <p:cNvSpPr>
                <a:spLocks noChangeArrowheads="1"/>
              </p:cNvSpPr>
              <p:nvPr/>
            </p:nvSpPr>
            <p:spPr bwMode="auto">
              <a:xfrm>
                <a:off x="1201" y="32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91" name="Oval 736"/>
              <p:cNvSpPr>
                <a:spLocks noChangeArrowheads="1"/>
              </p:cNvSpPr>
              <p:nvPr/>
            </p:nvSpPr>
            <p:spPr bwMode="auto">
              <a:xfrm>
                <a:off x="1201" y="28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92" name="Oval 737"/>
              <p:cNvSpPr>
                <a:spLocks noChangeArrowheads="1"/>
              </p:cNvSpPr>
              <p:nvPr/>
            </p:nvSpPr>
            <p:spPr bwMode="auto">
              <a:xfrm>
                <a:off x="1201" y="29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93" name="Oval 738"/>
              <p:cNvSpPr>
                <a:spLocks noChangeArrowheads="1"/>
              </p:cNvSpPr>
              <p:nvPr/>
            </p:nvSpPr>
            <p:spPr bwMode="auto">
              <a:xfrm>
                <a:off x="1201" y="30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94" name="Oval 739"/>
              <p:cNvSpPr>
                <a:spLocks noChangeArrowheads="1"/>
              </p:cNvSpPr>
              <p:nvPr/>
            </p:nvSpPr>
            <p:spPr bwMode="auto">
              <a:xfrm>
                <a:off x="1201" y="24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95" name="Oval 740"/>
              <p:cNvSpPr>
                <a:spLocks noChangeArrowheads="1"/>
              </p:cNvSpPr>
              <p:nvPr/>
            </p:nvSpPr>
            <p:spPr bwMode="auto">
              <a:xfrm>
                <a:off x="1204" y="27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96" name="Oval 741"/>
              <p:cNvSpPr>
                <a:spLocks noChangeArrowheads="1"/>
              </p:cNvSpPr>
              <p:nvPr/>
            </p:nvSpPr>
            <p:spPr bwMode="auto">
              <a:xfrm>
                <a:off x="1204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97" name="Oval 742"/>
              <p:cNvSpPr>
                <a:spLocks noChangeArrowheads="1"/>
              </p:cNvSpPr>
              <p:nvPr/>
            </p:nvSpPr>
            <p:spPr bwMode="auto">
              <a:xfrm>
                <a:off x="1204" y="20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98" name="Oval 743"/>
              <p:cNvSpPr>
                <a:spLocks noChangeArrowheads="1"/>
              </p:cNvSpPr>
              <p:nvPr/>
            </p:nvSpPr>
            <p:spPr bwMode="auto">
              <a:xfrm>
                <a:off x="1204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799" name="Oval 744"/>
              <p:cNvSpPr>
                <a:spLocks noChangeArrowheads="1"/>
              </p:cNvSpPr>
              <p:nvPr/>
            </p:nvSpPr>
            <p:spPr bwMode="auto">
              <a:xfrm>
                <a:off x="1204" y="29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00" name="Oval 745"/>
              <p:cNvSpPr>
                <a:spLocks noChangeArrowheads="1"/>
              </p:cNvSpPr>
              <p:nvPr/>
            </p:nvSpPr>
            <p:spPr bwMode="auto">
              <a:xfrm>
                <a:off x="1204" y="27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01" name="Oval 746"/>
              <p:cNvSpPr>
                <a:spLocks noChangeArrowheads="1"/>
              </p:cNvSpPr>
              <p:nvPr/>
            </p:nvSpPr>
            <p:spPr bwMode="auto">
              <a:xfrm>
                <a:off x="1204" y="22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02" name="Oval 747"/>
              <p:cNvSpPr>
                <a:spLocks noChangeArrowheads="1"/>
              </p:cNvSpPr>
              <p:nvPr/>
            </p:nvSpPr>
            <p:spPr bwMode="auto">
              <a:xfrm>
                <a:off x="1208" y="29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03" name="Oval 748"/>
              <p:cNvSpPr>
                <a:spLocks noChangeArrowheads="1"/>
              </p:cNvSpPr>
              <p:nvPr/>
            </p:nvSpPr>
            <p:spPr bwMode="auto">
              <a:xfrm>
                <a:off x="1208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04" name="Oval 749"/>
              <p:cNvSpPr>
                <a:spLocks noChangeArrowheads="1"/>
              </p:cNvSpPr>
              <p:nvPr/>
            </p:nvSpPr>
            <p:spPr bwMode="auto">
              <a:xfrm>
                <a:off x="1208" y="27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05" name="Oval 750"/>
              <p:cNvSpPr>
                <a:spLocks noChangeArrowheads="1"/>
              </p:cNvSpPr>
              <p:nvPr/>
            </p:nvSpPr>
            <p:spPr bwMode="auto">
              <a:xfrm>
                <a:off x="1211" y="31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06" name="Oval 751"/>
              <p:cNvSpPr>
                <a:spLocks noChangeArrowheads="1"/>
              </p:cNvSpPr>
              <p:nvPr/>
            </p:nvSpPr>
            <p:spPr bwMode="auto">
              <a:xfrm>
                <a:off x="1211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07" name="Oval 752"/>
              <p:cNvSpPr>
                <a:spLocks noChangeArrowheads="1"/>
              </p:cNvSpPr>
              <p:nvPr/>
            </p:nvSpPr>
            <p:spPr bwMode="auto">
              <a:xfrm>
                <a:off x="1211" y="30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08" name="Oval 753"/>
              <p:cNvSpPr>
                <a:spLocks noChangeArrowheads="1"/>
              </p:cNvSpPr>
              <p:nvPr/>
            </p:nvSpPr>
            <p:spPr bwMode="auto">
              <a:xfrm>
                <a:off x="1211" y="2569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09" name="Oval 754"/>
              <p:cNvSpPr>
                <a:spLocks noChangeArrowheads="1"/>
              </p:cNvSpPr>
              <p:nvPr/>
            </p:nvSpPr>
            <p:spPr bwMode="auto">
              <a:xfrm>
                <a:off x="1211" y="26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10" name="Oval 755"/>
              <p:cNvSpPr>
                <a:spLocks noChangeArrowheads="1"/>
              </p:cNvSpPr>
              <p:nvPr/>
            </p:nvSpPr>
            <p:spPr bwMode="auto">
              <a:xfrm>
                <a:off x="1211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11" name="Oval 756"/>
              <p:cNvSpPr>
                <a:spLocks noChangeArrowheads="1"/>
              </p:cNvSpPr>
              <p:nvPr/>
            </p:nvSpPr>
            <p:spPr bwMode="auto">
              <a:xfrm>
                <a:off x="1211" y="25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12" name="Oval 757"/>
              <p:cNvSpPr>
                <a:spLocks noChangeArrowheads="1"/>
              </p:cNvSpPr>
              <p:nvPr/>
            </p:nvSpPr>
            <p:spPr bwMode="auto">
              <a:xfrm>
                <a:off x="1215" y="2995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13" name="Oval 758"/>
              <p:cNvSpPr>
                <a:spLocks noChangeArrowheads="1"/>
              </p:cNvSpPr>
              <p:nvPr/>
            </p:nvSpPr>
            <p:spPr bwMode="auto">
              <a:xfrm>
                <a:off x="1215" y="2995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14" name="Oval 759"/>
              <p:cNvSpPr>
                <a:spLocks noChangeArrowheads="1"/>
              </p:cNvSpPr>
              <p:nvPr/>
            </p:nvSpPr>
            <p:spPr bwMode="auto">
              <a:xfrm>
                <a:off x="1215" y="33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15" name="Oval 760"/>
              <p:cNvSpPr>
                <a:spLocks noChangeArrowheads="1"/>
              </p:cNvSpPr>
              <p:nvPr/>
            </p:nvSpPr>
            <p:spPr bwMode="auto">
              <a:xfrm>
                <a:off x="1215" y="28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16" name="Oval 761"/>
              <p:cNvSpPr>
                <a:spLocks noChangeArrowheads="1"/>
              </p:cNvSpPr>
              <p:nvPr/>
            </p:nvSpPr>
            <p:spPr bwMode="auto">
              <a:xfrm>
                <a:off x="1215" y="28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17" name="Oval 762"/>
              <p:cNvSpPr>
                <a:spLocks noChangeArrowheads="1"/>
              </p:cNvSpPr>
              <p:nvPr/>
            </p:nvSpPr>
            <p:spPr bwMode="auto">
              <a:xfrm>
                <a:off x="1215" y="25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18" name="Oval 763"/>
              <p:cNvSpPr>
                <a:spLocks noChangeArrowheads="1"/>
              </p:cNvSpPr>
              <p:nvPr/>
            </p:nvSpPr>
            <p:spPr bwMode="auto">
              <a:xfrm>
                <a:off x="1218" y="29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19" name="Oval 764"/>
              <p:cNvSpPr>
                <a:spLocks noChangeArrowheads="1"/>
              </p:cNvSpPr>
              <p:nvPr/>
            </p:nvSpPr>
            <p:spPr bwMode="auto">
              <a:xfrm>
                <a:off x="1218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20" name="Oval 765"/>
              <p:cNvSpPr>
                <a:spLocks noChangeArrowheads="1"/>
              </p:cNvSpPr>
              <p:nvPr/>
            </p:nvSpPr>
            <p:spPr bwMode="auto">
              <a:xfrm>
                <a:off x="1218" y="25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21" name="Oval 766"/>
              <p:cNvSpPr>
                <a:spLocks noChangeArrowheads="1"/>
              </p:cNvSpPr>
              <p:nvPr/>
            </p:nvSpPr>
            <p:spPr bwMode="auto">
              <a:xfrm>
                <a:off x="1218" y="29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22" name="Oval 767"/>
              <p:cNvSpPr>
                <a:spLocks noChangeArrowheads="1"/>
              </p:cNvSpPr>
              <p:nvPr/>
            </p:nvSpPr>
            <p:spPr bwMode="auto">
              <a:xfrm>
                <a:off x="1218" y="19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23" name="Oval 768"/>
              <p:cNvSpPr>
                <a:spLocks noChangeArrowheads="1"/>
              </p:cNvSpPr>
              <p:nvPr/>
            </p:nvSpPr>
            <p:spPr bwMode="auto">
              <a:xfrm>
                <a:off x="1218" y="24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24" name="Oval 769"/>
              <p:cNvSpPr>
                <a:spLocks noChangeArrowheads="1"/>
              </p:cNvSpPr>
              <p:nvPr/>
            </p:nvSpPr>
            <p:spPr bwMode="auto">
              <a:xfrm>
                <a:off x="1222" y="21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25" name="Oval 770"/>
              <p:cNvSpPr>
                <a:spLocks noChangeArrowheads="1"/>
              </p:cNvSpPr>
              <p:nvPr/>
            </p:nvSpPr>
            <p:spPr bwMode="auto">
              <a:xfrm>
                <a:off x="1222" y="316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26" name="Oval 771"/>
              <p:cNvSpPr>
                <a:spLocks noChangeArrowheads="1"/>
              </p:cNvSpPr>
              <p:nvPr/>
            </p:nvSpPr>
            <p:spPr bwMode="auto">
              <a:xfrm>
                <a:off x="1222" y="24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27" name="Oval 772"/>
              <p:cNvSpPr>
                <a:spLocks noChangeArrowheads="1"/>
              </p:cNvSpPr>
              <p:nvPr/>
            </p:nvSpPr>
            <p:spPr bwMode="auto">
              <a:xfrm>
                <a:off x="1222" y="2995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28" name="Oval 773"/>
              <p:cNvSpPr>
                <a:spLocks noChangeArrowheads="1"/>
              </p:cNvSpPr>
              <p:nvPr/>
            </p:nvSpPr>
            <p:spPr bwMode="auto">
              <a:xfrm>
                <a:off x="1222" y="26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29" name="Oval 774"/>
              <p:cNvSpPr>
                <a:spLocks noChangeArrowheads="1"/>
              </p:cNvSpPr>
              <p:nvPr/>
            </p:nvSpPr>
            <p:spPr bwMode="auto">
              <a:xfrm>
                <a:off x="1225" y="24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30" name="Oval 775"/>
              <p:cNvSpPr>
                <a:spLocks noChangeArrowheads="1"/>
              </p:cNvSpPr>
              <p:nvPr/>
            </p:nvSpPr>
            <p:spPr bwMode="auto">
              <a:xfrm>
                <a:off x="1225" y="32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31" name="Oval 776"/>
              <p:cNvSpPr>
                <a:spLocks noChangeArrowheads="1"/>
              </p:cNvSpPr>
              <p:nvPr/>
            </p:nvSpPr>
            <p:spPr bwMode="auto">
              <a:xfrm>
                <a:off x="1225" y="31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32" name="Oval 777"/>
              <p:cNvSpPr>
                <a:spLocks noChangeArrowheads="1"/>
              </p:cNvSpPr>
              <p:nvPr/>
            </p:nvSpPr>
            <p:spPr bwMode="auto">
              <a:xfrm>
                <a:off x="1229" y="31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33" name="Oval 778"/>
              <p:cNvSpPr>
                <a:spLocks noChangeArrowheads="1"/>
              </p:cNvSpPr>
              <p:nvPr/>
            </p:nvSpPr>
            <p:spPr bwMode="auto">
              <a:xfrm>
                <a:off x="1229" y="27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34" name="Oval 779"/>
              <p:cNvSpPr>
                <a:spLocks noChangeArrowheads="1"/>
              </p:cNvSpPr>
              <p:nvPr/>
            </p:nvSpPr>
            <p:spPr bwMode="auto">
              <a:xfrm>
                <a:off x="1229" y="30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35" name="Oval 780"/>
              <p:cNvSpPr>
                <a:spLocks noChangeArrowheads="1"/>
              </p:cNvSpPr>
              <p:nvPr/>
            </p:nvSpPr>
            <p:spPr bwMode="auto">
              <a:xfrm>
                <a:off x="1229" y="20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36" name="Oval 781"/>
              <p:cNvSpPr>
                <a:spLocks noChangeArrowheads="1"/>
              </p:cNvSpPr>
              <p:nvPr/>
            </p:nvSpPr>
            <p:spPr bwMode="auto">
              <a:xfrm>
                <a:off x="1232" y="26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37" name="Oval 782"/>
              <p:cNvSpPr>
                <a:spLocks noChangeArrowheads="1"/>
              </p:cNvSpPr>
              <p:nvPr/>
            </p:nvSpPr>
            <p:spPr bwMode="auto">
              <a:xfrm>
                <a:off x="1232" y="32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38" name="Oval 783"/>
              <p:cNvSpPr>
                <a:spLocks noChangeArrowheads="1"/>
              </p:cNvSpPr>
              <p:nvPr/>
            </p:nvSpPr>
            <p:spPr bwMode="auto">
              <a:xfrm>
                <a:off x="1232" y="31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39" name="Oval 784"/>
              <p:cNvSpPr>
                <a:spLocks noChangeArrowheads="1"/>
              </p:cNvSpPr>
              <p:nvPr/>
            </p:nvSpPr>
            <p:spPr bwMode="auto">
              <a:xfrm>
                <a:off x="1232" y="24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40" name="Oval 785"/>
              <p:cNvSpPr>
                <a:spLocks noChangeArrowheads="1"/>
              </p:cNvSpPr>
              <p:nvPr/>
            </p:nvSpPr>
            <p:spPr bwMode="auto">
              <a:xfrm>
                <a:off x="1232" y="28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41" name="Oval 786"/>
              <p:cNvSpPr>
                <a:spLocks noChangeArrowheads="1"/>
              </p:cNvSpPr>
              <p:nvPr/>
            </p:nvSpPr>
            <p:spPr bwMode="auto">
              <a:xfrm>
                <a:off x="1232" y="30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42" name="Oval 787"/>
              <p:cNvSpPr>
                <a:spLocks noChangeArrowheads="1"/>
              </p:cNvSpPr>
              <p:nvPr/>
            </p:nvSpPr>
            <p:spPr bwMode="auto">
              <a:xfrm>
                <a:off x="1232" y="28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43" name="Oval 788"/>
              <p:cNvSpPr>
                <a:spLocks noChangeArrowheads="1"/>
              </p:cNvSpPr>
              <p:nvPr/>
            </p:nvSpPr>
            <p:spPr bwMode="auto">
              <a:xfrm>
                <a:off x="1232" y="27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44" name="Oval 789"/>
              <p:cNvSpPr>
                <a:spLocks noChangeArrowheads="1"/>
              </p:cNvSpPr>
              <p:nvPr/>
            </p:nvSpPr>
            <p:spPr bwMode="auto">
              <a:xfrm>
                <a:off x="1236" y="29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45" name="Oval 790"/>
              <p:cNvSpPr>
                <a:spLocks noChangeArrowheads="1"/>
              </p:cNvSpPr>
              <p:nvPr/>
            </p:nvSpPr>
            <p:spPr bwMode="auto">
              <a:xfrm>
                <a:off x="1236" y="27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46" name="Oval 791"/>
              <p:cNvSpPr>
                <a:spLocks noChangeArrowheads="1"/>
              </p:cNvSpPr>
              <p:nvPr/>
            </p:nvSpPr>
            <p:spPr bwMode="auto">
              <a:xfrm>
                <a:off x="1236" y="29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47" name="Oval 792"/>
              <p:cNvSpPr>
                <a:spLocks noChangeArrowheads="1"/>
              </p:cNvSpPr>
              <p:nvPr/>
            </p:nvSpPr>
            <p:spPr bwMode="auto">
              <a:xfrm>
                <a:off x="1239" y="29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48" name="Oval 793"/>
              <p:cNvSpPr>
                <a:spLocks noChangeArrowheads="1"/>
              </p:cNvSpPr>
              <p:nvPr/>
            </p:nvSpPr>
            <p:spPr bwMode="auto">
              <a:xfrm>
                <a:off x="1239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49" name="Oval 794"/>
              <p:cNvSpPr>
                <a:spLocks noChangeArrowheads="1"/>
              </p:cNvSpPr>
              <p:nvPr/>
            </p:nvSpPr>
            <p:spPr bwMode="auto">
              <a:xfrm>
                <a:off x="1239" y="30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50" name="Oval 795"/>
              <p:cNvSpPr>
                <a:spLocks noChangeArrowheads="1"/>
              </p:cNvSpPr>
              <p:nvPr/>
            </p:nvSpPr>
            <p:spPr bwMode="auto">
              <a:xfrm>
                <a:off x="1239" y="35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51" name="Oval 796"/>
              <p:cNvSpPr>
                <a:spLocks noChangeArrowheads="1"/>
              </p:cNvSpPr>
              <p:nvPr/>
            </p:nvSpPr>
            <p:spPr bwMode="auto">
              <a:xfrm>
                <a:off x="1239" y="2356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52" name="Oval 797"/>
              <p:cNvSpPr>
                <a:spLocks noChangeArrowheads="1"/>
              </p:cNvSpPr>
              <p:nvPr/>
            </p:nvSpPr>
            <p:spPr bwMode="auto">
              <a:xfrm>
                <a:off x="1239" y="304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53" name="Oval 798"/>
              <p:cNvSpPr>
                <a:spLocks noChangeArrowheads="1"/>
              </p:cNvSpPr>
              <p:nvPr/>
            </p:nvSpPr>
            <p:spPr bwMode="auto">
              <a:xfrm>
                <a:off x="1243" y="26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54" name="Oval 799"/>
              <p:cNvSpPr>
                <a:spLocks noChangeArrowheads="1"/>
              </p:cNvSpPr>
              <p:nvPr/>
            </p:nvSpPr>
            <p:spPr bwMode="auto">
              <a:xfrm>
                <a:off x="1243" y="33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55" name="Oval 800"/>
              <p:cNvSpPr>
                <a:spLocks noChangeArrowheads="1"/>
              </p:cNvSpPr>
              <p:nvPr/>
            </p:nvSpPr>
            <p:spPr bwMode="auto">
              <a:xfrm>
                <a:off x="1243" y="30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56" name="Oval 801"/>
              <p:cNvSpPr>
                <a:spLocks noChangeArrowheads="1"/>
              </p:cNvSpPr>
              <p:nvPr/>
            </p:nvSpPr>
            <p:spPr bwMode="auto">
              <a:xfrm>
                <a:off x="1246" y="31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57" name="Oval 802"/>
              <p:cNvSpPr>
                <a:spLocks noChangeArrowheads="1"/>
              </p:cNvSpPr>
              <p:nvPr/>
            </p:nvSpPr>
            <p:spPr bwMode="auto">
              <a:xfrm>
                <a:off x="1246" y="22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58" name="Oval 803"/>
              <p:cNvSpPr>
                <a:spLocks noChangeArrowheads="1"/>
              </p:cNvSpPr>
              <p:nvPr/>
            </p:nvSpPr>
            <p:spPr bwMode="auto">
              <a:xfrm>
                <a:off x="1246" y="31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59" name="Oval 804"/>
              <p:cNvSpPr>
                <a:spLocks noChangeArrowheads="1"/>
              </p:cNvSpPr>
              <p:nvPr/>
            </p:nvSpPr>
            <p:spPr bwMode="auto">
              <a:xfrm>
                <a:off x="1246" y="30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60" name="Oval 805"/>
              <p:cNvSpPr>
                <a:spLocks noChangeArrowheads="1"/>
              </p:cNvSpPr>
              <p:nvPr/>
            </p:nvSpPr>
            <p:spPr bwMode="auto">
              <a:xfrm>
                <a:off x="1246" y="30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61" name="Oval 806"/>
              <p:cNvSpPr>
                <a:spLocks noChangeArrowheads="1"/>
              </p:cNvSpPr>
              <p:nvPr/>
            </p:nvSpPr>
            <p:spPr bwMode="auto">
              <a:xfrm>
                <a:off x="1246" y="31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862" name="Oval 807"/>
              <p:cNvSpPr>
                <a:spLocks noChangeArrowheads="1"/>
              </p:cNvSpPr>
              <p:nvPr/>
            </p:nvSpPr>
            <p:spPr bwMode="auto">
              <a:xfrm>
                <a:off x="1250" y="27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4555" name="Group 1009"/>
            <p:cNvGrpSpPr>
              <a:grpSpLocks/>
            </p:cNvGrpSpPr>
            <p:nvPr/>
          </p:nvGrpSpPr>
          <p:grpSpPr bwMode="auto">
            <a:xfrm>
              <a:off x="1250" y="1888"/>
              <a:ext cx="146" cy="1693"/>
              <a:chOff x="1250" y="1888"/>
              <a:chExt cx="146" cy="1693"/>
            </a:xfrm>
          </p:grpSpPr>
          <p:sp>
            <p:nvSpPr>
              <p:cNvPr id="46463" name="Oval 809"/>
              <p:cNvSpPr>
                <a:spLocks noChangeArrowheads="1"/>
              </p:cNvSpPr>
              <p:nvPr/>
            </p:nvSpPr>
            <p:spPr bwMode="auto">
              <a:xfrm>
                <a:off x="1250" y="21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64" name="Oval 810"/>
              <p:cNvSpPr>
                <a:spLocks noChangeArrowheads="1"/>
              </p:cNvSpPr>
              <p:nvPr/>
            </p:nvSpPr>
            <p:spPr bwMode="auto">
              <a:xfrm>
                <a:off x="1250" y="21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65" name="Oval 811"/>
              <p:cNvSpPr>
                <a:spLocks noChangeArrowheads="1"/>
              </p:cNvSpPr>
              <p:nvPr/>
            </p:nvSpPr>
            <p:spPr bwMode="auto">
              <a:xfrm>
                <a:off x="1253" y="28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66" name="Oval 812"/>
              <p:cNvSpPr>
                <a:spLocks noChangeArrowheads="1"/>
              </p:cNvSpPr>
              <p:nvPr/>
            </p:nvSpPr>
            <p:spPr bwMode="auto">
              <a:xfrm>
                <a:off x="1253" y="29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67" name="Oval 813"/>
              <p:cNvSpPr>
                <a:spLocks noChangeArrowheads="1"/>
              </p:cNvSpPr>
              <p:nvPr/>
            </p:nvSpPr>
            <p:spPr bwMode="auto">
              <a:xfrm>
                <a:off x="1253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68" name="Oval 814"/>
              <p:cNvSpPr>
                <a:spLocks noChangeArrowheads="1"/>
              </p:cNvSpPr>
              <p:nvPr/>
            </p:nvSpPr>
            <p:spPr bwMode="auto">
              <a:xfrm>
                <a:off x="1253" y="30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69" name="Oval 815"/>
              <p:cNvSpPr>
                <a:spLocks noChangeArrowheads="1"/>
              </p:cNvSpPr>
              <p:nvPr/>
            </p:nvSpPr>
            <p:spPr bwMode="auto">
              <a:xfrm>
                <a:off x="1253" y="29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70" name="Oval 816"/>
              <p:cNvSpPr>
                <a:spLocks noChangeArrowheads="1"/>
              </p:cNvSpPr>
              <p:nvPr/>
            </p:nvSpPr>
            <p:spPr bwMode="auto">
              <a:xfrm>
                <a:off x="1253" y="19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71" name="Oval 817"/>
              <p:cNvSpPr>
                <a:spLocks noChangeArrowheads="1"/>
              </p:cNvSpPr>
              <p:nvPr/>
            </p:nvSpPr>
            <p:spPr bwMode="auto">
              <a:xfrm>
                <a:off x="1253" y="26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72" name="Oval 818"/>
              <p:cNvSpPr>
                <a:spLocks noChangeArrowheads="1"/>
              </p:cNvSpPr>
              <p:nvPr/>
            </p:nvSpPr>
            <p:spPr bwMode="auto">
              <a:xfrm>
                <a:off x="1253" y="25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73" name="Oval 819"/>
              <p:cNvSpPr>
                <a:spLocks noChangeArrowheads="1"/>
              </p:cNvSpPr>
              <p:nvPr/>
            </p:nvSpPr>
            <p:spPr bwMode="auto">
              <a:xfrm>
                <a:off x="1253" y="26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74" name="Oval 820"/>
              <p:cNvSpPr>
                <a:spLocks noChangeArrowheads="1"/>
              </p:cNvSpPr>
              <p:nvPr/>
            </p:nvSpPr>
            <p:spPr bwMode="auto">
              <a:xfrm>
                <a:off x="1253" y="30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75" name="Oval 821"/>
              <p:cNvSpPr>
                <a:spLocks noChangeArrowheads="1"/>
              </p:cNvSpPr>
              <p:nvPr/>
            </p:nvSpPr>
            <p:spPr bwMode="auto">
              <a:xfrm>
                <a:off x="1253" y="30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76" name="Oval 822"/>
              <p:cNvSpPr>
                <a:spLocks noChangeArrowheads="1"/>
              </p:cNvSpPr>
              <p:nvPr/>
            </p:nvSpPr>
            <p:spPr bwMode="auto">
              <a:xfrm>
                <a:off x="1257" y="28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77" name="Oval 823"/>
              <p:cNvSpPr>
                <a:spLocks noChangeArrowheads="1"/>
              </p:cNvSpPr>
              <p:nvPr/>
            </p:nvSpPr>
            <p:spPr bwMode="auto">
              <a:xfrm>
                <a:off x="1257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78" name="Oval 824"/>
              <p:cNvSpPr>
                <a:spLocks noChangeArrowheads="1"/>
              </p:cNvSpPr>
              <p:nvPr/>
            </p:nvSpPr>
            <p:spPr bwMode="auto">
              <a:xfrm>
                <a:off x="1257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79" name="Oval 825"/>
              <p:cNvSpPr>
                <a:spLocks noChangeArrowheads="1"/>
              </p:cNvSpPr>
              <p:nvPr/>
            </p:nvSpPr>
            <p:spPr bwMode="auto">
              <a:xfrm>
                <a:off x="1257" y="25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80" name="Oval 826"/>
              <p:cNvSpPr>
                <a:spLocks noChangeArrowheads="1"/>
              </p:cNvSpPr>
              <p:nvPr/>
            </p:nvSpPr>
            <p:spPr bwMode="auto">
              <a:xfrm>
                <a:off x="1257" y="283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81" name="Oval 827"/>
              <p:cNvSpPr>
                <a:spLocks noChangeArrowheads="1"/>
              </p:cNvSpPr>
              <p:nvPr/>
            </p:nvSpPr>
            <p:spPr bwMode="auto">
              <a:xfrm>
                <a:off x="1260" y="32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82" name="Oval 828"/>
              <p:cNvSpPr>
                <a:spLocks noChangeArrowheads="1"/>
              </p:cNvSpPr>
              <p:nvPr/>
            </p:nvSpPr>
            <p:spPr bwMode="auto">
              <a:xfrm>
                <a:off x="1260" y="32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83" name="Oval 829"/>
              <p:cNvSpPr>
                <a:spLocks noChangeArrowheads="1"/>
              </p:cNvSpPr>
              <p:nvPr/>
            </p:nvSpPr>
            <p:spPr bwMode="auto">
              <a:xfrm>
                <a:off x="1260" y="33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84" name="Oval 830"/>
              <p:cNvSpPr>
                <a:spLocks noChangeArrowheads="1"/>
              </p:cNvSpPr>
              <p:nvPr/>
            </p:nvSpPr>
            <p:spPr bwMode="auto">
              <a:xfrm>
                <a:off x="1260" y="31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85" name="Oval 831"/>
              <p:cNvSpPr>
                <a:spLocks noChangeArrowheads="1"/>
              </p:cNvSpPr>
              <p:nvPr/>
            </p:nvSpPr>
            <p:spPr bwMode="auto">
              <a:xfrm>
                <a:off x="1260" y="2782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86" name="Oval 832"/>
              <p:cNvSpPr>
                <a:spLocks noChangeArrowheads="1"/>
              </p:cNvSpPr>
              <p:nvPr/>
            </p:nvSpPr>
            <p:spPr bwMode="auto">
              <a:xfrm>
                <a:off x="1260" y="26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87" name="Oval 833"/>
              <p:cNvSpPr>
                <a:spLocks noChangeArrowheads="1"/>
              </p:cNvSpPr>
              <p:nvPr/>
            </p:nvSpPr>
            <p:spPr bwMode="auto">
              <a:xfrm>
                <a:off x="1260" y="29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88" name="Oval 834"/>
              <p:cNvSpPr>
                <a:spLocks noChangeArrowheads="1"/>
              </p:cNvSpPr>
              <p:nvPr/>
            </p:nvSpPr>
            <p:spPr bwMode="auto">
              <a:xfrm>
                <a:off x="1260" y="33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89" name="Oval 835"/>
              <p:cNvSpPr>
                <a:spLocks noChangeArrowheads="1"/>
              </p:cNvSpPr>
              <p:nvPr/>
            </p:nvSpPr>
            <p:spPr bwMode="auto">
              <a:xfrm>
                <a:off x="1260" y="29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90" name="Oval 836"/>
              <p:cNvSpPr>
                <a:spLocks noChangeArrowheads="1"/>
              </p:cNvSpPr>
              <p:nvPr/>
            </p:nvSpPr>
            <p:spPr bwMode="auto">
              <a:xfrm>
                <a:off x="1260" y="28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91" name="Oval 837"/>
              <p:cNvSpPr>
                <a:spLocks noChangeArrowheads="1"/>
              </p:cNvSpPr>
              <p:nvPr/>
            </p:nvSpPr>
            <p:spPr bwMode="auto">
              <a:xfrm>
                <a:off x="1264" y="33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92" name="Oval 838"/>
              <p:cNvSpPr>
                <a:spLocks noChangeArrowheads="1"/>
              </p:cNvSpPr>
              <p:nvPr/>
            </p:nvSpPr>
            <p:spPr bwMode="auto">
              <a:xfrm>
                <a:off x="1264" y="304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93" name="Oval 839"/>
              <p:cNvSpPr>
                <a:spLocks noChangeArrowheads="1"/>
              </p:cNvSpPr>
              <p:nvPr/>
            </p:nvSpPr>
            <p:spPr bwMode="auto">
              <a:xfrm>
                <a:off x="1264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94" name="Oval 840"/>
              <p:cNvSpPr>
                <a:spLocks noChangeArrowheads="1"/>
              </p:cNvSpPr>
              <p:nvPr/>
            </p:nvSpPr>
            <p:spPr bwMode="auto">
              <a:xfrm>
                <a:off x="1264" y="30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95" name="Oval 841"/>
              <p:cNvSpPr>
                <a:spLocks noChangeArrowheads="1"/>
              </p:cNvSpPr>
              <p:nvPr/>
            </p:nvSpPr>
            <p:spPr bwMode="auto">
              <a:xfrm>
                <a:off x="1264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96" name="Oval 842"/>
              <p:cNvSpPr>
                <a:spLocks noChangeArrowheads="1"/>
              </p:cNvSpPr>
              <p:nvPr/>
            </p:nvSpPr>
            <p:spPr bwMode="auto">
              <a:xfrm>
                <a:off x="1267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97" name="Oval 843"/>
              <p:cNvSpPr>
                <a:spLocks noChangeArrowheads="1"/>
              </p:cNvSpPr>
              <p:nvPr/>
            </p:nvSpPr>
            <p:spPr bwMode="auto">
              <a:xfrm>
                <a:off x="1267" y="29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98" name="Oval 844"/>
              <p:cNvSpPr>
                <a:spLocks noChangeArrowheads="1"/>
              </p:cNvSpPr>
              <p:nvPr/>
            </p:nvSpPr>
            <p:spPr bwMode="auto">
              <a:xfrm>
                <a:off x="1267" y="23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99" name="Oval 845"/>
              <p:cNvSpPr>
                <a:spLocks noChangeArrowheads="1"/>
              </p:cNvSpPr>
              <p:nvPr/>
            </p:nvSpPr>
            <p:spPr bwMode="auto">
              <a:xfrm>
                <a:off x="1267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00" name="Oval 846"/>
              <p:cNvSpPr>
                <a:spLocks noChangeArrowheads="1"/>
              </p:cNvSpPr>
              <p:nvPr/>
            </p:nvSpPr>
            <p:spPr bwMode="auto">
              <a:xfrm>
                <a:off x="1267" y="309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01" name="Oval 847"/>
              <p:cNvSpPr>
                <a:spLocks noChangeArrowheads="1"/>
              </p:cNvSpPr>
              <p:nvPr/>
            </p:nvSpPr>
            <p:spPr bwMode="auto">
              <a:xfrm>
                <a:off x="1267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02" name="Oval 848"/>
              <p:cNvSpPr>
                <a:spLocks noChangeArrowheads="1"/>
              </p:cNvSpPr>
              <p:nvPr/>
            </p:nvSpPr>
            <p:spPr bwMode="auto">
              <a:xfrm>
                <a:off x="1267" y="31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03" name="Oval 849"/>
              <p:cNvSpPr>
                <a:spLocks noChangeArrowheads="1"/>
              </p:cNvSpPr>
              <p:nvPr/>
            </p:nvSpPr>
            <p:spPr bwMode="auto">
              <a:xfrm>
                <a:off x="1267" y="30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04" name="Oval 850"/>
              <p:cNvSpPr>
                <a:spLocks noChangeArrowheads="1"/>
              </p:cNvSpPr>
              <p:nvPr/>
            </p:nvSpPr>
            <p:spPr bwMode="auto">
              <a:xfrm>
                <a:off x="1267" y="27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05" name="Oval 851"/>
              <p:cNvSpPr>
                <a:spLocks noChangeArrowheads="1"/>
              </p:cNvSpPr>
              <p:nvPr/>
            </p:nvSpPr>
            <p:spPr bwMode="auto">
              <a:xfrm>
                <a:off x="1271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06" name="Oval 852"/>
              <p:cNvSpPr>
                <a:spLocks noChangeArrowheads="1"/>
              </p:cNvSpPr>
              <p:nvPr/>
            </p:nvSpPr>
            <p:spPr bwMode="auto">
              <a:xfrm>
                <a:off x="1271" y="31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07" name="Oval 853"/>
              <p:cNvSpPr>
                <a:spLocks noChangeArrowheads="1"/>
              </p:cNvSpPr>
              <p:nvPr/>
            </p:nvSpPr>
            <p:spPr bwMode="auto">
              <a:xfrm>
                <a:off x="1271" y="31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08" name="Oval 854"/>
              <p:cNvSpPr>
                <a:spLocks noChangeArrowheads="1"/>
              </p:cNvSpPr>
              <p:nvPr/>
            </p:nvSpPr>
            <p:spPr bwMode="auto">
              <a:xfrm>
                <a:off x="1271" y="29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09" name="Oval 855"/>
              <p:cNvSpPr>
                <a:spLocks noChangeArrowheads="1"/>
              </p:cNvSpPr>
              <p:nvPr/>
            </p:nvSpPr>
            <p:spPr bwMode="auto">
              <a:xfrm>
                <a:off x="1271" y="26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10" name="Oval 856"/>
              <p:cNvSpPr>
                <a:spLocks noChangeArrowheads="1"/>
              </p:cNvSpPr>
              <p:nvPr/>
            </p:nvSpPr>
            <p:spPr bwMode="auto">
              <a:xfrm>
                <a:off x="1271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11" name="Oval 857"/>
              <p:cNvSpPr>
                <a:spLocks noChangeArrowheads="1"/>
              </p:cNvSpPr>
              <p:nvPr/>
            </p:nvSpPr>
            <p:spPr bwMode="auto">
              <a:xfrm>
                <a:off x="1274" y="30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12" name="Oval 858"/>
              <p:cNvSpPr>
                <a:spLocks noChangeArrowheads="1"/>
              </p:cNvSpPr>
              <p:nvPr/>
            </p:nvSpPr>
            <p:spPr bwMode="auto">
              <a:xfrm>
                <a:off x="1274" y="29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13" name="Oval 859"/>
              <p:cNvSpPr>
                <a:spLocks noChangeArrowheads="1"/>
              </p:cNvSpPr>
              <p:nvPr/>
            </p:nvSpPr>
            <p:spPr bwMode="auto">
              <a:xfrm>
                <a:off x="1274" y="24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14" name="Oval 860"/>
              <p:cNvSpPr>
                <a:spLocks noChangeArrowheads="1"/>
              </p:cNvSpPr>
              <p:nvPr/>
            </p:nvSpPr>
            <p:spPr bwMode="auto">
              <a:xfrm>
                <a:off x="1274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15" name="Oval 861"/>
              <p:cNvSpPr>
                <a:spLocks noChangeArrowheads="1"/>
              </p:cNvSpPr>
              <p:nvPr/>
            </p:nvSpPr>
            <p:spPr bwMode="auto">
              <a:xfrm>
                <a:off x="1274" y="31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16" name="Oval 862"/>
              <p:cNvSpPr>
                <a:spLocks noChangeArrowheads="1"/>
              </p:cNvSpPr>
              <p:nvPr/>
            </p:nvSpPr>
            <p:spPr bwMode="auto">
              <a:xfrm>
                <a:off x="1278" y="32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17" name="Oval 863"/>
              <p:cNvSpPr>
                <a:spLocks noChangeArrowheads="1"/>
              </p:cNvSpPr>
              <p:nvPr/>
            </p:nvSpPr>
            <p:spPr bwMode="auto">
              <a:xfrm>
                <a:off x="1278" y="21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18" name="Oval 864"/>
              <p:cNvSpPr>
                <a:spLocks noChangeArrowheads="1"/>
              </p:cNvSpPr>
              <p:nvPr/>
            </p:nvSpPr>
            <p:spPr bwMode="auto">
              <a:xfrm>
                <a:off x="1278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19" name="Oval 865"/>
              <p:cNvSpPr>
                <a:spLocks noChangeArrowheads="1"/>
              </p:cNvSpPr>
              <p:nvPr/>
            </p:nvSpPr>
            <p:spPr bwMode="auto">
              <a:xfrm>
                <a:off x="1278" y="31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20" name="Oval 866"/>
              <p:cNvSpPr>
                <a:spLocks noChangeArrowheads="1"/>
              </p:cNvSpPr>
              <p:nvPr/>
            </p:nvSpPr>
            <p:spPr bwMode="auto">
              <a:xfrm>
                <a:off x="1278" y="26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21" name="Oval 867"/>
              <p:cNvSpPr>
                <a:spLocks noChangeArrowheads="1"/>
              </p:cNvSpPr>
              <p:nvPr/>
            </p:nvSpPr>
            <p:spPr bwMode="auto">
              <a:xfrm>
                <a:off x="1281" y="30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22" name="Oval 868"/>
              <p:cNvSpPr>
                <a:spLocks noChangeArrowheads="1"/>
              </p:cNvSpPr>
              <p:nvPr/>
            </p:nvSpPr>
            <p:spPr bwMode="auto">
              <a:xfrm>
                <a:off x="1281" y="27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23" name="Oval 869"/>
              <p:cNvSpPr>
                <a:spLocks noChangeArrowheads="1"/>
              </p:cNvSpPr>
              <p:nvPr/>
            </p:nvSpPr>
            <p:spPr bwMode="auto">
              <a:xfrm>
                <a:off x="1281" y="28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24" name="Oval 870"/>
              <p:cNvSpPr>
                <a:spLocks noChangeArrowheads="1"/>
              </p:cNvSpPr>
              <p:nvPr/>
            </p:nvSpPr>
            <p:spPr bwMode="auto">
              <a:xfrm>
                <a:off x="1285" y="23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25" name="Oval 871"/>
              <p:cNvSpPr>
                <a:spLocks noChangeArrowheads="1"/>
              </p:cNvSpPr>
              <p:nvPr/>
            </p:nvSpPr>
            <p:spPr bwMode="auto">
              <a:xfrm>
                <a:off x="1285" y="298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26" name="Oval 872"/>
              <p:cNvSpPr>
                <a:spLocks noChangeArrowheads="1"/>
              </p:cNvSpPr>
              <p:nvPr/>
            </p:nvSpPr>
            <p:spPr bwMode="auto">
              <a:xfrm>
                <a:off x="1285" y="24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27" name="Oval 873"/>
              <p:cNvSpPr>
                <a:spLocks noChangeArrowheads="1"/>
              </p:cNvSpPr>
              <p:nvPr/>
            </p:nvSpPr>
            <p:spPr bwMode="auto">
              <a:xfrm>
                <a:off x="1285" y="30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28" name="Oval 874"/>
              <p:cNvSpPr>
                <a:spLocks noChangeArrowheads="1"/>
              </p:cNvSpPr>
              <p:nvPr/>
            </p:nvSpPr>
            <p:spPr bwMode="auto">
              <a:xfrm>
                <a:off x="1285" y="30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29" name="Oval 875"/>
              <p:cNvSpPr>
                <a:spLocks noChangeArrowheads="1"/>
              </p:cNvSpPr>
              <p:nvPr/>
            </p:nvSpPr>
            <p:spPr bwMode="auto">
              <a:xfrm>
                <a:off x="1285" y="30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30" name="Oval 876"/>
              <p:cNvSpPr>
                <a:spLocks noChangeArrowheads="1"/>
              </p:cNvSpPr>
              <p:nvPr/>
            </p:nvSpPr>
            <p:spPr bwMode="auto">
              <a:xfrm>
                <a:off x="1285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31" name="Oval 877"/>
              <p:cNvSpPr>
                <a:spLocks noChangeArrowheads="1"/>
              </p:cNvSpPr>
              <p:nvPr/>
            </p:nvSpPr>
            <p:spPr bwMode="auto">
              <a:xfrm>
                <a:off x="1285" y="31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32" name="Oval 878"/>
              <p:cNvSpPr>
                <a:spLocks noChangeArrowheads="1"/>
              </p:cNvSpPr>
              <p:nvPr/>
            </p:nvSpPr>
            <p:spPr bwMode="auto">
              <a:xfrm>
                <a:off x="1288" y="34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33" name="Oval 879"/>
              <p:cNvSpPr>
                <a:spLocks noChangeArrowheads="1"/>
              </p:cNvSpPr>
              <p:nvPr/>
            </p:nvSpPr>
            <p:spPr bwMode="auto">
              <a:xfrm>
                <a:off x="1292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34" name="Oval 880"/>
              <p:cNvSpPr>
                <a:spLocks noChangeArrowheads="1"/>
              </p:cNvSpPr>
              <p:nvPr/>
            </p:nvSpPr>
            <p:spPr bwMode="auto">
              <a:xfrm>
                <a:off x="1292" y="30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35" name="Oval 881"/>
              <p:cNvSpPr>
                <a:spLocks noChangeArrowheads="1"/>
              </p:cNvSpPr>
              <p:nvPr/>
            </p:nvSpPr>
            <p:spPr bwMode="auto">
              <a:xfrm>
                <a:off x="1292" y="32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36" name="Oval 882"/>
              <p:cNvSpPr>
                <a:spLocks noChangeArrowheads="1"/>
              </p:cNvSpPr>
              <p:nvPr/>
            </p:nvSpPr>
            <p:spPr bwMode="auto">
              <a:xfrm>
                <a:off x="1295" y="31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37" name="Oval 883"/>
              <p:cNvSpPr>
                <a:spLocks noChangeArrowheads="1"/>
              </p:cNvSpPr>
              <p:nvPr/>
            </p:nvSpPr>
            <p:spPr bwMode="auto">
              <a:xfrm>
                <a:off x="1295" y="25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38" name="Oval 884"/>
              <p:cNvSpPr>
                <a:spLocks noChangeArrowheads="1"/>
              </p:cNvSpPr>
              <p:nvPr/>
            </p:nvSpPr>
            <p:spPr bwMode="auto">
              <a:xfrm>
                <a:off x="1295" y="29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39" name="Oval 885"/>
              <p:cNvSpPr>
                <a:spLocks noChangeArrowheads="1"/>
              </p:cNvSpPr>
              <p:nvPr/>
            </p:nvSpPr>
            <p:spPr bwMode="auto">
              <a:xfrm>
                <a:off x="1299" y="31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40" name="Oval 886"/>
              <p:cNvSpPr>
                <a:spLocks noChangeArrowheads="1"/>
              </p:cNvSpPr>
              <p:nvPr/>
            </p:nvSpPr>
            <p:spPr bwMode="auto">
              <a:xfrm>
                <a:off x="1299" y="22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41" name="Oval 887"/>
              <p:cNvSpPr>
                <a:spLocks noChangeArrowheads="1"/>
              </p:cNvSpPr>
              <p:nvPr/>
            </p:nvSpPr>
            <p:spPr bwMode="auto">
              <a:xfrm>
                <a:off x="1299" y="33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42" name="Oval 888"/>
              <p:cNvSpPr>
                <a:spLocks noChangeArrowheads="1"/>
              </p:cNvSpPr>
              <p:nvPr/>
            </p:nvSpPr>
            <p:spPr bwMode="auto">
              <a:xfrm>
                <a:off x="1299" y="24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43" name="Oval 889"/>
              <p:cNvSpPr>
                <a:spLocks noChangeArrowheads="1"/>
              </p:cNvSpPr>
              <p:nvPr/>
            </p:nvSpPr>
            <p:spPr bwMode="auto">
              <a:xfrm>
                <a:off x="1299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44" name="Oval 890"/>
              <p:cNvSpPr>
                <a:spLocks noChangeArrowheads="1"/>
              </p:cNvSpPr>
              <p:nvPr/>
            </p:nvSpPr>
            <p:spPr bwMode="auto">
              <a:xfrm>
                <a:off x="1299" y="253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45" name="Oval 891"/>
              <p:cNvSpPr>
                <a:spLocks noChangeArrowheads="1"/>
              </p:cNvSpPr>
              <p:nvPr/>
            </p:nvSpPr>
            <p:spPr bwMode="auto">
              <a:xfrm>
                <a:off x="1302" y="29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46" name="Oval 892"/>
              <p:cNvSpPr>
                <a:spLocks noChangeArrowheads="1"/>
              </p:cNvSpPr>
              <p:nvPr/>
            </p:nvSpPr>
            <p:spPr bwMode="auto">
              <a:xfrm>
                <a:off x="1302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47" name="Oval 893"/>
              <p:cNvSpPr>
                <a:spLocks noChangeArrowheads="1"/>
              </p:cNvSpPr>
              <p:nvPr/>
            </p:nvSpPr>
            <p:spPr bwMode="auto">
              <a:xfrm>
                <a:off x="1302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48" name="Oval 894"/>
              <p:cNvSpPr>
                <a:spLocks noChangeArrowheads="1"/>
              </p:cNvSpPr>
              <p:nvPr/>
            </p:nvSpPr>
            <p:spPr bwMode="auto">
              <a:xfrm>
                <a:off x="1302" y="307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49" name="Oval 895"/>
              <p:cNvSpPr>
                <a:spLocks noChangeArrowheads="1"/>
              </p:cNvSpPr>
              <p:nvPr/>
            </p:nvSpPr>
            <p:spPr bwMode="auto">
              <a:xfrm>
                <a:off x="1306" y="30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50" name="Oval 896"/>
              <p:cNvSpPr>
                <a:spLocks noChangeArrowheads="1"/>
              </p:cNvSpPr>
              <p:nvPr/>
            </p:nvSpPr>
            <p:spPr bwMode="auto">
              <a:xfrm>
                <a:off x="1306" y="279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51" name="Oval 897"/>
              <p:cNvSpPr>
                <a:spLocks noChangeArrowheads="1"/>
              </p:cNvSpPr>
              <p:nvPr/>
            </p:nvSpPr>
            <p:spPr bwMode="auto">
              <a:xfrm>
                <a:off x="1306" y="29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52" name="Oval 898"/>
              <p:cNvSpPr>
                <a:spLocks noChangeArrowheads="1"/>
              </p:cNvSpPr>
              <p:nvPr/>
            </p:nvSpPr>
            <p:spPr bwMode="auto">
              <a:xfrm>
                <a:off x="1306" y="355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53" name="Oval 899"/>
              <p:cNvSpPr>
                <a:spLocks noChangeArrowheads="1"/>
              </p:cNvSpPr>
              <p:nvPr/>
            </p:nvSpPr>
            <p:spPr bwMode="auto">
              <a:xfrm>
                <a:off x="1306" y="19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54" name="Oval 900"/>
              <p:cNvSpPr>
                <a:spLocks noChangeArrowheads="1"/>
              </p:cNvSpPr>
              <p:nvPr/>
            </p:nvSpPr>
            <p:spPr bwMode="auto">
              <a:xfrm>
                <a:off x="1306" y="28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55" name="Oval 901"/>
              <p:cNvSpPr>
                <a:spLocks noChangeArrowheads="1"/>
              </p:cNvSpPr>
              <p:nvPr/>
            </p:nvSpPr>
            <p:spPr bwMode="auto">
              <a:xfrm>
                <a:off x="1309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56" name="Oval 902"/>
              <p:cNvSpPr>
                <a:spLocks noChangeArrowheads="1"/>
              </p:cNvSpPr>
              <p:nvPr/>
            </p:nvSpPr>
            <p:spPr bwMode="auto">
              <a:xfrm>
                <a:off x="1309" y="31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57" name="Oval 903"/>
              <p:cNvSpPr>
                <a:spLocks noChangeArrowheads="1"/>
              </p:cNvSpPr>
              <p:nvPr/>
            </p:nvSpPr>
            <p:spPr bwMode="auto">
              <a:xfrm>
                <a:off x="1309" y="22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58" name="Oval 904"/>
              <p:cNvSpPr>
                <a:spLocks noChangeArrowheads="1"/>
              </p:cNvSpPr>
              <p:nvPr/>
            </p:nvSpPr>
            <p:spPr bwMode="auto">
              <a:xfrm>
                <a:off x="1309" y="25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59" name="Oval 905"/>
              <p:cNvSpPr>
                <a:spLocks noChangeArrowheads="1"/>
              </p:cNvSpPr>
              <p:nvPr/>
            </p:nvSpPr>
            <p:spPr bwMode="auto">
              <a:xfrm>
                <a:off x="1313" y="28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60" name="Oval 906"/>
              <p:cNvSpPr>
                <a:spLocks noChangeArrowheads="1"/>
              </p:cNvSpPr>
              <p:nvPr/>
            </p:nvSpPr>
            <p:spPr bwMode="auto">
              <a:xfrm>
                <a:off x="1313" y="34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61" name="Oval 907"/>
              <p:cNvSpPr>
                <a:spLocks noChangeArrowheads="1"/>
              </p:cNvSpPr>
              <p:nvPr/>
            </p:nvSpPr>
            <p:spPr bwMode="auto">
              <a:xfrm>
                <a:off x="1313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62" name="Oval 908"/>
              <p:cNvSpPr>
                <a:spLocks noChangeArrowheads="1"/>
              </p:cNvSpPr>
              <p:nvPr/>
            </p:nvSpPr>
            <p:spPr bwMode="auto">
              <a:xfrm>
                <a:off x="1313" y="21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63" name="Oval 909"/>
              <p:cNvSpPr>
                <a:spLocks noChangeArrowheads="1"/>
              </p:cNvSpPr>
              <p:nvPr/>
            </p:nvSpPr>
            <p:spPr bwMode="auto">
              <a:xfrm>
                <a:off x="1316" y="35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64" name="Oval 910"/>
              <p:cNvSpPr>
                <a:spLocks noChangeArrowheads="1"/>
              </p:cNvSpPr>
              <p:nvPr/>
            </p:nvSpPr>
            <p:spPr bwMode="auto">
              <a:xfrm>
                <a:off x="1316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65" name="Oval 911"/>
              <p:cNvSpPr>
                <a:spLocks noChangeArrowheads="1"/>
              </p:cNvSpPr>
              <p:nvPr/>
            </p:nvSpPr>
            <p:spPr bwMode="auto">
              <a:xfrm>
                <a:off x="1316" y="31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66" name="Oval 912"/>
              <p:cNvSpPr>
                <a:spLocks noChangeArrowheads="1"/>
              </p:cNvSpPr>
              <p:nvPr/>
            </p:nvSpPr>
            <p:spPr bwMode="auto">
              <a:xfrm>
                <a:off x="1316" y="23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67" name="Oval 913"/>
              <p:cNvSpPr>
                <a:spLocks noChangeArrowheads="1"/>
              </p:cNvSpPr>
              <p:nvPr/>
            </p:nvSpPr>
            <p:spPr bwMode="auto">
              <a:xfrm>
                <a:off x="1316" y="30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68" name="Oval 914"/>
              <p:cNvSpPr>
                <a:spLocks noChangeArrowheads="1"/>
              </p:cNvSpPr>
              <p:nvPr/>
            </p:nvSpPr>
            <p:spPr bwMode="auto">
              <a:xfrm>
                <a:off x="1320" y="28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69" name="Oval 915"/>
              <p:cNvSpPr>
                <a:spLocks noChangeArrowheads="1"/>
              </p:cNvSpPr>
              <p:nvPr/>
            </p:nvSpPr>
            <p:spPr bwMode="auto">
              <a:xfrm>
                <a:off x="1320" y="309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70" name="Oval 916"/>
              <p:cNvSpPr>
                <a:spLocks noChangeArrowheads="1"/>
              </p:cNvSpPr>
              <p:nvPr/>
            </p:nvSpPr>
            <p:spPr bwMode="auto">
              <a:xfrm>
                <a:off x="1320" y="31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71" name="Oval 917"/>
              <p:cNvSpPr>
                <a:spLocks noChangeArrowheads="1"/>
              </p:cNvSpPr>
              <p:nvPr/>
            </p:nvSpPr>
            <p:spPr bwMode="auto">
              <a:xfrm>
                <a:off x="1320" y="298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72" name="Oval 918"/>
              <p:cNvSpPr>
                <a:spLocks noChangeArrowheads="1"/>
              </p:cNvSpPr>
              <p:nvPr/>
            </p:nvSpPr>
            <p:spPr bwMode="auto">
              <a:xfrm>
                <a:off x="1320" y="298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73" name="Oval 919"/>
              <p:cNvSpPr>
                <a:spLocks noChangeArrowheads="1"/>
              </p:cNvSpPr>
              <p:nvPr/>
            </p:nvSpPr>
            <p:spPr bwMode="auto">
              <a:xfrm>
                <a:off x="1320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74" name="Oval 920"/>
              <p:cNvSpPr>
                <a:spLocks noChangeArrowheads="1"/>
              </p:cNvSpPr>
              <p:nvPr/>
            </p:nvSpPr>
            <p:spPr bwMode="auto">
              <a:xfrm>
                <a:off x="1320" y="30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75" name="Oval 921"/>
              <p:cNvSpPr>
                <a:spLocks noChangeArrowheads="1"/>
              </p:cNvSpPr>
              <p:nvPr/>
            </p:nvSpPr>
            <p:spPr bwMode="auto">
              <a:xfrm>
                <a:off x="1320" y="27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76" name="Oval 922"/>
              <p:cNvSpPr>
                <a:spLocks noChangeArrowheads="1"/>
              </p:cNvSpPr>
              <p:nvPr/>
            </p:nvSpPr>
            <p:spPr bwMode="auto">
              <a:xfrm>
                <a:off x="1323" y="32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77" name="Oval 923"/>
              <p:cNvSpPr>
                <a:spLocks noChangeArrowheads="1"/>
              </p:cNvSpPr>
              <p:nvPr/>
            </p:nvSpPr>
            <p:spPr bwMode="auto">
              <a:xfrm>
                <a:off x="1323" y="31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78" name="Oval 924"/>
              <p:cNvSpPr>
                <a:spLocks noChangeArrowheads="1"/>
              </p:cNvSpPr>
              <p:nvPr/>
            </p:nvSpPr>
            <p:spPr bwMode="auto">
              <a:xfrm>
                <a:off x="1323" y="31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79" name="Oval 925"/>
              <p:cNvSpPr>
                <a:spLocks noChangeArrowheads="1"/>
              </p:cNvSpPr>
              <p:nvPr/>
            </p:nvSpPr>
            <p:spPr bwMode="auto">
              <a:xfrm>
                <a:off x="1323" y="32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80" name="Oval 926"/>
              <p:cNvSpPr>
                <a:spLocks noChangeArrowheads="1"/>
              </p:cNvSpPr>
              <p:nvPr/>
            </p:nvSpPr>
            <p:spPr bwMode="auto">
              <a:xfrm>
                <a:off x="1323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81" name="Oval 927"/>
              <p:cNvSpPr>
                <a:spLocks noChangeArrowheads="1"/>
              </p:cNvSpPr>
              <p:nvPr/>
            </p:nvSpPr>
            <p:spPr bwMode="auto">
              <a:xfrm>
                <a:off x="1323" y="27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82" name="Oval 928"/>
              <p:cNvSpPr>
                <a:spLocks noChangeArrowheads="1"/>
              </p:cNvSpPr>
              <p:nvPr/>
            </p:nvSpPr>
            <p:spPr bwMode="auto">
              <a:xfrm>
                <a:off x="1327" y="245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83" name="Oval 929"/>
              <p:cNvSpPr>
                <a:spLocks noChangeArrowheads="1"/>
              </p:cNvSpPr>
              <p:nvPr/>
            </p:nvSpPr>
            <p:spPr bwMode="auto">
              <a:xfrm>
                <a:off x="1327" y="3145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84" name="Oval 930"/>
              <p:cNvSpPr>
                <a:spLocks noChangeArrowheads="1"/>
              </p:cNvSpPr>
              <p:nvPr/>
            </p:nvSpPr>
            <p:spPr bwMode="auto">
              <a:xfrm>
                <a:off x="1327" y="3560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85" name="Oval 931"/>
              <p:cNvSpPr>
                <a:spLocks noChangeArrowheads="1"/>
              </p:cNvSpPr>
              <p:nvPr/>
            </p:nvSpPr>
            <p:spPr bwMode="auto">
              <a:xfrm>
                <a:off x="1327" y="333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86" name="Oval 932"/>
              <p:cNvSpPr>
                <a:spLocks noChangeArrowheads="1"/>
              </p:cNvSpPr>
              <p:nvPr/>
            </p:nvSpPr>
            <p:spPr bwMode="auto">
              <a:xfrm>
                <a:off x="1327" y="3078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87" name="Oval 933"/>
              <p:cNvSpPr>
                <a:spLocks noChangeArrowheads="1"/>
              </p:cNvSpPr>
              <p:nvPr/>
            </p:nvSpPr>
            <p:spPr bwMode="auto">
              <a:xfrm>
                <a:off x="1327" y="3180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88" name="Oval 934"/>
              <p:cNvSpPr>
                <a:spLocks noChangeArrowheads="1"/>
              </p:cNvSpPr>
              <p:nvPr/>
            </p:nvSpPr>
            <p:spPr bwMode="auto">
              <a:xfrm>
                <a:off x="1327" y="2376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89" name="Oval 935"/>
              <p:cNvSpPr>
                <a:spLocks noChangeArrowheads="1"/>
              </p:cNvSpPr>
              <p:nvPr/>
            </p:nvSpPr>
            <p:spPr bwMode="auto">
              <a:xfrm>
                <a:off x="1327" y="3138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90" name="Oval 936"/>
              <p:cNvSpPr>
                <a:spLocks noChangeArrowheads="1"/>
              </p:cNvSpPr>
              <p:nvPr/>
            </p:nvSpPr>
            <p:spPr bwMode="auto">
              <a:xfrm>
                <a:off x="1327" y="2555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91" name="Oval 937"/>
              <p:cNvSpPr>
                <a:spLocks noChangeArrowheads="1"/>
              </p:cNvSpPr>
              <p:nvPr/>
            </p:nvSpPr>
            <p:spPr bwMode="auto">
              <a:xfrm>
                <a:off x="1330" y="20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92" name="Oval 938"/>
              <p:cNvSpPr>
                <a:spLocks noChangeArrowheads="1"/>
              </p:cNvSpPr>
              <p:nvPr/>
            </p:nvSpPr>
            <p:spPr bwMode="auto">
              <a:xfrm>
                <a:off x="1330" y="30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93" name="Oval 939"/>
              <p:cNvSpPr>
                <a:spLocks noChangeArrowheads="1"/>
              </p:cNvSpPr>
              <p:nvPr/>
            </p:nvSpPr>
            <p:spPr bwMode="auto">
              <a:xfrm>
                <a:off x="1330" y="30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94" name="Oval 940"/>
              <p:cNvSpPr>
                <a:spLocks noChangeArrowheads="1"/>
              </p:cNvSpPr>
              <p:nvPr/>
            </p:nvSpPr>
            <p:spPr bwMode="auto">
              <a:xfrm>
                <a:off x="1330" y="354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95" name="Oval 941"/>
              <p:cNvSpPr>
                <a:spLocks noChangeArrowheads="1"/>
              </p:cNvSpPr>
              <p:nvPr/>
            </p:nvSpPr>
            <p:spPr bwMode="auto">
              <a:xfrm>
                <a:off x="1330" y="199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96" name="Oval 942"/>
              <p:cNvSpPr>
                <a:spLocks noChangeArrowheads="1"/>
              </p:cNvSpPr>
              <p:nvPr/>
            </p:nvSpPr>
            <p:spPr bwMode="auto">
              <a:xfrm>
                <a:off x="1334" y="3242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97" name="Oval 943"/>
              <p:cNvSpPr>
                <a:spLocks noChangeArrowheads="1"/>
              </p:cNvSpPr>
              <p:nvPr/>
            </p:nvSpPr>
            <p:spPr bwMode="auto">
              <a:xfrm>
                <a:off x="1334" y="2733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98" name="Oval 944"/>
              <p:cNvSpPr>
                <a:spLocks noChangeArrowheads="1"/>
              </p:cNvSpPr>
              <p:nvPr/>
            </p:nvSpPr>
            <p:spPr bwMode="auto">
              <a:xfrm>
                <a:off x="1337" y="27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599" name="Oval 945"/>
              <p:cNvSpPr>
                <a:spLocks noChangeArrowheads="1"/>
              </p:cNvSpPr>
              <p:nvPr/>
            </p:nvSpPr>
            <p:spPr bwMode="auto">
              <a:xfrm>
                <a:off x="1337" y="30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00" name="Oval 946"/>
              <p:cNvSpPr>
                <a:spLocks noChangeArrowheads="1"/>
              </p:cNvSpPr>
              <p:nvPr/>
            </p:nvSpPr>
            <p:spPr bwMode="auto">
              <a:xfrm>
                <a:off x="1337" y="28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01" name="Oval 947"/>
              <p:cNvSpPr>
                <a:spLocks noChangeArrowheads="1"/>
              </p:cNvSpPr>
              <p:nvPr/>
            </p:nvSpPr>
            <p:spPr bwMode="auto">
              <a:xfrm>
                <a:off x="1337" y="27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02" name="Oval 948"/>
              <p:cNvSpPr>
                <a:spLocks noChangeArrowheads="1"/>
              </p:cNvSpPr>
              <p:nvPr/>
            </p:nvSpPr>
            <p:spPr bwMode="auto">
              <a:xfrm>
                <a:off x="1337" y="29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03" name="Oval 949"/>
              <p:cNvSpPr>
                <a:spLocks noChangeArrowheads="1"/>
              </p:cNvSpPr>
              <p:nvPr/>
            </p:nvSpPr>
            <p:spPr bwMode="auto">
              <a:xfrm>
                <a:off x="1337" y="29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04" name="Oval 950"/>
              <p:cNvSpPr>
                <a:spLocks noChangeArrowheads="1"/>
              </p:cNvSpPr>
              <p:nvPr/>
            </p:nvSpPr>
            <p:spPr bwMode="auto">
              <a:xfrm>
                <a:off x="1341" y="2946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05" name="Oval 951"/>
              <p:cNvSpPr>
                <a:spLocks noChangeArrowheads="1"/>
              </p:cNvSpPr>
              <p:nvPr/>
            </p:nvSpPr>
            <p:spPr bwMode="auto">
              <a:xfrm>
                <a:off x="1341" y="2425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06" name="Oval 952"/>
              <p:cNvSpPr>
                <a:spLocks noChangeArrowheads="1"/>
              </p:cNvSpPr>
              <p:nvPr/>
            </p:nvSpPr>
            <p:spPr bwMode="auto">
              <a:xfrm>
                <a:off x="1341" y="3113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07" name="Oval 953"/>
              <p:cNvSpPr>
                <a:spLocks noChangeArrowheads="1"/>
              </p:cNvSpPr>
              <p:nvPr/>
            </p:nvSpPr>
            <p:spPr bwMode="auto">
              <a:xfrm>
                <a:off x="1341" y="3043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08" name="Oval 954"/>
              <p:cNvSpPr>
                <a:spLocks noChangeArrowheads="1"/>
              </p:cNvSpPr>
              <p:nvPr/>
            </p:nvSpPr>
            <p:spPr bwMode="auto">
              <a:xfrm>
                <a:off x="1344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09" name="Oval 955"/>
              <p:cNvSpPr>
                <a:spLocks noChangeArrowheads="1"/>
              </p:cNvSpPr>
              <p:nvPr/>
            </p:nvSpPr>
            <p:spPr bwMode="auto">
              <a:xfrm>
                <a:off x="1344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10" name="Oval 956"/>
              <p:cNvSpPr>
                <a:spLocks noChangeArrowheads="1"/>
              </p:cNvSpPr>
              <p:nvPr/>
            </p:nvSpPr>
            <p:spPr bwMode="auto">
              <a:xfrm>
                <a:off x="1344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11" name="Oval 957"/>
              <p:cNvSpPr>
                <a:spLocks noChangeArrowheads="1"/>
              </p:cNvSpPr>
              <p:nvPr/>
            </p:nvSpPr>
            <p:spPr bwMode="auto">
              <a:xfrm>
                <a:off x="1344" y="30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12" name="Oval 958"/>
              <p:cNvSpPr>
                <a:spLocks noChangeArrowheads="1"/>
              </p:cNvSpPr>
              <p:nvPr/>
            </p:nvSpPr>
            <p:spPr bwMode="auto">
              <a:xfrm>
                <a:off x="1344" y="30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13" name="Oval 959"/>
              <p:cNvSpPr>
                <a:spLocks noChangeArrowheads="1"/>
              </p:cNvSpPr>
              <p:nvPr/>
            </p:nvSpPr>
            <p:spPr bwMode="auto">
              <a:xfrm>
                <a:off x="1347" y="31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14" name="Oval 960"/>
              <p:cNvSpPr>
                <a:spLocks noChangeArrowheads="1"/>
              </p:cNvSpPr>
              <p:nvPr/>
            </p:nvSpPr>
            <p:spPr bwMode="auto">
              <a:xfrm>
                <a:off x="1347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15" name="Oval 961"/>
              <p:cNvSpPr>
                <a:spLocks noChangeArrowheads="1"/>
              </p:cNvSpPr>
              <p:nvPr/>
            </p:nvSpPr>
            <p:spPr bwMode="auto">
              <a:xfrm>
                <a:off x="1347" y="307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16" name="Oval 962"/>
              <p:cNvSpPr>
                <a:spLocks noChangeArrowheads="1"/>
              </p:cNvSpPr>
              <p:nvPr/>
            </p:nvSpPr>
            <p:spPr bwMode="auto">
              <a:xfrm>
                <a:off x="1347" y="18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17" name="Oval 963"/>
              <p:cNvSpPr>
                <a:spLocks noChangeArrowheads="1"/>
              </p:cNvSpPr>
              <p:nvPr/>
            </p:nvSpPr>
            <p:spPr bwMode="auto">
              <a:xfrm>
                <a:off x="1347" y="31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18" name="Oval 964"/>
              <p:cNvSpPr>
                <a:spLocks noChangeArrowheads="1"/>
              </p:cNvSpPr>
              <p:nvPr/>
            </p:nvSpPr>
            <p:spPr bwMode="auto">
              <a:xfrm>
                <a:off x="1347" y="29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19" name="Oval 965"/>
              <p:cNvSpPr>
                <a:spLocks noChangeArrowheads="1"/>
              </p:cNvSpPr>
              <p:nvPr/>
            </p:nvSpPr>
            <p:spPr bwMode="auto">
              <a:xfrm>
                <a:off x="1347" y="30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20" name="Oval 966"/>
              <p:cNvSpPr>
                <a:spLocks noChangeArrowheads="1"/>
              </p:cNvSpPr>
              <p:nvPr/>
            </p:nvSpPr>
            <p:spPr bwMode="auto">
              <a:xfrm>
                <a:off x="1347" y="29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21" name="Oval 967"/>
              <p:cNvSpPr>
                <a:spLocks noChangeArrowheads="1"/>
              </p:cNvSpPr>
              <p:nvPr/>
            </p:nvSpPr>
            <p:spPr bwMode="auto">
              <a:xfrm>
                <a:off x="1347" y="25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22" name="Oval 968"/>
              <p:cNvSpPr>
                <a:spLocks noChangeArrowheads="1"/>
              </p:cNvSpPr>
              <p:nvPr/>
            </p:nvSpPr>
            <p:spPr bwMode="auto">
              <a:xfrm>
                <a:off x="1347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23" name="Oval 969"/>
              <p:cNvSpPr>
                <a:spLocks noChangeArrowheads="1"/>
              </p:cNvSpPr>
              <p:nvPr/>
            </p:nvSpPr>
            <p:spPr bwMode="auto">
              <a:xfrm>
                <a:off x="1351" y="28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24" name="Oval 970"/>
              <p:cNvSpPr>
                <a:spLocks noChangeArrowheads="1"/>
              </p:cNvSpPr>
              <p:nvPr/>
            </p:nvSpPr>
            <p:spPr bwMode="auto">
              <a:xfrm>
                <a:off x="1351" y="32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25" name="Oval 971"/>
              <p:cNvSpPr>
                <a:spLocks noChangeArrowheads="1"/>
              </p:cNvSpPr>
              <p:nvPr/>
            </p:nvSpPr>
            <p:spPr bwMode="auto">
              <a:xfrm>
                <a:off x="1351" y="34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26" name="Oval 972"/>
              <p:cNvSpPr>
                <a:spLocks noChangeArrowheads="1"/>
              </p:cNvSpPr>
              <p:nvPr/>
            </p:nvSpPr>
            <p:spPr bwMode="auto">
              <a:xfrm>
                <a:off x="1351" y="31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27" name="Oval 973"/>
              <p:cNvSpPr>
                <a:spLocks noChangeArrowheads="1"/>
              </p:cNvSpPr>
              <p:nvPr/>
            </p:nvSpPr>
            <p:spPr bwMode="auto">
              <a:xfrm>
                <a:off x="1351" y="30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28" name="Oval 974"/>
              <p:cNvSpPr>
                <a:spLocks noChangeArrowheads="1"/>
              </p:cNvSpPr>
              <p:nvPr/>
            </p:nvSpPr>
            <p:spPr bwMode="auto">
              <a:xfrm>
                <a:off x="1351" y="29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29" name="Oval 975"/>
              <p:cNvSpPr>
                <a:spLocks noChangeArrowheads="1"/>
              </p:cNvSpPr>
              <p:nvPr/>
            </p:nvSpPr>
            <p:spPr bwMode="auto">
              <a:xfrm>
                <a:off x="1351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30" name="Oval 976"/>
              <p:cNvSpPr>
                <a:spLocks noChangeArrowheads="1"/>
              </p:cNvSpPr>
              <p:nvPr/>
            </p:nvSpPr>
            <p:spPr bwMode="auto">
              <a:xfrm>
                <a:off x="1351" y="18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31" name="Oval 977"/>
              <p:cNvSpPr>
                <a:spLocks noChangeArrowheads="1"/>
              </p:cNvSpPr>
              <p:nvPr/>
            </p:nvSpPr>
            <p:spPr bwMode="auto">
              <a:xfrm>
                <a:off x="1354" y="30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32" name="Oval 978"/>
              <p:cNvSpPr>
                <a:spLocks noChangeArrowheads="1"/>
              </p:cNvSpPr>
              <p:nvPr/>
            </p:nvSpPr>
            <p:spPr bwMode="auto">
              <a:xfrm>
                <a:off x="1354" y="33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33" name="Oval 979"/>
              <p:cNvSpPr>
                <a:spLocks noChangeArrowheads="1"/>
              </p:cNvSpPr>
              <p:nvPr/>
            </p:nvSpPr>
            <p:spPr bwMode="auto">
              <a:xfrm>
                <a:off x="1354" y="289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34" name="Oval 980"/>
              <p:cNvSpPr>
                <a:spLocks noChangeArrowheads="1"/>
              </p:cNvSpPr>
              <p:nvPr/>
            </p:nvSpPr>
            <p:spPr bwMode="auto">
              <a:xfrm>
                <a:off x="1354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35" name="Oval 981"/>
              <p:cNvSpPr>
                <a:spLocks noChangeArrowheads="1"/>
              </p:cNvSpPr>
              <p:nvPr/>
            </p:nvSpPr>
            <p:spPr bwMode="auto">
              <a:xfrm>
                <a:off x="1354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36" name="Oval 982"/>
              <p:cNvSpPr>
                <a:spLocks noChangeArrowheads="1"/>
              </p:cNvSpPr>
              <p:nvPr/>
            </p:nvSpPr>
            <p:spPr bwMode="auto">
              <a:xfrm>
                <a:off x="1358" y="31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37" name="Oval 983"/>
              <p:cNvSpPr>
                <a:spLocks noChangeArrowheads="1"/>
              </p:cNvSpPr>
              <p:nvPr/>
            </p:nvSpPr>
            <p:spPr bwMode="auto">
              <a:xfrm>
                <a:off x="1358" y="28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38" name="Oval 984"/>
              <p:cNvSpPr>
                <a:spLocks noChangeArrowheads="1"/>
              </p:cNvSpPr>
              <p:nvPr/>
            </p:nvSpPr>
            <p:spPr bwMode="auto">
              <a:xfrm>
                <a:off x="1358" y="26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39" name="Oval 985"/>
              <p:cNvSpPr>
                <a:spLocks noChangeArrowheads="1"/>
              </p:cNvSpPr>
              <p:nvPr/>
            </p:nvSpPr>
            <p:spPr bwMode="auto">
              <a:xfrm>
                <a:off x="1358" y="31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40" name="Oval 986"/>
              <p:cNvSpPr>
                <a:spLocks noChangeArrowheads="1"/>
              </p:cNvSpPr>
              <p:nvPr/>
            </p:nvSpPr>
            <p:spPr bwMode="auto">
              <a:xfrm>
                <a:off x="1358" y="27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41" name="Oval 987"/>
              <p:cNvSpPr>
                <a:spLocks noChangeArrowheads="1"/>
              </p:cNvSpPr>
              <p:nvPr/>
            </p:nvSpPr>
            <p:spPr bwMode="auto">
              <a:xfrm>
                <a:off x="1361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42" name="Oval 988"/>
              <p:cNvSpPr>
                <a:spLocks noChangeArrowheads="1"/>
              </p:cNvSpPr>
              <p:nvPr/>
            </p:nvSpPr>
            <p:spPr bwMode="auto">
              <a:xfrm>
                <a:off x="1361" y="27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43" name="Oval 989"/>
              <p:cNvSpPr>
                <a:spLocks noChangeArrowheads="1"/>
              </p:cNvSpPr>
              <p:nvPr/>
            </p:nvSpPr>
            <p:spPr bwMode="auto">
              <a:xfrm>
                <a:off x="1361" y="298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44" name="Oval 990"/>
              <p:cNvSpPr>
                <a:spLocks noChangeArrowheads="1"/>
              </p:cNvSpPr>
              <p:nvPr/>
            </p:nvSpPr>
            <p:spPr bwMode="auto">
              <a:xfrm>
                <a:off x="1361" y="2789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45" name="Oval 991"/>
              <p:cNvSpPr>
                <a:spLocks noChangeArrowheads="1"/>
              </p:cNvSpPr>
              <p:nvPr/>
            </p:nvSpPr>
            <p:spPr bwMode="auto">
              <a:xfrm>
                <a:off x="1361" y="32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46" name="Oval 992"/>
              <p:cNvSpPr>
                <a:spLocks noChangeArrowheads="1"/>
              </p:cNvSpPr>
              <p:nvPr/>
            </p:nvSpPr>
            <p:spPr bwMode="auto">
              <a:xfrm>
                <a:off x="1361" y="33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47" name="Oval 993"/>
              <p:cNvSpPr>
                <a:spLocks noChangeArrowheads="1"/>
              </p:cNvSpPr>
              <p:nvPr/>
            </p:nvSpPr>
            <p:spPr bwMode="auto">
              <a:xfrm>
                <a:off x="1365" y="23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48" name="Oval 994"/>
              <p:cNvSpPr>
                <a:spLocks noChangeArrowheads="1"/>
              </p:cNvSpPr>
              <p:nvPr/>
            </p:nvSpPr>
            <p:spPr bwMode="auto">
              <a:xfrm>
                <a:off x="1365" y="32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49" name="Oval 995"/>
              <p:cNvSpPr>
                <a:spLocks noChangeArrowheads="1"/>
              </p:cNvSpPr>
              <p:nvPr/>
            </p:nvSpPr>
            <p:spPr bwMode="auto">
              <a:xfrm>
                <a:off x="1365" y="22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50" name="Oval 996"/>
              <p:cNvSpPr>
                <a:spLocks noChangeArrowheads="1"/>
              </p:cNvSpPr>
              <p:nvPr/>
            </p:nvSpPr>
            <p:spPr bwMode="auto">
              <a:xfrm>
                <a:off x="1365" y="32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51" name="Oval 997"/>
              <p:cNvSpPr>
                <a:spLocks noChangeArrowheads="1"/>
              </p:cNvSpPr>
              <p:nvPr/>
            </p:nvSpPr>
            <p:spPr bwMode="auto">
              <a:xfrm>
                <a:off x="1365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52" name="Oval 998"/>
              <p:cNvSpPr>
                <a:spLocks noChangeArrowheads="1"/>
              </p:cNvSpPr>
              <p:nvPr/>
            </p:nvSpPr>
            <p:spPr bwMode="auto">
              <a:xfrm>
                <a:off x="1365" y="28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53" name="Oval 999"/>
              <p:cNvSpPr>
                <a:spLocks noChangeArrowheads="1"/>
              </p:cNvSpPr>
              <p:nvPr/>
            </p:nvSpPr>
            <p:spPr bwMode="auto">
              <a:xfrm>
                <a:off x="1368" y="28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54" name="Oval 1000"/>
              <p:cNvSpPr>
                <a:spLocks noChangeArrowheads="1"/>
              </p:cNvSpPr>
              <p:nvPr/>
            </p:nvSpPr>
            <p:spPr bwMode="auto">
              <a:xfrm>
                <a:off x="1368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55" name="Oval 1001"/>
              <p:cNvSpPr>
                <a:spLocks noChangeArrowheads="1"/>
              </p:cNvSpPr>
              <p:nvPr/>
            </p:nvSpPr>
            <p:spPr bwMode="auto">
              <a:xfrm>
                <a:off x="1368" y="28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56" name="Oval 1002"/>
              <p:cNvSpPr>
                <a:spLocks noChangeArrowheads="1"/>
              </p:cNvSpPr>
              <p:nvPr/>
            </p:nvSpPr>
            <p:spPr bwMode="auto">
              <a:xfrm>
                <a:off x="1368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57" name="Oval 1003"/>
              <p:cNvSpPr>
                <a:spLocks noChangeArrowheads="1"/>
              </p:cNvSpPr>
              <p:nvPr/>
            </p:nvSpPr>
            <p:spPr bwMode="auto">
              <a:xfrm>
                <a:off x="1372" y="29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58" name="Oval 1004"/>
              <p:cNvSpPr>
                <a:spLocks noChangeArrowheads="1"/>
              </p:cNvSpPr>
              <p:nvPr/>
            </p:nvSpPr>
            <p:spPr bwMode="auto">
              <a:xfrm>
                <a:off x="1372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59" name="Oval 1005"/>
              <p:cNvSpPr>
                <a:spLocks noChangeArrowheads="1"/>
              </p:cNvSpPr>
              <p:nvPr/>
            </p:nvSpPr>
            <p:spPr bwMode="auto">
              <a:xfrm>
                <a:off x="1372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60" name="Oval 1006"/>
              <p:cNvSpPr>
                <a:spLocks noChangeArrowheads="1"/>
              </p:cNvSpPr>
              <p:nvPr/>
            </p:nvSpPr>
            <p:spPr bwMode="auto">
              <a:xfrm>
                <a:off x="1372" y="31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61" name="Oval 1007"/>
              <p:cNvSpPr>
                <a:spLocks noChangeArrowheads="1"/>
              </p:cNvSpPr>
              <p:nvPr/>
            </p:nvSpPr>
            <p:spPr bwMode="auto">
              <a:xfrm>
                <a:off x="1372" y="28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662" name="Oval 1008"/>
              <p:cNvSpPr>
                <a:spLocks noChangeArrowheads="1"/>
              </p:cNvSpPr>
              <p:nvPr/>
            </p:nvSpPr>
            <p:spPr bwMode="auto">
              <a:xfrm>
                <a:off x="1375" y="32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4556" name="Group 1210"/>
            <p:cNvGrpSpPr>
              <a:grpSpLocks/>
            </p:cNvGrpSpPr>
            <p:nvPr/>
          </p:nvGrpSpPr>
          <p:grpSpPr bwMode="auto">
            <a:xfrm>
              <a:off x="1375" y="795"/>
              <a:ext cx="175" cy="2786"/>
              <a:chOff x="1375" y="795"/>
              <a:chExt cx="175" cy="2786"/>
            </a:xfrm>
          </p:grpSpPr>
          <p:sp>
            <p:nvSpPr>
              <p:cNvPr id="46263" name="Oval 1010"/>
              <p:cNvSpPr>
                <a:spLocks noChangeArrowheads="1"/>
              </p:cNvSpPr>
              <p:nvPr/>
            </p:nvSpPr>
            <p:spPr bwMode="auto">
              <a:xfrm>
                <a:off x="1375" y="33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64" name="Oval 1011"/>
              <p:cNvSpPr>
                <a:spLocks noChangeArrowheads="1"/>
              </p:cNvSpPr>
              <p:nvPr/>
            </p:nvSpPr>
            <p:spPr bwMode="auto">
              <a:xfrm>
                <a:off x="1375" y="31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65" name="Oval 1012"/>
              <p:cNvSpPr>
                <a:spLocks noChangeArrowheads="1"/>
              </p:cNvSpPr>
              <p:nvPr/>
            </p:nvSpPr>
            <p:spPr bwMode="auto">
              <a:xfrm>
                <a:off x="1375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66" name="Oval 1013"/>
              <p:cNvSpPr>
                <a:spLocks noChangeArrowheads="1"/>
              </p:cNvSpPr>
              <p:nvPr/>
            </p:nvSpPr>
            <p:spPr bwMode="auto">
              <a:xfrm>
                <a:off x="1375" y="29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67" name="Oval 1014"/>
              <p:cNvSpPr>
                <a:spLocks noChangeArrowheads="1"/>
              </p:cNvSpPr>
              <p:nvPr/>
            </p:nvSpPr>
            <p:spPr bwMode="auto">
              <a:xfrm>
                <a:off x="1379" y="35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68" name="Oval 1015"/>
              <p:cNvSpPr>
                <a:spLocks noChangeArrowheads="1"/>
              </p:cNvSpPr>
              <p:nvPr/>
            </p:nvSpPr>
            <p:spPr bwMode="auto">
              <a:xfrm>
                <a:off x="1379" y="30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69" name="Oval 1016"/>
              <p:cNvSpPr>
                <a:spLocks noChangeArrowheads="1"/>
              </p:cNvSpPr>
              <p:nvPr/>
            </p:nvSpPr>
            <p:spPr bwMode="auto">
              <a:xfrm>
                <a:off x="1382" y="28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70" name="Oval 1017"/>
              <p:cNvSpPr>
                <a:spLocks noChangeArrowheads="1"/>
              </p:cNvSpPr>
              <p:nvPr/>
            </p:nvSpPr>
            <p:spPr bwMode="auto">
              <a:xfrm>
                <a:off x="1382" y="27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71" name="Oval 1018"/>
              <p:cNvSpPr>
                <a:spLocks noChangeArrowheads="1"/>
              </p:cNvSpPr>
              <p:nvPr/>
            </p:nvSpPr>
            <p:spPr bwMode="auto">
              <a:xfrm>
                <a:off x="1382" y="30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72" name="Oval 1019"/>
              <p:cNvSpPr>
                <a:spLocks noChangeArrowheads="1"/>
              </p:cNvSpPr>
              <p:nvPr/>
            </p:nvSpPr>
            <p:spPr bwMode="auto">
              <a:xfrm>
                <a:off x="1382" y="298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73" name="Oval 1020"/>
              <p:cNvSpPr>
                <a:spLocks noChangeArrowheads="1"/>
              </p:cNvSpPr>
              <p:nvPr/>
            </p:nvSpPr>
            <p:spPr bwMode="auto">
              <a:xfrm>
                <a:off x="1382" y="16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74" name="Oval 1021"/>
              <p:cNvSpPr>
                <a:spLocks noChangeArrowheads="1"/>
              </p:cNvSpPr>
              <p:nvPr/>
            </p:nvSpPr>
            <p:spPr bwMode="auto">
              <a:xfrm>
                <a:off x="1386" y="29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75" name="Oval 1022"/>
              <p:cNvSpPr>
                <a:spLocks noChangeArrowheads="1"/>
              </p:cNvSpPr>
              <p:nvPr/>
            </p:nvSpPr>
            <p:spPr bwMode="auto">
              <a:xfrm>
                <a:off x="1386" y="33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76" name="Oval 1023"/>
              <p:cNvSpPr>
                <a:spLocks noChangeArrowheads="1"/>
              </p:cNvSpPr>
              <p:nvPr/>
            </p:nvSpPr>
            <p:spPr bwMode="auto">
              <a:xfrm>
                <a:off x="1386" y="32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77" name="Oval 1024"/>
              <p:cNvSpPr>
                <a:spLocks noChangeArrowheads="1"/>
              </p:cNvSpPr>
              <p:nvPr/>
            </p:nvSpPr>
            <p:spPr bwMode="auto">
              <a:xfrm>
                <a:off x="1389" y="30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78" name="Oval 1025"/>
              <p:cNvSpPr>
                <a:spLocks noChangeArrowheads="1"/>
              </p:cNvSpPr>
              <p:nvPr/>
            </p:nvSpPr>
            <p:spPr bwMode="auto">
              <a:xfrm>
                <a:off x="1389" y="24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79" name="Oval 1026"/>
              <p:cNvSpPr>
                <a:spLocks noChangeArrowheads="1"/>
              </p:cNvSpPr>
              <p:nvPr/>
            </p:nvSpPr>
            <p:spPr bwMode="auto">
              <a:xfrm>
                <a:off x="1389" y="30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80" name="Oval 1027"/>
              <p:cNvSpPr>
                <a:spLocks noChangeArrowheads="1"/>
              </p:cNvSpPr>
              <p:nvPr/>
            </p:nvSpPr>
            <p:spPr bwMode="auto">
              <a:xfrm>
                <a:off x="1389" y="35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81" name="Oval 1028"/>
              <p:cNvSpPr>
                <a:spLocks noChangeArrowheads="1"/>
              </p:cNvSpPr>
              <p:nvPr/>
            </p:nvSpPr>
            <p:spPr bwMode="auto">
              <a:xfrm>
                <a:off x="1389" y="26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82" name="Oval 1029"/>
              <p:cNvSpPr>
                <a:spLocks noChangeArrowheads="1"/>
              </p:cNvSpPr>
              <p:nvPr/>
            </p:nvSpPr>
            <p:spPr bwMode="auto">
              <a:xfrm>
                <a:off x="1389" y="28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83" name="Oval 1030"/>
              <p:cNvSpPr>
                <a:spLocks noChangeArrowheads="1"/>
              </p:cNvSpPr>
              <p:nvPr/>
            </p:nvSpPr>
            <p:spPr bwMode="auto">
              <a:xfrm>
                <a:off x="1389" y="30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84" name="Oval 1031"/>
              <p:cNvSpPr>
                <a:spLocks noChangeArrowheads="1"/>
              </p:cNvSpPr>
              <p:nvPr/>
            </p:nvSpPr>
            <p:spPr bwMode="auto">
              <a:xfrm>
                <a:off x="1389" y="31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85" name="Oval 1032"/>
              <p:cNvSpPr>
                <a:spLocks noChangeArrowheads="1"/>
              </p:cNvSpPr>
              <p:nvPr/>
            </p:nvSpPr>
            <p:spPr bwMode="auto">
              <a:xfrm>
                <a:off x="1393" y="27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86" name="Oval 1033"/>
              <p:cNvSpPr>
                <a:spLocks noChangeArrowheads="1"/>
              </p:cNvSpPr>
              <p:nvPr/>
            </p:nvSpPr>
            <p:spPr bwMode="auto">
              <a:xfrm>
                <a:off x="1393" y="2782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87" name="Oval 1034"/>
              <p:cNvSpPr>
                <a:spLocks noChangeArrowheads="1"/>
              </p:cNvSpPr>
              <p:nvPr/>
            </p:nvSpPr>
            <p:spPr bwMode="auto">
              <a:xfrm>
                <a:off x="1393" y="34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88" name="Oval 1035"/>
              <p:cNvSpPr>
                <a:spLocks noChangeArrowheads="1"/>
              </p:cNvSpPr>
              <p:nvPr/>
            </p:nvSpPr>
            <p:spPr bwMode="auto">
              <a:xfrm>
                <a:off x="1393" y="30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89" name="Oval 1036"/>
              <p:cNvSpPr>
                <a:spLocks noChangeArrowheads="1"/>
              </p:cNvSpPr>
              <p:nvPr/>
            </p:nvSpPr>
            <p:spPr bwMode="auto">
              <a:xfrm>
                <a:off x="1393" y="31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90" name="Oval 1037"/>
              <p:cNvSpPr>
                <a:spLocks noChangeArrowheads="1"/>
              </p:cNvSpPr>
              <p:nvPr/>
            </p:nvSpPr>
            <p:spPr bwMode="auto">
              <a:xfrm>
                <a:off x="1396" y="27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91" name="Oval 1038"/>
              <p:cNvSpPr>
                <a:spLocks noChangeArrowheads="1"/>
              </p:cNvSpPr>
              <p:nvPr/>
            </p:nvSpPr>
            <p:spPr bwMode="auto">
              <a:xfrm>
                <a:off x="1396" y="28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92" name="Oval 1039"/>
              <p:cNvSpPr>
                <a:spLocks noChangeArrowheads="1"/>
              </p:cNvSpPr>
              <p:nvPr/>
            </p:nvSpPr>
            <p:spPr bwMode="auto">
              <a:xfrm>
                <a:off x="1396" y="30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93" name="Oval 1040"/>
              <p:cNvSpPr>
                <a:spLocks noChangeArrowheads="1"/>
              </p:cNvSpPr>
              <p:nvPr/>
            </p:nvSpPr>
            <p:spPr bwMode="auto">
              <a:xfrm>
                <a:off x="1396" y="32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94" name="Oval 1041"/>
              <p:cNvSpPr>
                <a:spLocks noChangeArrowheads="1"/>
              </p:cNvSpPr>
              <p:nvPr/>
            </p:nvSpPr>
            <p:spPr bwMode="auto">
              <a:xfrm>
                <a:off x="1396" y="29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95" name="Oval 1042"/>
              <p:cNvSpPr>
                <a:spLocks noChangeArrowheads="1"/>
              </p:cNvSpPr>
              <p:nvPr/>
            </p:nvSpPr>
            <p:spPr bwMode="auto">
              <a:xfrm>
                <a:off x="1396" y="32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96" name="Oval 1043"/>
              <p:cNvSpPr>
                <a:spLocks noChangeArrowheads="1"/>
              </p:cNvSpPr>
              <p:nvPr/>
            </p:nvSpPr>
            <p:spPr bwMode="auto">
              <a:xfrm>
                <a:off x="1396" y="32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97" name="Oval 1044"/>
              <p:cNvSpPr>
                <a:spLocks noChangeArrowheads="1"/>
              </p:cNvSpPr>
              <p:nvPr/>
            </p:nvSpPr>
            <p:spPr bwMode="auto">
              <a:xfrm>
                <a:off x="1396" y="32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98" name="Oval 1045"/>
              <p:cNvSpPr>
                <a:spLocks noChangeArrowheads="1"/>
              </p:cNvSpPr>
              <p:nvPr/>
            </p:nvSpPr>
            <p:spPr bwMode="auto">
              <a:xfrm>
                <a:off x="1400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99" name="Oval 1046"/>
              <p:cNvSpPr>
                <a:spLocks noChangeArrowheads="1"/>
              </p:cNvSpPr>
              <p:nvPr/>
            </p:nvSpPr>
            <p:spPr bwMode="auto">
              <a:xfrm>
                <a:off x="1400" y="304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00" name="Oval 1047"/>
              <p:cNvSpPr>
                <a:spLocks noChangeArrowheads="1"/>
              </p:cNvSpPr>
              <p:nvPr/>
            </p:nvSpPr>
            <p:spPr bwMode="auto">
              <a:xfrm>
                <a:off x="1400" y="19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01" name="Oval 1048"/>
              <p:cNvSpPr>
                <a:spLocks noChangeArrowheads="1"/>
              </p:cNvSpPr>
              <p:nvPr/>
            </p:nvSpPr>
            <p:spPr bwMode="auto">
              <a:xfrm>
                <a:off x="1400" y="30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02" name="Oval 1049"/>
              <p:cNvSpPr>
                <a:spLocks noChangeArrowheads="1"/>
              </p:cNvSpPr>
              <p:nvPr/>
            </p:nvSpPr>
            <p:spPr bwMode="auto">
              <a:xfrm>
                <a:off x="1400" y="25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03" name="Oval 1050"/>
              <p:cNvSpPr>
                <a:spLocks noChangeArrowheads="1"/>
              </p:cNvSpPr>
              <p:nvPr/>
            </p:nvSpPr>
            <p:spPr bwMode="auto">
              <a:xfrm>
                <a:off x="1400" y="32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04" name="Oval 1051"/>
              <p:cNvSpPr>
                <a:spLocks noChangeArrowheads="1"/>
              </p:cNvSpPr>
              <p:nvPr/>
            </p:nvSpPr>
            <p:spPr bwMode="auto">
              <a:xfrm>
                <a:off x="1400" y="31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05" name="Oval 1052"/>
              <p:cNvSpPr>
                <a:spLocks noChangeArrowheads="1"/>
              </p:cNvSpPr>
              <p:nvPr/>
            </p:nvSpPr>
            <p:spPr bwMode="auto">
              <a:xfrm>
                <a:off x="1400" y="30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06" name="Oval 1053"/>
              <p:cNvSpPr>
                <a:spLocks noChangeArrowheads="1"/>
              </p:cNvSpPr>
              <p:nvPr/>
            </p:nvSpPr>
            <p:spPr bwMode="auto">
              <a:xfrm>
                <a:off x="1400" y="27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07" name="Oval 1054"/>
              <p:cNvSpPr>
                <a:spLocks noChangeArrowheads="1"/>
              </p:cNvSpPr>
              <p:nvPr/>
            </p:nvSpPr>
            <p:spPr bwMode="auto">
              <a:xfrm>
                <a:off x="1403" y="31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08" name="Oval 1055"/>
              <p:cNvSpPr>
                <a:spLocks noChangeArrowheads="1"/>
              </p:cNvSpPr>
              <p:nvPr/>
            </p:nvSpPr>
            <p:spPr bwMode="auto">
              <a:xfrm>
                <a:off x="1403" y="33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09" name="Oval 1056"/>
              <p:cNvSpPr>
                <a:spLocks noChangeArrowheads="1"/>
              </p:cNvSpPr>
              <p:nvPr/>
            </p:nvSpPr>
            <p:spPr bwMode="auto">
              <a:xfrm>
                <a:off x="1403" y="32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10" name="Oval 1057"/>
              <p:cNvSpPr>
                <a:spLocks noChangeArrowheads="1"/>
              </p:cNvSpPr>
              <p:nvPr/>
            </p:nvSpPr>
            <p:spPr bwMode="auto">
              <a:xfrm>
                <a:off x="1403" y="25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11" name="Oval 1058"/>
              <p:cNvSpPr>
                <a:spLocks noChangeArrowheads="1"/>
              </p:cNvSpPr>
              <p:nvPr/>
            </p:nvSpPr>
            <p:spPr bwMode="auto">
              <a:xfrm>
                <a:off x="1403" y="31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12" name="Oval 1059"/>
              <p:cNvSpPr>
                <a:spLocks noChangeArrowheads="1"/>
              </p:cNvSpPr>
              <p:nvPr/>
            </p:nvSpPr>
            <p:spPr bwMode="auto">
              <a:xfrm>
                <a:off x="1403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13" name="Oval 1060"/>
              <p:cNvSpPr>
                <a:spLocks noChangeArrowheads="1"/>
              </p:cNvSpPr>
              <p:nvPr/>
            </p:nvSpPr>
            <p:spPr bwMode="auto">
              <a:xfrm>
                <a:off x="1403" y="34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14" name="Oval 1061"/>
              <p:cNvSpPr>
                <a:spLocks noChangeArrowheads="1"/>
              </p:cNvSpPr>
              <p:nvPr/>
            </p:nvSpPr>
            <p:spPr bwMode="auto">
              <a:xfrm>
                <a:off x="1407" y="28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15" name="Oval 1062"/>
              <p:cNvSpPr>
                <a:spLocks noChangeArrowheads="1"/>
              </p:cNvSpPr>
              <p:nvPr/>
            </p:nvSpPr>
            <p:spPr bwMode="auto">
              <a:xfrm>
                <a:off x="1407" y="31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16" name="Oval 1063"/>
              <p:cNvSpPr>
                <a:spLocks noChangeArrowheads="1"/>
              </p:cNvSpPr>
              <p:nvPr/>
            </p:nvSpPr>
            <p:spPr bwMode="auto">
              <a:xfrm>
                <a:off x="1407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17" name="Oval 1064"/>
              <p:cNvSpPr>
                <a:spLocks noChangeArrowheads="1"/>
              </p:cNvSpPr>
              <p:nvPr/>
            </p:nvSpPr>
            <p:spPr bwMode="auto">
              <a:xfrm>
                <a:off x="1410" y="25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18" name="Oval 1065"/>
              <p:cNvSpPr>
                <a:spLocks noChangeArrowheads="1"/>
              </p:cNvSpPr>
              <p:nvPr/>
            </p:nvSpPr>
            <p:spPr bwMode="auto">
              <a:xfrm>
                <a:off x="1410" y="26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19" name="Oval 1066"/>
              <p:cNvSpPr>
                <a:spLocks noChangeArrowheads="1"/>
              </p:cNvSpPr>
              <p:nvPr/>
            </p:nvSpPr>
            <p:spPr bwMode="auto">
              <a:xfrm>
                <a:off x="1414" y="24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20" name="Oval 1067"/>
              <p:cNvSpPr>
                <a:spLocks noChangeArrowheads="1"/>
              </p:cNvSpPr>
              <p:nvPr/>
            </p:nvSpPr>
            <p:spPr bwMode="auto">
              <a:xfrm>
                <a:off x="1414" y="29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21" name="Oval 1068"/>
              <p:cNvSpPr>
                <a:spLocks noChangeArrowheads="1"/>
              </p:cNvSpPr>
              <p:nvPr/>
            </p:nvSpPr>
            <p:spPr bwMode="auto">
              <a:xfrm>
                <a:off x="1414" y="31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22" name="Oval 1069"/>
              <p:cNvSpPr>
                <a:spLocks noChangeArrowheads="1"/>
              </p:cNvSpPr>
              <p:nvPr/>
            </p:nvSpPr>
            <p:spPr bwMode="auto">
              <a:xfrm>
                <a:off x="1414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23" name="Oval 1070"/>
              <p:cNvSpPr>
                <a:spLocks noChangeArrowheads="1"/>
              </p:cNvSpPr>
              <p:nvPr/>
            </p:nvSpPr>
            <p:spPr bwMode="auto">
              <a:xfrm>
                <a:off x="1417" y="32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24" name="Oval 1071"/>
              <p:cNvSpPr>
                <a:spLocks noChangeArrowheads="1"/>
              </p:cNvSpPr>
              <p:nvPr/>
            </p:nvSpPr>
            <p:spPr bwMode="auto">
              <a:xfrm>
                <a:off x="1417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25" name="Oval 1072"/>
              <p:cNvSpPr>
                <a:spLocks noChangeArrowheads="1"/>
              </p:cNvSpPr>
              <p:nvPr/>
            </p:nvSpPr>
            <p:spPr bwMode="auto">
              <a:xfrm>
                <a:off x="1417" y="28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26" name="Oval 1073"/>
              <p:cNvSpPr>
                <a:spLocks noChangeArrowheads="1"/>
              </p:cNvSpPr>
              <p:nvPr/>
            </p:nvSpPr>
            <p:spPr bwMode="auto">
              <a:xfrm>
                <a:off x="1417" y="29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27" name="Oval 1074"/>
              <p:cNvSpPr>
                <a:spLocks noChangeArrowheads="1"/>
              </p:cNvSpPr>
              <p:nvPr/>
            </p:nvSpPr>
            <p:spPr bwMode="auto">
              <a:xfrm>
                <a:off x="1417" y="28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28" name="Oval 1075"/>
              <p:cNvSpPr>
                <a:spLocks noChangeArrowheads="1"/>
              </p:cNvSpPr>
              <p:nvPr/>
            </p:nvSpPr>
            <p:spPr bwMode="auto">
              <a:xfrm>
                <a:off x="1417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29" name="Oval 1076"/>
              <p:cNvSpPr>
                <a:spLocks noChangeArrowheads="1"/>
              </p:cNvSpPr>
              <p:nvPr/>
            </p:nvSpPr>
            <p:spPr bwMode="auto">
              <a:xfrm>
                <a:off x="1421" y="30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30" name="Oval 1077"/>
              <p:cNvSpPr>
                <a:spLocks noChangeArrowheads="1"/>
              </p:cNvSpPr>
              <p:nvPr/>
            </p:nvSpPr>
            <p:spPr bwMode="auto">
              <a:xfrm>
                <a:off x="1421" y="2775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31" name="Oval 1078"/>
              <p:cNvSpPr>
                <a:spLocks noChangeArrowheads="1"/>
              </p:cNvSpPr>
              <p:nvPr/>
            </p:nvSpPr>
            <p:spPr bwMode="auto">
              <a:xfrm>
                <a:off x="1424" y="30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32" name="Oval 1079"/>
              <p:cNvSpPr>
                <a:spLocks noChangeArrowheads="1"/>
              </p:cNvSpPr>
              <p:nvPr/>
            </p:nvSpPr>
            <p:spPr bwMode="auto">
              <a:xfrm>
                <a:off x="1424" y="26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33" name="Oval 1080"/>
              <p:cNvSpPr>
                <a:spLocks noChangeArrowheads="1"/>
              </p:cNvSpPr>
              <p:nvPr/>
            </p:nvSpPr>
            <p:spPr bwMode="auto">
              <a:xfrm>
                <a:off x="1424" y="30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34" name="Oval 1081"/>
              <p:cNvSpPr>
                <a:spLocks noChangeArrowheads="1"/>
              </p:cNvSpPr>
              <p:nvPr/>
            </p:nvSpPr>
            <p:spPr bwMode="auto">
              <a:xfrm>
                <a:off x="1424" y="27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35" name="Oval 1082"/>
              <p:cNvSpPr>
                <a:spLocks noChangeArrowheads="1"/>
              </p:cNvSpPr>
              <p:nvPr/>
            </p:nvSpPr>
            <p:spPr bwMode="auto">
              <a:xfrm>
                <a:off x="1424" y="320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36" name="Oval 1083"/>
              <p:cNvSpPr>
                <a:spLocks noChangeArrowheads="1"/>
              </p:cNvSpPr>
              <p:nvPr/>
            </p:nvSpPr>
            <p:spPr bwMode="auto">
              <a:xfrm>
                <a:off x="1424" y="31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37" name="Oval 1084"/>
              <p:cNvSpPr>
                <a:spLocks noChangeArrowheads="1"/>
              </p:cNvSpPr>
              <p:nvPr/>
            </p:nvSpPr>
            <p:spPr bwMode="auto">
              <a:xfrm>
                <a:off x="1428" y="24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38" name="Oval 1085"/>
              <p:cNvSpPr>
                <a:spLocks noChangeArrowheads="1"/>
              </p:cNvSpPr>
              <p:nvPr/>
            </p:nvSpPr>
            <p:spPr bwMode="auto">
              <a:xfrm>
                <a:off x="1431" y="29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39" name="Oval 1086"/>
              <p:cNvSpPr>
                <a:spLocks noChangeArrowheads="1"/>
              </p:cNvSpPr>
              <p:nvPr/>
            </p:nvSpPr>
            <p:spPr bwMode="auto">
              <a:xfrm>
                <a:off x="1431" y="31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40" name="Oval 1087"/>
              <p:cNvSpPr>
                <a:spLocks noChangeArrowheads="1"/>
              </p:cNvSpPr>
              <p:nvPr/>
            </p:nvSpPr>
            <p:spPr bwMode="auto">
              <a:xfrm>
                <a:off x="1431" y="29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41" name="Oval 1088"/>
              <p:cNvSpPr>
                <a:spLocks noChangeArrowheads="1"/>
              </p:cNvSpPr>
              <p:nvPr/>
            </p:nvSpPr>
            <p:spPr bwMode="auto">
              <a:xfrm>
                <a:off x="1435" y="32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42" name="Oval 1089"/>
              <p:cNvSpPr>
                <a:spLocks noChangeArrowheads="1"/>
              </p:cNvSpPr>
              <p:nvPr/>
            </p:nvSpPr>
            <p:spPr bwMode="auto">
              <a:xfrm>
                <a:off x="1435" y="26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43" name="Oval 1090"/>
              <p:cNvSpPr>
                <a:spLocks noChangeArrowheads="1"/>
              </p:cNvSpPr>
              <p:nvPr/>
            </p:nvSpPr>
            <p:spPr bwMode="auto">
              <a:xfrm>
                <a:off x="1435" y="34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44" name="Oval 1091"/>
              <p:cNvSpPr>
                <a:spLocks noChangeArrowheads="1"/>
              </p:cNvSpPr>
              <p:nvPr/>
            </p:nvSpPr>
            <p:spPr bwMode="auto">
              <a:xfrm>
                <a:off x="1438" y="32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45" name="Oval 1092"/>
              <p:cNvSpPr>
                <a:spLocks noChangeArrowheads="1"/>
              </p:cNvSpPr>
              <p:nvPr/>
            </p:nvSpPr>
            <p:spPr bwMode="auto">
              <a:xfrm>
                <a:off x="1438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46" name="Oval 1093"/>
              <p:cNvSpPr>
                <a:spLocks noChangeArrowheads="1"/>
              </p:cNvSpPr>
              <p:nvPr/>
            </p:nvSpPr>
            <p:spPr bwMode="auto">
              <a:xfrm>
                <a:off x="1438" y="22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47" name="Oval 1094"/>
              <p:cNvSpPr>
                <a:spLocks noChangeArrowheads="1"/>
              </p:cNvSpPr>
              <p:nvPr/>
            </p:nvSpPr>
            <p:spPr bwMode="auto">
              <a:xfrm>
                <a:off x="1438" y="28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48" name="Oval 1095"/>
              <p:cNvSpPr>
                <a:spLocks noChangeArrowheads="1"/>
              </p:cNvSpPr>
              <p:nvPr/>
            </p:nvSpPr>
            <p:spPr bwMode="auto">
              <a:xfrm>
                <a:off x="1438" y="30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49" name="Oval 1096"/>
              <p:cNvSpPr>
                <a:spLocks noChangeArrowheads="1"/>
              </p:cNvSpPr>
              <p:nvPr/>
            </p:nvSpPr>
            <p:spPr bwMode="auto">
              <a:xfrm>
                <a:off x="1438" y="24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50" name="Oval 1097"/>
              <p:cNvSpPr>
                <a:spLocks noChangeArrowheads="1"/>
              </p:cNvSpPr>
              <p:nvPr/>
            </p:nvSpPr>
            <p:spPr bwMode="auto">
              <a:xfrm>
                <a:off x="1438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51" name="Oval 1098"/>
              <p:cNvSpPr>
                <a:spLocks noChangeArrowheads="1"/>
              </p:cNvSpPr>
              <p:nvPr/>
            </p:nvSpPr>
            <p:spPr bwMode="auto">
              <a:xfrm>
                <a:off x="1438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52" name="Oval 1099"/>
              <p:cNvSpPr>
                <a:spLocks noChangeArrowheads="1"/>
              </p:cNvSpPr>
              <p:nvPr/>
            </p:nvSpPr>
            <p:spPr bwMode="auto">
              <a:xfrm>
                <a:off x="1442" y="29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53" name="Oval 1100"/>
              <p:cNvSpPr>
                <a:spLocks noChangeArrowheads="1"/>
              </p:cNvSpPr>
              <p:nvPr/>
            </p:nvSpPr>
            <p:spPr bwMode="auto">
              <a:xfrm>
                <a:off x="1442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54" name="Oval 1101"/>
              <p:cNvSpPr>
                <a:spLocks noChangeArrowheads="1"/>
              </p:cNvSpPr>
              <p:nvPr/>
            </p:nvSpPr>
            <p:spPr bwMode="auto">
              <a:xfrm>
                <a:off x="1442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55" name="Oval 1102"/>
              <p:cNvSpPr>
                <a:spLocks noChangeArrowheads="1"/>
              </p:cNvSpPr>
              <p:nvPr/>
            </p:nvSpPr>
            <p:spPr bwMode="auto">
              <a:xfrm>
                <a:off x="1442" y="2995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56" name="Oval 1103"/>
              <p:cNvSpPr>
                <a:spLocks noChangeArrowheads="1"/>
              </p:cNvSpPr>
              <p:nvPr/>
            </p:nvSpPr>
            <p:spPr bwMode="auto">
              <a:xfrm>
                <a:off x="1445" y="28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57" name="Oval 1104"/>
              <p:cNvSpPr>
                <a:spLocks noChangeArrowheads="1"/>
              </p:cNvSpPr>
              <p:nvPr/>
            </p:nvSpPr>
            <p:spPr bwMode="auto">
              <a:xfrm>
                <a:off x="1445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58" name="Oval 1105"/>
              <p:cNvSpPr>
                <a:spLocks noChangeArrowheads="1"/>
              </p:cNvSpPr>
              <p:nvPr/>
            </p:nvSpPr>
            <p:spPr bwMode="auto">
              <a:xfrm>
                <a:off x="1449" y="30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59" name="Oval 1106"/>
              <p:cNvSpPr>
                <a:spLocks noChangeArrowheads="1"/>
              </p:cNvSpPr>
              <p:nvPr/>
            </p:nvSpPr>
            <p:spPr bwMode="auto">
              <a:xfrm>
                <a:off x="1449" y="24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60" name="Oval 1107"/>
              <p:cNvSpPr>
                <a:spLocks noChangeArrowheads="1"/>
              </p:cNvSpPr>
              <p:nvPr/>
            </p:nvSpPr>
            <p:spPr bwMode="auto">
              <a:xfrm>
                <a:off x="1449" y="32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61" name="Oval 1108"/>
              <p:cNvSpPr>
                <a:spLocks noChangeArrowheads="1"/>
              </p:cNvSpPr>
              <p:nvPr/>
            </p:nvSpPr>
            <p:spPr bwMode="auto">
              <a:xfrm>
                <a:off x="1449" y="30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62" name="Oval 1109"/>
              <p:cNvSpPr>
                <a:spLocks noChangeArrowheads="1"/>
              </p:cNvSpPr>
              <p:nvPr/>
            </p:nvSpPr>
            <p:spPr bwMode="auto">
              <a:xfrm>
                <a:off x="1449" y="33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63" name="Oval 1110"/>
              <p:cNvSpPr>
                <a:spLocks noChangeArrowheads="1"/>
              </p:cNvSpPr>
              <p:nvPr/>
            </p:nvSpPr>
            <p:spPr bwMode="auto">
              <a:xfrm>
                <a:off x="1452" y="32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64" name="Oval 1111"/>
              <p:cNvSpPr>
                <a:spLocks noChangeArrowheads="1"/>
              </p:cNvSpPr>
              <p:nvPr/>
            </p:nvSpPr>
            <p:spPr bwMode="auto">
              <a:xfrm>
                <a:off x="1452" y="25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65" name="Oval 1112"/>
              <p:cNvSpPr>
                <a:spLocks noChangeArrowheads="1"/>
              </p:cNvSpPr>
              <p:nvPr/>
            </p:nvSpPr>
            <p:spPr bwMode="auto">
              <a:xfrm>
                <a:off x="1452" y="244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66" name="Oval 1113"/>
              <p:cNvSpPr>
                <a:spLocks noChangeArrowheads="1"/>
              </p:cNvSpPr>
              <p:nvPr/>
            </p:nvSpPr>
            <p:spPr bwMode="auto">
              <a:xfrm>
                <a:off x="1456" y="28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67" name="Oval 1114"/>
              <p:cNvSpPr>
                <a:spLocks noChangeArrowheads="1"/>
              </p:cNvSpPr>
              <p:nvPr/>
            </p:nvSpPr>
            <p:spPr bwMode="auto">
              <a:xfrm>
                <a:off x="1456" y="28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68" name="Oval 1115"/>
              <p:cNvSpPr>
                <a:spLocks noChangeArrowheads="1"/>
              </p:cNvSpPr>
              <p:nvPr/>
            </p:nvSpPr>
            <p:spPr bwMode="auto">
              <a:xfrm>
                <a:off x="1456" y="33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69" name="Oval 1116"/>
              <p:cNvSpPr>
                <a:spLocks noChangeArrowheads="1"/>
              </p:cNvSpPr>
              <p:nvPr/>
            </p:nvSpPr>
            <p:spPr bwMode="auto">
              <a:xfrm>
                <a:off x="1456" y="26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70" name="Oval 1117"/>
              <p:cNvSpPr>
                <a:spLocks noChangeArrowheads="1"/>
              </p:cNvSpPr>
              <p:nvPr/>
            </p:nvSpPr>
            <p:spPr bwMode="auto">
              <a:xfrm>
                <a:off x="1459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71" name="Oval 1118"/>
              <p:cNvSpPr>
                <a:spLocks noChangeArrowheads="1"/>
              </p:cNvSpPr>
              <p:nvPr/>
            </p:nvSpPr>
            <p:spPr bwMode="auto">
              <a:xfrm>
                <a:off x="1459" y="16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72" name="Oval 1119"/>
              <p:cNvSpPr>
                <a:spLocks noChangeArrowheads="1"/>
              </p:cNvSpPr>
              <p:nvPr/>
            </p:nvSpPr>
            <p:spPr bwMode="auto">
              <a:xfrm>
                <a:off x="1459" y="33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73" name="Oval 1120"/>
              <p:cNvSpPr>
                <a:spLocks noChangeArrowheads="1"/>
              </p:cNvSpPr>
              <p:nvPr/>
            </p:nvSpPr>
            <p:spPr bwMode="auto">
              <a:xfrm>
                <a:off x="1459" y="32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74" name="Oval 1121"/>
              <p:cNvSpPr>
                <a:spLocks noChangeArrowheads="1"/>
              </p:cNvSpPr>
              <p:nvPr/>
            </p:nvSpPr>
            <p:spPr bwMode="auto">
              <a:xfrm>
                <a:off x="1463" y="31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75" name="Oval 1122"/>
              <p:cNvSpPr>
                <a:spLocks noChangeArrowheads="1"/>
              </p:cNvSpPr>
              <p:nvPr/>
            </p:nvSpPr>
            <p:spPr bwMode="auto">
              <a:xfrm>
                <a:off x="1463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76" name="Oval 1123"/>
              <p:cNvSpPr>
                <a:spLocks noChangeArrowheads="1"/>
              </p:cNvSpPr>
              <p:nvPr/>
            </p:nvSpPr>
            <p:spPr bwMode="auto">
              <a:xfrm>
                <a:off x="1466" y="282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77" name="Oval 1124"/>
              <p:cNvSpPr>
                <a:spLocks noChangeArrowheads="1"/>
              </p:cNvSpPr>
              <p:nvPr/>
            </p:nvSpPr>
            <p:spPr bwMode="auto">
              <a:xfrm>
                <a:off x="1466" y="7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78" name="Oval 1125"/>
              <p:cNvSpPr>
                <a:spLocks noChangeArrowheads="1"/>
              </p:cNvSpPr>
              <p:nvPr/>
            </p:nvSpPr>
            <p:spPr bwMode="auto">
              <a:xfrm>
                <a:off x="1466" y="19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79" name="Oval 1126"/>
              <p:cNvSpPr>
                <a:spLocks noChangeArrowheads="1"/>
              </p:cNvSpPr>
              <p:nvPr/>
            </p:nvSpPr>
            <p:spPr bwMode="auto">
              <a:xfrm>
                <a:off x="1466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80" name="Oval 1127"/>
              <p:cNvSpPr>
                <a:spLocks noChangeArrowheads="1"/>
              </p:cNvSpPr>
              <p:nvPr/>
            </p:nvSpPr>
            <p:spPr bwMode="auto">
              <a:xfrm>
                <a:off x="1470" y="32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81" name="Oval 1128"/>
              <p:cNvSpPr>
                <a:spLocks noChangeArrowheads="1"/>
              </p:cNvSpPr>
              <p:nvPr/>
            </p:nvSpPr>
            <p:spPr bwMode="auto">
              <a:xfrm>
                <a:off x="1470" y="30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82" name="Oval 1129"/>
              <p:cNvSpPr>
                <a:spLocks noChangeArrowheads="1"/>
              </p:cNvSpPr>
              <p:nvPr/>
            </p:nvSpPr>
            <p:spPr bwMode="auto">
              <a:xfrm>
                <a:off x="1470" y="31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83" name="Oval 1130"/>
              <p:cNvSpPr>
                <a:spLocks noChangeArrowheads="1"/>
              </p:cNvSpPr>
              <p:nvPr/>
            </p:nvSpPr>
            <p:spPr bwMode="auto">
              <a:xfrm>
                <a:off x="1470" y="31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84" name="Oval 1131"/>
              <p:cNvSpPr>
                <a:spLocks noChangeArrowheads="1"/>
              </p:cNvSpPr>
              <p:nvPr/>
            </p:nvSpPr>
            <p:spPr bwMode="auto">
              <a:xfrm>
                <a:off x="1470" y="32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85" name="Oval 1132"/>
              <p:cNvSpPr>
                <a:spLocks noChangeArrowheads="1"/>
              </p:cNvSpPr>
              <p:nvPr/>
            </p:nvSpPr>
            <p:spPr bwMode="auto">
              <a:xfrm>
                <a:off x="1473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86" name="Oval 1133"/>
              <p:cNvSpPr>
                <a:spLocks noChangeArrowheads="1"/>
              </p:cNvSpPr>
              <p:nvPr/>
            </p:nvSpPr>
            <p:spPr bwMode="auto">
              <a:xfrm>
                <a:off x="1473" y="28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87" name="Oval 1134"/>
              <p:cNvSpPr>
                <a:spLocks noChangeArrowheads="1"/>
              </p:cNvSpPr>
              <p:nvPr/>
            </p:nvSpPr>
            <p:spPr bwMode="auto">
              <a:xfrm>
                <a:off x="1473" y="30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88" name="Oval 1135"/>
              <p:cNvSpPr>
                <a:spLocks noChangeArrowheads="1"/>
              </p:cNvSpPr>
              <p:nvPr/>
            </p:nvSpPr>
            <p:spPr bwMode="auto">
              <a:xfrm>
                <a:off x="1473" y="31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89" name="Oval 1136"/>
              <p:cNvSpPr>
                <a:spLocks noChangeArrowheads="1"/>
              </p:cNvSpPr>
              <p:nvPr/>
            </p:nvSpPr>
            <p:spPr bwMode="auto">
              <a:xfrm>
                <a:off x="1473" y="29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90" name="Oval 1137"/>
              <p:cNvSpPr>
                <a:spLocks noChangeArrowheads="1"/>
              </p:cNvSpPr>
              <p:nvPr/>
            </p:nvSpPr>
            <p:spPr bwMode="auto">
              <a:xfrm>
                <a:off x="1473" y="31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91" name="Oval 1138"/>
              <p:cNvSpPr>
                <a:spLocks noChangeArrowheads="1"/>
              </p:cNvSpPr>
              <p:nvPr/>
            </p:nvSpPr>
            <p:spPr bwMode="auto">
              <a:xfrm>
                <a:off x="1473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92" name="Oval 1139"/>
              <p:cNvSpPr>
                <a:spLocks noChangeArrowheads="1"/>
              </p:cNvSpPr>
              <p:nvPr/>
            </p:nvSpPr>
            <p:spPr bwMode="auto">
              <a:xfrm>
                <a:off x="1477" y="31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93" name="Oval 1140"/>
              <p:cNvSpPr>
                <a:spLocks noChangeArrowheads="1"/>
              </p:cNvSpPr>
              <p:nvPr/>
            </p:nvSpPr>
            <p:spPr bwMode="auto">
              <a:xfrm>
                <a:off x="1477" y="31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94" name="Oval 1141"/>
              <p:cNvSpPr>
                <a:spLocks noChangeArrowheads="1"/>
              </p:cNvSpPr>
              <p:nvPr/>
            </p:nvSpPr>
            <p:spPr bwMode="auto">
              <a:xfrm>
                <a:off x="1477" y="23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95" name="Oval 1142"/>
              <p:cNvSpPr>
                <a:spLocks noChangeArrowheads="1"/>
              </p:cNvSpPr>
              <p:nvPr/>
            </p:nvSpPr>
            <p:spPr bwMode="auto">
              <a:xfrm>
                <a:off x="1477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96" name="Oval 1143"/>
              <p:cNvSpPr>
                <a:spLocks noChangeArrowheads="1"/>
              </p:cNvSpPr>
              <p:nvPr/>
            </p:nvSpPr>
            <p:spPr bwMode="auto">
              <a:xfrm>
                <a:off x="1477" y="3400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97" name="Oval 1144"/>
              <p:cNvSpPr>
                <a:spLocks noChangeArrowheads="1"/>
              </p:cNvSpPr>
              <p:nvPr/>
            </p:nvSpPr>
            <p:spPr bwMode="auto">
              <a:xfrm>
                <a:off x="1477" y="31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98" name="Oval 1145"/>
              <p:cNvSpPr>
                <a:spLocks noChangeArrowheads="1"/>
              </p:cNvSpPr>
              <p:nvPr/>
            </p:nvSpPr>
            <p:spPr bwMode="auto">
              <a:xfrm>
                <a:off x="1480" y="29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399" name="Oval 1146"/>
              <p:cNvSpPr>
                <a:spLocks noChangeArrowheads="1"/>
              </p:cNvSpPr>
              <p:nvPr/>
            </p:nvSpPr>
            <p:spPr bwMode="auto">
              <a:xfrm>
                <a:off x="1480" y="30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00" name="Oval 1147"/>
              <p:cNvSpPr>
                <a:spLocks noChangeArrowheads="1"/>
              </p:cNvSpPr>
              <p:nvPr/>
            </p:nvSpPr>
            <p:spPr bwMode="auto">
              <a:xfrm>
                <a:off x="1480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01" name="Oval 1148"/>
              <p:cNvSpPr>
                <a:spLocks noChangeArrowheads="1"/>
              </p:cNvSpPr>
              <p:nvPr/>
            </p:nvSpPr>
            <p:spPr bwMode="auto">
              <a:xfrm>
                <a:off x="1480" y="31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02" name="Oval 1149"/>
              <p:cNvSpPr>
                <a:spLocks noChangeArrowheads="1"/>
              </p:cNvSpPr>
              <p:nvPr/>
            </p:nvSpPr>
            <p:spPr bwMode="auto">
              <a:xfrm>
                <a:off x="1480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03" name="Oval 1150"/>
              <p:cNvSpPr>
                <a:spLocks noChangeArrowheads="1"/>
              </p:cNvSpPr>
              <p:nvPr/>
            </p:nvSpPr>
            <p:spPr bwMode="auto">
              <a:xfrm>
                <a:off x="1480" y="32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04" name="Oval 1151"/>
              <p:cNvSpPr>
                <a:spLocks noChangeArrowheads="1"/>
              </p:cNvSpPr>
              <p:nvPr/>
            </p:nvSpPr>
            <p:spPr bwMode="auto">
              <a:xfrm>
                <a:off x="1480" y="30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05" name="Oval 1152"/>
              <p:cNvSpPr>
                <a:spLocks noChangeArrowheads="1"/>
              </p:cNvSpPr>
              <p:nvPr/>
            </p:nvSpPr>
            <p:spPr bwMode="auto">
              <a:xfrm>
                <a:off x="1484" y="25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06" name="Oval 1153"/>
              <p:cNvSpPr>
                <a:spLocks noChangeArrowheads="1"/>
              </p:cNvSpPr>
              <p:nvPr/>
            </p:nvSpPr>
            <p:spPr bwMode="auto">
              <a:xfrm>
                <a:off x="1484" y="33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07" name="Oval 1154"/>
              <p:cNvSpPr>
                <a:spLocks noChangeArrowheads="1"/>
              </p:cNvSpPr>
              <p:nvPr/>
            </p:nvSpPr>
            <p:spPr bwMode="auto">
              <a:xfrm>
                <a:off x="1484" y="30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08" name="Oval 1155"/>
              <p:cNvSpPr>
                <a:spLocks noChangeArrowheads="1"/>
              </p:cNvSpPr>
              <p:nvPr/>
            </p:nvSpPr>
            <p:spPr bwMode="auto">
              <a:xfrm>
                <a:off x="1484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09" name="Oval 1156"/>
              <p:cNvSpPr>
                <a:spLocks noChangeArrowheads="1"/>
              </p:cNvSpPr>
              <p:nvPr/>
            </p:nvSpPr>
            <p:spPr bwMode="auto">
              <a:xfrm>
                <a:off x="1484" y="30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10" name="Oval 1157"/>
              <p:cNvSpPr>
                <a:spLocks noChangeArrowheads="1"/>
              </p:cNvSpPr>
              <p:nvPr/>
            </p:nvSpPr>
            <p:spPr bwMode="auto">
              <a:xfrm>
                <a:off x="1487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11" name="Oval 1158"/>
              <p:cNvSpPr>
                <a:spLocks noChangeArrowheads="1"/>
              </p:cNvSpPr>
              <p:nvPr/>
            </p:nvSpPr>
            <p:spPr bwMode="auto">
              <a:xfrm>
                <a:off x="1487" y="33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12" name="Oval 1159"/>
              <p:cNvSpPr>
                <a:spLocks noChangeArrowheads="1"/>
              </p:cNvSpPr>
              <p:nvPr/>
            </p:nvSpPr>
            <p:spPr bwMode="auto">
              <a:xfrm>
                <a:off x="1487" y="29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13" name="Oval 1160"/>
              <p:cNvSpPr>
                <a:spLocks noChangeArrowheads="1"/>
              </p:cNvSpPr>
              <p:nvPr/>
            </p:nvSpPr>
            <p:spPr bwMode="auto">
              <a:xfrm>
                <a:off x="1487" y="25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14" name="Oval 1161"/>
              <p:cNvSpPr>
                <a:spLocks noChangeArrowheads="1"/>
              </p:cNvSpPr>
              <p:nvPr/>
            </p:nvSpPr>
            <p:spPr bwMode="auto">
              <a:xfrm>
                <a:off x="1487" y="31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15" name="Oval 1162"/>
              <p:cNvSpPr>
                <a:spLocks noChangeArrowheads="1"/>
              </p:cNvSpPr>
              <p:nvPr/>
            </p:nvSpPr>
            <p:spPr bwMode="auto">
              <a:xfrm>
                <a:off x="1491" y="28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16" name="Oval 1163"/>
              <p:cNvSpPr>
                <a:spLocks noChangeArrowheads="1"/>
              </p:cNvSpPr>
              <p:nvPr/>
            </p:nvSpPr>
            <p:spPr bwMode="auto">
              <a:xfrm>
                <a:off x="1491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17" name="Oval 1164"/>
              <p:cNvSpPr>
                <a:spLocks noChangeArrowheads="1"/>
              </p:cNvSpPr>
              <p:nvPr/>
            </p:nvSpPr>
            <p:spPr bwMode="auto">
              <a:xfrm>
                <a:off x="1491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18" name="Oval 1165"/>
              <p:cNvSpPr>
                <a:spLocks noChangeArrowheads="1"/>
              </p:cNvSpPr>
              <p:nvPr/>
            </p:nvSpPr>
            <p:spPr bwMode="auto">
              <a:xfrm>
                <a:off x="1494" y="30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19" name="Oval 1166"/>
              <p:cNvSpPr>
                <a:spLocks noChangeArrowheads="1"/>
              </p:cNvSpPr>
              <p:nvPr/>
            </p:nvSpPr>
            <p:spPr bwMode="auto">
              <a:xfrm>
                <a:off x="1494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20" name="Oval 1167"/>
              <p:cNvSpPr>
                <a:spLocks noChangeArrowheads="1"/>
              </p:cNvSpPr>
              <p:nvPr/>
            </p:nvSpPr>
            <p:spPr bwMode="auto">
              <a:xfrm>
                <a:off x="1498" y="31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21" name="Oval 1168"/>
              <p:cNvSpPr>
                <a:spLocks noChangeArrowheads="1"/>
              </p:cNvSpPr>
              <p:nvPr/>
            </p:nvSpPr>
            <p:spPr bwMode="auto">
              <a:xfrm>
                <a:off x="1498" y="29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22" name="Oval 1169"/>
              <p:cNvSpPr>
                <a:spLocks noChangeArrowheads="1"/>
              </p:cNvSpPr>
              <p:nvPr/>
            </p:nvSpPr>
            <p:spPr bwMode="auto">
              <a:xfrm>
                <a:off x="1498" y="26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23" name="Oval 1170"/>
              <p:cNvSpPr>
                <a:spLocks noChangeArrowheads="1"/>
              </p:cNvSpPr>
              <p:nvPr/>
            </p:nvSpPr>
            <p:spPr bwMode="auto">
              <a:xfrm>
                <a:off x="1498" y="29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24" name="Oval 1171"/>
              <p:cNvSpPr>
                <a:spLocks noChangeArrowheads="1"/>
              </p:cNvSpPr>
              <p:nvPr/>
            </p:nvSpPr>
            <p:spPr bwMode="auto">
              <a:xfrm>
                <a:off x="1498" y="31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25" name="Oval 1172"/>
              <p:cNvSpPr>
                <a:spLocks noChangeArrowheads="1"/>
              </p:cNvSpPr>
              <p:nvPr/>
            </p:nvSpPr>
            <p:spPr bwMode="auto">
              <a:xfrm>
                <a:off x="1498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26" name="Oval 1173"/>
              <p:cNvSpPr>
                <a:spLocks noChangeArrowheads="1"/>
              </p:cNvSpPr>
              <p:nvPr/>
            </p:nvSpPr>
            <p:spPr bwMode="auto">
              <a:xfrm>
                <a:off x="1498" y="31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27" name="Oval 1174"/>
              <p:cNvSpPr>
                <a:spLocks noChangeArrowheads="1"/>
              </p:cNvSpPr>
              <p:nvPr/>
            </p:nvSpPr>
            <p:spPr bwMode="auto">
              <a:xfrm>
                <a:off x="1498" y="30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28" name="Oval 1175"/>
              <p:cNvSpPr>
                <a:spLocks noChangeArrowheads="1"/>
              </p:cNvSpPr>
              <p:nvPr/>
            </p:nvSpPr>
            <p:spPr bwMode="auto">
              <a:xfrm>
                <a:off x="1498" y="32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29" name="Oval 1176"/>
              <p:cNvSpPr>
                <a:spLocks noChangeArrowheads="1"/>
              </p:cNvSpPr>
              <p:nvPr/>
            </p:nvSpPr>
            <p:spPr bwMode="auto">
              <a:xfrm>
                <a:off x="1498" y="33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30" name="Oval 1177"/>
              <p:cNvSpPr>
                <a:spLocks noChangeArrowheads="1"/>
              </p:cNvSpPr>
              <p:nvPr/>
            </p:nvSpPr>
            <p:spPr bwMode="auto">
              <a:xfrm>
                <a:off x="1498" y="27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31" name="Oval 1178"/>
              <p:cNvSpPr>
                <a:spLocks noChangeArrowheads="1"/>
              </p:cNvSpPr>
              <p:nvPr/>
            </p:nvSpPr>
            <p:spPr bwMode="auto">
              <a:xfrm>
                <a:off x="1501" y="31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32" name="Oval 1179"/>
              <p:cNvSpPr>
                <a:spLocks noChangeArrowheads="1"/>
              </p:cNvSpPr>
              <p:nvPr/>
            </p:nvSpPr>
            <p:spPr bwMode="auto">
              <a:xfrm>
                <a:off x="1501" y="30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33" name="Oval 1180"/>
              <p:cNvSpPr>
                <a:spLocks noChangeArrowheads="1"/>
              </p:cNvSpPr>
              <p:nvPr/>
            </p:nvSpPr>
            <p:spPr bwMode="auto">
              <a:xfrm>
                <a:off x="1501" y="23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34" name="Oval 1181"/>
              <p:cNvSpPr>
                <a:spLocks noChangeArrowheads="1"/>
              </p:cNvSpPr>
              <p:nvPr/>
            </p:nvSpPr>
            <p:spPr bwMode="auto">
              <a:xfrm>
                <a:off x="1505" y="31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35" name="Oval 1182"/>
              <p:cNvSpPr>
                <a:spLocks noChangeArrowheads="1"/>
              </p:cNvSpPr>
              <p:nvPr/>
            </p:nvSpPr>
            <p:spPr bwMode="auto">
              <a:xfrm>
                <a:off x="1505" y="29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36" name="Oval 1183"/>
              <p:cNvSpPr>
                <a:spLocks noChangeArrowheads="1"/>
              </p:cNvSpPr>
              <p:nvPr/>
            </p:nvSpPr>
            <p:spPr bwMode="auto">
              <a:xfrm>
                <a:off x="1505" y="31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37" name="Oval 1184"/>
              <p:cNvSpPr>
                <a:spLocks noChangeArrowheads="1"/>
              </p:cNvSpPr>
              <p:nvPr/>
            </p:nvSpPr>
            <p:spPr bwMode="auto">
              <a:xfrm>
                <a:off x="1508" y="32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38" name="Oval 1185"/>
              <p:cNvSpPr>
                <a:spLocks noChangeArrowheads="1"/>
              </p:cNvSpPr>
              <p:nvPr/>
            </p:nvSpPr>
            <p:spPr bwMode="auto">
              <a:xfrm>
                <a:off x="1508" y="30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39" name="Oval 1186"/>
              <p:cNvSpPr>
                <a:spLocks noChangeArrowheads="1"/>
              </p:cNvSpPr>
              <p:nvPr/>
            </p:nvSpPr>
            <p:spPr bwMode="auto">
              <a:xfrm>
                <a:off x="1512" y="30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40" name="Oval 1187"/>
              <p:cNvSpPr>
                <a:spLocks noChangeArrowheads="1"/>
              </p:cNvSpPr>
              <p:nvPr/>
            </p:nvSpPr>
            <p:spPr bwMode="auto">
              <a:xfrm>
                <a:off x="1512" y="31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41" name="Oval 1188"/>
              <p:cNvSpPr>
                <a:spLocks noChangeArrowheads="1"/>
              </p:cNvSpPr>
              <p:nvPr/>
            </p:nvSpPr>
            <p:spPr bwMode="auto">
              <a:xfrm>
                <a:off x="1512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42" name="Oval 1189"/>
              <p:cNvSpPr>
                <a:spLocks noChangeArrowheads="1"/>
              </p:cNvSpPr>
              <p:nvPr/>
            </p:nvSpPr>
            <p:spPr bwMode="auto">
              <a:xfrm>
                <a:off x="1512" y="24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43" name="Oval 1190"/>
              <p:cNvSpPr>
                <a:spLocks noChangeArrowheads="1"/>
              </p:cNvSpPr>
              <p:nvPr/>
            </p:nvSpPr>
            <p:spPr bwMode="auto">
              <a:xfrm>
                <a:off x="1512" y="30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44" name="Oval 1191"/>
              <p:cNvSpPr>
                <a:spLocks noChangeArrowheads="1"/>
              </p:cNvSpPr>
              <p:nvPr/>
            </p:nvSpPr>
            <p:spPr bwMode="auto">
              <a:xfrm>
                <a:off x="1515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45" name="Oval 1192"/>
              <p:cNvSpPr>
                <a:spLocks noChangeArrowheads="1"/>
              </p:cNvSpPr>
              <p:nvPr/>
            </p:nvSpPr>
            <p:spPr bwMode="auto">
              <a:xfrm>
                <a:off x="1515" y="32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46" name="Oval 1193"/>
              <p:cNvSpPr>
                <a:spLocks noChangeArrowheads="1"/>
              </p:cNvSpPr>
              <p:nvPr/>
            </p:nvSpPr>
            <p:spPr bwMode="auto">
              <a:xfrm>
                <a:off x="1515" y="30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47" name="Oval 1194"/>
              <p:cNvSpPr>
                <a:spLocks noChangeArrowheads="1"/>
              </p:cNvSpPr>
              <p:nvPr/>
            </p:nvSpPr>
            <p:spPr bwMode="auto">
              <a:xfrm>
                <a:off x="1515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48" name="Oval 1195"/>
              <p:cNvSpPr>
                <a:spLocks noChangeArrowheads="1"/>
              </p:cNvSpPr>
              <p:nvPr/>
            </p:nvSpPr>
            <p:spPr bwMode="auto">
              <a:xfrm>
                <a:off x="1519" y="3312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49" name="Oval 1196"/>
              <p:cNvSpPr>
                <a:spLocks noChangeArrowheads="1"/>
              </p:cNvSpPr>
              <p:nvPr/>
            </p:nvSpPr>
            <p:spPr bwMode="auto">
              <a:xfrm>
                <a:off x="1519" y="3113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50" name="Oval 1197"/>
              <p:cNvSpPr>
                <a:spLocks noChangeArrowheads="1"/>
              </p:cNvSpPr>
              <p:nvPr/>
            </p:nvSpPr>
            <p:spPr bwMode="auto">
              <a:xfrm>
                <a:off x="1519" y="2963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51" name="Oval 1198"/>
              <p:cNvSpPr>
                <a:spLocks noChangeArrowheads="1"/>
              </p:cNvSpPr>
              <p:nvPr/>
            </p:nvSpPr>
            <p:spPr bwMode="auto">
              <a:xfrm>
                <a:off x="1519" y="268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52" name="Oval 1199"/>
              <p:cNvSpPr>
                <a:spLocks noChangeArrowheads="1"/>
              </p:cNvSpPr>
              <p:nvPr/>
            </p:nvSpPr>
            <p:spPr bwMode="auto">
              <a:xfrm>
                <a:off x="1519" y="3089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53" name="Oval 1200"/>
              <p:cNvSpPr>
                <a:spLocks noChangeArrowheads="1"/>
              </p:cNvSpPr>
              <p:nvPr/>
            </p:nvSpPr>
            <p:spPr bwMode="auto">
              <a:xfrm>
                <a:off x="1522" y="33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54" name="Oval 1201"/>
              <p:cNvSpPr>
                <a:spLocks noChangeArrowheads="1"/>
              </p:cNvSpPr>
              <p:nvPr/>
            </p:nvSpPr>
            <p:spPr bwMode="auto">
              <a:xfrm>
                <a:off x="1522" y="282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55" name="Oval 1202"/>
              <p:cNvSpPr>
                <a:spLocks noChangeArrowheads="1"/>
              </p:cNvSpPr>
              <p:nvPr/>
            </p:nvSpPr>
            <p:spPr bwMode="auto">
              <a:xfrm>
                <a:off x="1522" y="31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56" name="Oval 1203"/>
              <p:cNvSpPr>
                <a:spLocks noChangeArrowheads="1"/>
              </p:cNvSpPr>
              <p:nvPr/>
            </p:nvSpPr>
            <p:spPr bwMode="auto">
              <a:xfrm>
                <a:off x="1522" y="32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57" name="Oval 1204"/>
              <p:cNvSpPr>
                <a:spLocks noChangeArrowheads="1"/>
              </p:cNvSpPr>
              <p:nvPr/>
            </p:nvSpPr>
            <p:spPr bwMode="auto">
              <a:xfrm>
                <a:off x="1522" y="298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58" name="Oval 1205"/>
              <p:cNvSpPr>
                <a:spLocks noChangeArrowheads="1"/>
              </p:cNvSpPr>
              <p:nvPr/>
            </p:nvSpPr>
            <p:spPr bwMode="auto">
              <a:xfrm>
                <a:off x="1522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59" name="Oval 1206"/>
              <p:cNvSpPr>
                <a:spLocks noChangeArrowheads="1"/>
              </p:cNvSpPr>
              <p:nvPr/>
            </p:nvSpPr>
            <p:spPr bwMode="auto">
              <a:xfrm>
                <a:off x="1526" y="3148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60" name="Oval 1207"/>
              <p:cNvSpPr>
                <a:spLocks noChangeArrowheads="1"/>
              </p:cNvSpPr>
              <p:nvPr/>
            </p:nvSpPr>
            <p:spPr bwMode="auto">
              <a:xfrm>
                <a:off x="1526" y="3375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61" name="Oval 1208"/>
              <p:cNvSpPr>
                <a:spLocks noChangeArrowheads="1"/>
              </p:cNvSpPr>
              <p:nvPr/>
            </p:nvSpPr>
            <p:spPr bwMode="auto">
              <a:xfrm>
                <a:off x="1526" y="3407"/>
                <a:ext cx="20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462" name="Oval 1209"/>
              <p:cNvSpPr>
                <a:spLocks noChangeArrowheads="1"/>
              </p:cNvSpPr>
              <p:nvPr/>
            </p:nvSpPr>
            <p:spPr bwMode="auto">
              <a:xfrm>
                <a:off x="1529" y="30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4558" name="Group 1411"/>
            <p:cNvGrpSpPr>
              <a:grpSpLocks/>
            </p:cNvGrpSpPr>
            <p:nvPr/>
          </p:nvGrpSpPr>
          <p:grpSpPr bwMode="auto">
            <a:xfrm>
              <a:off x="1529" y="1888"/>
              <a:ext cx="192" cy="1658"/>
              <a:chOff x="1529" y="1888"/>
              <a:chExt cx="192" cy="1658"/>
            </a:xfrm>
          </p:grpSpPr>
          <p:sp>
            <p:nvSpPr>
              <p:cNvPr id="46063" name="Oval 1211"/>
              <p:cNvSpPr>
                <a:spLocks noChangeArrowheads="1"/>
              </p:cNvSpPr>
              <p:nvPr/>
            </p:nvSpPr>
            <p:spPr bwMode="auto">
              <a:xfrm>
                <a:off x="1529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64" name="Oval 1212"/>
              <p:cNvSpPr>
                <a:spLocks noChangeArrowheads="1"/>
              </p:cNvSpPr>
              <p:nvPr/>
            </p:nvSpPr>
            <p:spPr bwMode="auto">
              <a:xfrm>
                <a:off x="1533" y="3249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65" name="Oval 1213"/>
              <p:cNvSpPr>
                <a:spLocks noChangeArrowheads="1"/>
              </p:cNvSpPr>
              <p:nvPr/>
            </p:nvSpPr>
            <p:spPr bwMode="auto">
              <a:xfrm>
                <a:off x="1533" y="3180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66" name="Oval 1214"/>
              <p:cNvSpPr>
                <a:spLocks noChangeArrowheads="1"/>
              </p:cNvSpPr>
              <p:nvPr/>
            </p:nvSpPr>
            <p:spPr bwMode="auto">
              <a:xfrm>
                <a:off x="1533" y="3414"/>
                <a:ext cx="20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67" name="Oval 1215"/>
              <p:cNvSpPr>
                <a:spLocks noChangeArrowheads="1"/>
              </p:cNvSpPr>
              <p:nvPr/>
            </p:nvSpPr>
            <p:spPr bwMode="auto">
              <a:xfrm>
                <a:off x="1533" y="3214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68" name="Oval 1216"/>
              <p:cNvSpPr>
                <a:spLocks noChangeArrowheads="1"/>
              </p:cNvSpPr>
              <p:nvPr/>
            </p:nvSpPr>
            <p:spPr bwMode="auto">
              <a:xfrm>
                <a:off x="1533" y="2939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69" name="Oval 1217"/>
              <p:cNvSpPr>
                <a:spLocks noChangeArrowheads="1"/>
              </p:cNvSpPr>
              <p:nvPr/>
            </p:nvSpPr>
            <p:spPr bwMode="auto">
              <a:xfrm>
                <a:off x="1533" y="3448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70" name="Oval 1218"/>
              <p:cNvSpPr>
                <a:spLocks noChangeArrowheads="1"/>
              </p:cNvSpPr>
              <p:nvPr/>
            </p:nvSpPr>
            <p:spPr bwMode="auto">
              <a:xfrm>
                <a:off x="1536" y="30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71" name="Oval 1219"/>
              <p:cNvSpPr>
                <a:spLocks noChangeArrowheads="1"/>
              </p:cNvSpPr>
              <p:nvPr/>
            </p:nvSpPr>
            <p:spPr bwMode="auto">
              <a:xfrm>
                <a:off x="1536" y="34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72" name="Oval 1220"/>
              <p:cNvSpPr>
                <a:spLocks noChangeArrowheads="1"/>
              </p:cNvSpPr>
              <p:nvPr/>
            </p:nvSpPr>
            <p:spPr bwMode="auto">
              <a:xfrm>
                <a:off x="1536" y="29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73" name="Oval 1221"/>
              <p:cNvSpPr>
                <a:spLocks noChangeArrowheads="1"/>
              </p:cNvSpPr>
              <p:nvPr/>
            </p:nvSpPr>
            <p:spPr bwMode="auto">
              <a:xfrm>
                <a:off x="1536" y="26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74" name="Oval 1222"/>
              <p:cNvSpPr>
                <a:spLocks noChangeArrowheads="1"/>
              </p:cNvSpPr>
              <p:nvPr/>
            </p:nvSpPr>
            <p:spPr bwMode="auto">
              <a:xfrm>
                <a:off x="1536" y="33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75" name="Oval 1223"/>
              <p:cNvSpPr>
                <a:spLocks noChangeArrowheads="1"/>
              </p:cNvSpPr>
              <p:nvPr/>
            </p:nvSpPr>
            <p:spPr bwMode="auto">
              <a:xfrm>
                <a:off x="1539" y="29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76" name="Oval 1224"/>
              <p:cNvSpPr>
                <a:spLocks noChangeArrowheads="1"/>
              </p:cNvSpPr>
              <p:nvPr/>
            </p:nvSpPr>
            <p:spPr bwMode="auto">
              <a:xfrm>
                <a:off x="1543" y="30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77" name="Oval 1225"/>
              <p:cNvSpPr>
                <a:spLocks noChangeArrowheads="1"/>
              </p:cNvSpPr>
              <p:nvPr/>
            </p:nvSpPr>
            <p:spPr bwMode="auto">
              <a:xfrm>
                <a:off x="1543" y="33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78" name="Oval 1226"/>
              <p:cNvSpPr>
                <a:spLocks noChangeArrowheads="1"/>
              </p:cNvSpPr>
              <p:nvPr/>
            </p:nvSpPr>
            <p:spPr bwMode="auto">
              <a:xfrm>
                <a:off x="1543" y="28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79" name="Oval 1227"/>
              <p:cNvSpPr>
                <a:spLocks noChangeArrowheads="1"/>
              </p:cNvSpPr>
              <p:nvPr/>
            </p:nvSpPr>
            <p:spPr bwMode="auto">
              <a:xfrm>
                <a:off x="1543" y="26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80" name="Oval 1228"/>
              <p:cNvSpPr>
                <a:spLocks noChangeArrowheads="1"/>
              </p:cNvSpPr>
              <p:nvPr/>
            </p:nvSpPr>
            <p:spPr bwMode="auto">
              <a:xfrm>
                <a:off x="1543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81" name="Oval 1229"/>
              <p:cNvSpPr>
                <a:spLocks noChangeArrowheads="1"/>
              </p:cNvSpPr>
              <p:nvPr/>
            </p:nvSpPr>
            <p:spPr bwMode="auto">
              <a:xfrm>
                <a:off x="1546" y="32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82" name="Oval 1230"/>
              <p:cNvSpPr>
                <a:spLocks noChangeArrowheads="1"/>
              </p:cNvSpPr>
              <p:nvPr/>
            </p:nvSpPr>
            <p:spPr bwMode="auto">
              <a:xfrm>
                <a:off x="1546" y="30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83" name="Oval 1231"/>
              <p:cNvSpPr>
                <a:spLocks noChangeArrowheads="1"/>
              </p:cNvSpPr>
              <p:nvPr/>
            </p:nvSpPr>
            <p:spPr bwMode="auto">
              <a:xfrm>
                <a:off x="1546" y="319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84" name="Oval 1232"/>
              <p:cNvSpPr>
                <a:spLocks noChangeArrowheads="1"/>
              </p:cNvSpPr>
              <p:nvPr/>
            </p:nvSpPr>
            <p:spPr bwMode="auto">
              <a:xfrm>
                <a:off x="1546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85" name="Oval 1233"/>
              <p:cNvSpPr>
                <a:spLocks noChangeArrowheads="1"/>
              </p:cNvSpPr>
              <p:nvPr/>
            </p:nvSpPr>
            <p:spPr bwMode="auto">
              <a:xfrm>
                <a:off x="1550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86" name="Oval 1234"/>
              <p:cNvSpPr>
                <a:spLocks noChangeArrowheads="1"/>
              </p:cNvSpPr>
              <p:nvPr/>
            </p:nvSpPr>
            <p:spPr bwMode="auto">
              <a:xfrm>
                <a:off x="1550" y="33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87" name="Oval 1235"/>
              <p:cNvSpPr>
                <a:spLocks noChangeArrowheads="1"/>
              </p:cNvSpPr>
              <p:nvPr/>
            </p:nvSpPr>
            <p:spPr bwMode="auto">
              <a:xfrm>
                <a:off x="1550" y="32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88" name="Oval 1236"/>
              <p:cNvSpPr>
                <a:spLocks noChangeArrowheads="1"/>
              </p:cNvSpPr>
              <p:nvPr/>
            </p:nvSpPr>
            <p:spPr bwMode="auto">
              <a:xfrm>
                <a:off x="1550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89" name="Oval 1237"/>
              <p:cNvSpPr>
                <a:spLocks noChangeArrowheads="1"/>
              </p:cNvSpPr>
              <p:nvPr/>
            </p:nvSpPr>
            <p:spPr bwMode="auto">
              <a:xfrm>
                <a:off x="1550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90" name="Oval 1238"/>
              <p:cNvSpPr>
                <a:spLocks noChangeArrowheads="1"/>
              </p:cNvSpPr>
              <p:nvPr/>
            </p:nvSpPr>
            <p:spPr bwMode="auto">
              <a:xfrm>
                <a:off x="1553" y="31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91" name="Oval 1239"/>
              <p:cNvSpPr>
                <a:spLocks noChangeArrowheads="1"/>
              </p:cNvSpPr>
              <p:nvPr/>
            </p:nvSpPr>
            <p:spPr bwMode="auto">
              <a:xfrm>
                <a:off x="1553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92" name="Oval 1240"/>
              <p:cNvSpPr>
                <a:spLocks noChangeArrowheads="1"/>
              </p:cNvSpPr>
              <p:nvPr/>
            </p:nvSpPr>
            <p:spPr bwMode="auto">
              <a:xfrm>
                <a:off x="1560" y="28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93" name="Oval 1241"/>
              <p:cNvSpPr>
                <a:spLocks noChangeArrowheads="1"/>
              </p:cNvSpPr>
              <p:nvPr/>
            </p:nvSpPr>
            <p:spPr bwMode="auto">
              <a:xfrm>
                <a:off x="1560" y="30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94" name="Oval 1242"/>
              <p:cNvSpPr>
                <a:spLocks noChangeArrowheads="1"/>
              </p:cNvSpPr>
              <p:nvPr/>
            </p:nvSpPr>
            <p:spPr bwMode="auto">
              <a:xfrm>
                <a:off x="1564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95" name="Oval 1243"/>
              <p:cNvSpPr>
                <a:spLocks noChangeArrowheads="1"/>
              </p:cNvSpPr>
              <p:nvPr/>
            </p:nvSpPr>
            <p:spPr bwMode="auto">
              <a:xfrm>
                <a:off x="1564" y="26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96" name="Oval 1244"/>
              <p:cNvSpPr>
                <a:spLocks noChangeArrowheads="1"/>
              </p:cNvSpPr>
              <p:nvPr/>
            </p:nvSpPr>
            <p:spPr bwMode="auto">
              <a:xfrm>
                <a:off x="1567" y="32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97" name="Oval 1245"/>
              <p:cNvSpPr>
                <a:spLocks noChangeArrowheads="1"/>
              </p:cNvSpPr>
              <p:nvPr/>
            </p:nvSpPr>
            <p:spPr bwMode="auto">
              <a:xfrm>
                <a:off x="1567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98" name="Oval 1246"/>
              <p:cNvSpPr>
                <a:spLocks noChangeArrowheads="1"/>
              </p:cNvSpPr>
              <p:nvPr/>
            </p:nvSpPr>
            <p:spPr bwMode="auto">
              <a:xfrm>
                <a:off x="1567" y="320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99" name="Oval 1247"/>
              <p:cNvSpPr>
                <a:spLocks noChangeArrowheads="1"/>
              </p:cNvSpPr>
              <p:nvPr/>
            </p:nvSpPr>
            <p:spPr bwMode="auto">
              <a:xfrm>
                <a:off x="1571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00" name="Oval 1248"/>
              <p:cNvSpPr>
                <a:spLocks noChangeArrowheads="1"/>
              </p:cNvSpPr>
              <p:nvPr/>
            </p:nvSpPr>
            <p:spPr bwMode="auto">
              <a:xfrm>
                <a:off x="1571" y="30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01" name="Oval 1249"/>
              <p:cNvSpPr>
                <a:spLocks noChangeArrowheads="1"/>
              </p:cNvSpPr>
              <p:nvPr/>
            </p:nvSpPr>
            <p:spPr bwMode="auto">
              <a:xfrm>
                <a:off x="1571" y="31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02" name="Oval 1250"/>
              <p:cNvSpPr>
                <a:spLocks noChangeArrowheads="1"/>
              </p:cNvSpPr>
              <p:nvPr/>
            </p:nvSpPr>
            <p:spPr bwMode="auto">
              <a:xfrm>
                <a:off x="1571" y="31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03" name="Oval 1251"/>
              <p:cNvSpPr>
                <a:spLocks noChangeArrowheads="1"/>
              </p:cNvSpPr>
              <p:nvPr/>
            </p:nvSpPr>
            <p:spPr bwMode="auto">
              <a:xfrm>
                <a:off x="1571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04" name="Oval 1252"/>
              <p:cNvSpPr>
                <a:spLocks noChangeArrowheads="1"/>
              </p:cNvSpPr>
              <p:nvPr/>
            </p:nvSpPr>
            <p:spPr bwMode="auto">
              <a:xfrm>
                <a:off x="1574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05" name="Oval 1253"/>
              <p:cNvSpPr>
                <a:spLocks noChangeArrowheads="1"/>
              </p:cNvSpPr>
              <p:nvPr/>
            </p:nvSpPr>
            <p:spPr bwMode="auto">
              <a:xfrm>
                <a:off x="1574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06" name="Oval 1254"/>
              <p:cNvSpPr>
                <a:spLocks noChangeArrowheads="1"/>
              </p:cNvSpPr>
              <p:nvPr/>
            </p:nvSpPr>
            <p:spPr bwMode="auto">
              <a:xfrm>
                <a:off x="1574" y="33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07" name="Oval 1255"/>
              <p:cNvSpPr>
                <a:spLocks noChangeArrowheads="1"/>
              </p:cNvSpPr>
              <p:nvPr/>
            </p:nvSpPr>
            <p:spPr bwMode="auto">
              <a:xfrm>
                <a:off x="1578" y="27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08" name="Oval 1256"/>
              <p:cNvSpPr>
                <a:spLocks noChangeArrowheads="1"/>
              </p:cNvSpPr>
              <p:nvPr/>
            </p:nvSpPr>
            <p:spPr bwMode="auto">
              <a:xfrm>
                <a:off x="1578" y="31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09" name="Oval 1257"/>
              <p:cNvSpPr>
                <a:spLocks noChangeArrowheads="1"/>
              </p:cNvSpPr>
              <p:nvPr/>
            </p:nvSpPr>
            <p:spPr bwMode="auto">
              <a:xfrm>
                <a:off x="1578" y="24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10" name="Oval 1258"/>
              <p:cNvSpPr>
                <a:spLocks noChangeArrowheads="1"/>
              </p:cNvSpPr>
              <p:nvPr/>
            </p:nvSpPr>
            <p:spPr bwMode="auto">
              <a:xfrm>
                <a:off x="1578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11" name="Oval 1259"/>
              <p:cNvSpPr>
                <a:spLocks noChangeArrowheads="1"/>
              </p:cNvSpPr>
              <p:nvPr/>
            </p:nvSpPr>
            <p:spPr bwMode="auto">
              <a:xfrm>
                <a:off x="1578" y="27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12" name="Oval 1260"/>
              <p:cNvSpPr>
                <a:spLocks noChangeArrowheads="1"/>
              </p:cNvSpPr>
              <p:nvPr/>
            </p:nvSpPr>
            <p:spPr bwMode="auto">
              <a:xfrm>
                <a:off x="1578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13" name="Oval 1261"/>
              <p:cNvSpPr>
                <a:spLocks noChangeArrowheads="1"/>
              </p:cNvSpPr>
              <p:nvPr/>
            </p:nvSpPr>
            <p:spPr bwMode="auto">
              <a:xfrm>
                <a:off x="1581" y="26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14" name="Oval 1262"/>
              <p:cNvSpPr>
                <a:spLocks noChangeArrowheads="1"/>
              </p:cNvSpPr>
              <p:nvPr/>
            </p:nvSpPr>
            <p:spPr bwMode="auto">
              <a:xfrm>
                <a:off x="1581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15" name="Oval 1263"/>
              <p:cNvSpPr>
                <a:spLocks noChangeArrowheads="1"/>
              </p:cNvSpPr>
              <p:nvPr/>
            </p:nvSpPr>
            <p:spPr bwMode="auto">
              <a:xfrm>
                <a:off x="1581" y="30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16" name="Oval 1264"/>
              <p:cNvSpPr>
                <a:spLocks noChangeArrowheads="1"/>
              </p:cNvSpPr>
              <p:nvPr/>
            </p:nvSpPr>
            <p:spPr bwMode="auto">
              <a:xfrm>
                <a:off x="1581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17" name="Oval 1265"/>
              <p:cNvSpPr>
                <a:spLocks noChangeArrowheads="1"/>
              </p:cNvSpPr>
              <p:nvPr/>
            </p:nvSpPr>
            <p:spPr bwMode="auto">
              <a:xfrm>
                <a:off x="1581" y="2150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18" name="Oval 1266"/>
              <p:cNvSpPr>
                <a:spLocks noChangeArrowheads="1"/>
              </p:cNvSpPr>
              <p:nvPr/>
            </p:nvSpPr>
            <p:spPr bwMode="auto">
              <a:xfrm>
                <a:off x="1581" y="319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19" name="Oval 1267"/>
              <p:cNvSpPr>
                <a:spLocks noChangeArrowheads="1"/>
              </p:cNvSpPr>
              <p:nvPr/>
            </p:nvSpPr>
            <p:spPr bwMode="auto">
              <a:xfrm>
                <a:off x="1581" y="31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20" name="Oval 1268"/>
              <p:cNvSpPr>
                <a:spLocks noChangeArrowheads="1"/>
              </p:cNvSpPr>
              <p:nvPr/>
            </p:nvSpPr>
            <p:spPr bwMode="auto">
              <a:xfrm>
                <a:off x="1581" y="31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21" name="Oval 1269"/>
              <p:cNvSpPr>
                <a:spLocks noChangeArrowheads="1"/>
              </p:cNvSpPr>
              <p:nvPr/>
            </p:nvSpPr>
            <p:spPr bwMode="auto">
              <a:xfrm>
                <a:off x="1581" y="30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22" name="Oval 1270"/>
              <p:cNvSpPr>
                <a:spLocks noChangeArrowheads="1"/>
              </p:cNvSpPr>
              <p:nvPr/>
            </p:nvSpPr>
            <p:spPr bwMode="auto">
              <a:xfrm>
                <a:off x="1585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23" name="Oval 1271"/>
              <p:cNvSpPr>
                <a:spLocks noChangeArrowheads="1"/>
              </p:cNvSpPr>
              <p:nvPr/>
            </p:nvSpPr>
            <p:spPr bwMode="auto">
              <a:xfrm>
                <a:off x="1585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24" name="Oval 1272"/>
              <p:cNvSpPr>
                <a:spLocks noChangeArrowheads="1"/>
              </p:cNvSpPr>
              <p:nvPr/>
            </p:nvSpPr>
            <p:spPr bwMode="auto">
              <a:xfrm>
                <a:off x="1585" y="33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25" name="Oval 1273"/>
              <p:cNvSpPr>
                <a:spLocks noChangeArrowheads="1"/>
              </p:cNvSpPr>
              <p:nvPr/>
            </p:nvSpPr>
            <p:spPr bwMode="auto">
              <a:xfrm>
                <a:off x="1588" y="33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26" name="Oval 1274"/>
              <p:cNvSpPr>
                <a:spLocks noChangeArrowheads="1"/>
              </p:cNvSpPr>
              <p:nvPr/>
            </p:nvSpPr>
            <p:spPr bwMode="auto">
              <a:xfrm>
                <a:off x="1588" y="30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27" name="Oval 1275"/>
              <p:cNvSpPr>
                <a:spLocks noChangeArrowheads="1"/>
              </p:cNvSpPr>
              <p:nvPr/>
            </p:nvSpPr>
            <p:spPr bwMode="auto">
              <a:xfrm>
                <a:off x="1588" y="30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28" name="Oval 1276"/>
              <p:cNvSpPr>
                <a:spLocks noChangeArrowheads="1"/>
              </p:cNvSpPr>
              <p:nvPr/>
            </p:nvSpPr>
            <p:spPr bwMode="auto">
              <a:xfrm>
                <a:off x="1588" y="33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29" name="Oval 1277"/>
              <p:cNvSpPr>
                <a:spLocks noChangeArrowheads="1"/>
              </p:cNvSpPr>
              <p:nvPr/>
            </p:nvSpPr>
            <p:spPr bwMode="auto">
              <a:xfrm>
                <a:off x="1588" y="30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30" name="Oval 1278"/>
              <p:cNvSpPr>
                <a:spLocks noChangeArrowheads="1"/>
              </p:cNvSpPr>
              <p:nvPr/>
            </p:nvSpPr>
            <p:spPr bwMode="auto">
              <a:xfrm>
                <a:off x="1588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31" name="Oval 1279"/>
              <p:cNvSpPr>
                <a:spLocks noChangeArrowheads="1"/>
              </p:cNvSpPr>
              <p:nvPr/>
            </p:nvSpPr>
            <p:spPr bwMode="auto">
              <a:xfrm>
                <a:off x="1592" y="30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32" name="Oval 1280"/>
              <p:cNvSpPr>
                <a:spLocks noChangeArrowheads="1"/>
              </p:cNvSpPr>
              <p:nvPr/>
            </p:nvSpPr>
            <p:spPr bwMode="auto">
              <a:xfrm>
                <a:off x="1592" y="31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33" name="Oval 1281"/>
              <p:cNvSpPr>
                <a:spLocks noChangeArrowheads="1"/>
              </p:cNvSpPr>
              <p:nvPr/>
            </p:nvSpPr>
            <p:spPr bwMode="auto">
              <a:xfrm>
                <a:off x="1592" y="31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34" name="Oval 1282"/>
              <p:cNvSpPr>
                <a:spLocks noChangeArrowheads="1"/>
              </p:cNvSpPr>
              <p:nvPr/>
            </p:nvSpPr>
            <p:spPr bwMode="auto">
              <a:xfrm>
                <a:off x="1592" y="31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35" name="Oval 1283"/>
              <p:cNvSpPr>
                <a:spLocks noChangeArrowheads="1"/>
              </p:cNvSpPr>
              <p:nvPr/>
            </p:nvSpPr>
            <p:spPr bwMode="auto">
              <a:xfrm>
                <a:off x="1595" y="33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36" name="Oval 1284"/>
              <p:cNvSpPr>
                <a:spLocks noChangeArrowheads="1"/>
              </p:cNvSpPr>
              <p:nvPr/>
            </p:nvSpPr>
            <p:spPr bwMode="auto">
              <a:xfrm>
                <a:off x="1595" y="31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37" name="Oval 1285"/>
              <p:cNvSpPr>
                <a:spLocks noChangeArrowheads="1"/>
              </p:cNvSpPr>
              <p:nvPr/>
            </p:nvSpPr>
            <p:spPr bwMode="auto">
              <a:xfrm>
                <a:off x="1595" y="29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38" name="Oval 1286"/>
              <p:cNvSpPr>
                <a:spLocks noChangeArrowheads="1"/>
              </p:cNvSpPr>
              <p:nvPr/>
            </p:nvSpPr>
            <p:spPr bwMode="auto">
              <a:xfrm>
                <a:off x="1595" y="35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39" name="Oval 1287"/>
              <p:cNvSpPr>
                <a:spLocks noChangeArrowheads="1"/>
              </p:cNvSpPr>
              <p:nvPr/>
            </p:nvSpPr>
            <p:spPr bwMode="auto">
              <a:xfrm>
                <a:off x="1595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40" name="Oval 1288"/>
              <p:cNvSpPr>
                <a:spLocks noChangeArrowheads="1"/>
              </p:cNvSpPr>
              <p:nvPr/>
            </p:nvSpPr>
            <p:spPr bwMode="auto">
              <a:xfrm>
                <a:off x="1599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41" name="Oval 1289"/>
              <p:cNvSpPr>
                <a:spLocks noChangeArrowheads="1"/>
              </p:cNvSpPr>
              <p:nvPr/>
            </p:nvSpPr>
            <p:spPr bwMode="auto">
              <a:xfrm>
                <a:off x="1599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42" name="Oval 1290"/>
              <p:cNvSpPr>
                <a:spLocks noChangeArrowheads="1"/>
              </p:cNvSpPr>
              <p:nvPr/>
            </p:nvSpPr>
            <p:spPr bwMode="auto">
              <a:xfrm>
                <a:off x="1599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43" name="Oval 1291"/>
              <p:cNvSpPr>
                <a:spLocks noChangeArrowheads="1"/>
              </p:cNvSpPr>
              <p:nvPr/>
            </p:nvSpPr>
            <p:spPr bwMode="auto">
              <a:xfrm>
                <a:off x="1599" y="32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44" name="Oval 1292"/>
              <p:cNvSpPr>
                <a:spLocks noChangeArrowheads="1"/>
              </p:cNvSpPr>
              <p:nvPr/>
            </p:nvSpPr>
            <p:spPr bwMode="auto">
              <a:xfrm>
                <a:off x="1599" y="32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45" name="Oval 1293"/>
              <p:cNvSpPr>
                <a:spLocks noChangeArrowheads="1"/>
              </p:cNvSpPr>
              <p:nvPr/>
            </p:nvSpPr>
            <p:spPr bwMode="auto">
              <a:xfrm>
                <a:off x="1599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46" name="Oval 1294"/>
              <p:cNvSpPr>
                <a:spLocks noChangeArrowheads="1"/>
              </p:cNvSpPr>
              <p:nvPr/>
            </p:nvSpPr>
            <p:spPr bwMode="auto">
              <a:xfrm>
                <a:off x="1602" y="31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47" name="Oval 1295"/>
              <p:cNvSpPr>
                <a:spLocks noChangeArrowheads="1"/>
              </p:cNvSpPr>
              <p:nvPr/>
            </p:nvSpPr>
            <p:spPr bwMode="auto">
              <a:xfrm>
                <a:off x="1602" y="30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48" name="Oval 1296"/>
              <p:cNvSpPr>
                <a:spLocks noChangeArrowheads="1"/>
              </p:cNvSpPr>
              <p:nvPr/>
            </p:nvSpPr>
            <p:spPr bwMode="auto">
              <a:xfrm>
                <a:off x="1602" y="32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49" name="Oval 1297"/>
              <p:cNvSpPr>
                <a:spLocks noChangeArrowheads="1"/>
              </p:cNvSpPr>
              <p:nvPr/>
            </p:nvSpPr>
            <p:spPr bwMode="auto">
              <a:xfrm>
                <a:off x="1602" y="31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50" name="Oval 1298"/>
              <p:cNvSpPr>
                <a:spLocks noChangeArrowheads="1"/>
              </p:cNvSpPr>
              <p:nvPr/>
            </p:nvSpPr>
            <p:spPr bwMode="auto">
              <a:xfrm>
                <a:off x="1606" y="27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51" name="Oval 1299"/>
              <p:cNvSpPr>
                <a:spLocks noChangeArrowheads="1"/>
              </p:cNvSpPr>
              <p:nvPr/>
            </p:nvSpPr>
            <p:spPr bwMode="auto">
              <a:xfrm>
                <a:off x="1606" y="33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52" name="Oval 1300"/>
              <p:cNvSpPr>
                <a:spLocks noChangeArrowheads="1"/>
              </p:cNvSpPr>
              <p:nvPr/>
            </p:nvSpPr>
            <p:spPr bwMode="auto">
              <a:xfrm>
                <a:off x="1606" y="31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53" name="Oval 1301"/>
              <p:cNvSpPr>
                <a:spLocks noChangeArrowheads="1"/>
              </p:cNvSpPr>
              <p:nvPr/>
            </p:nvSpPr>
            <p:spPr bwMode="auto">
              <a:xfrm>
                <a:off x="1606" y="30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54" name="Oval 1302"/>
              <p:cNvSpPr>
                <a:spLocks noChangeArrowheads="1"/>
              </p:cNvSpPr>
              <p:nvPr/>
            </p:nvSpPr>
            <p:spPr bwMode="auto">
              <a:xfrm>
                <a:off x="1606" y="32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55" name="Oval 1303"/>
              <p:cNvSpPr>
                <a:spLocks noChangeArrowheads="1"/>
              </p:cNvSpPr>
              <p:nvPr/>
            </p:nvSpPr>
            <p:spPr bwMode="auto">
              <a:xfrm>
                <a:off x="1606" y="34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56" name="Oval 1304"/>
              <p:cNvSpPr>
                <a:spLocks noChangeArrowheads="1"/>
              </p:cNvSpPr>
              <p:nvPr/>
            </p:nvSpPr>
            <p:spPr bwMode="auto">
              <a:xfrm>
                <a:off x="1606" y="29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57" name="Oval 1305"/>
              <p:cNvSpPr>
                <a:spLocks noChangeArrowheads="1"/>
              </p:cNvSpPr>
              <p:nvPr/>
            </p:nvSpPr>
            <p:spPr bwMode="auto">
              <a:xfrm>
                <a:off x="1606" y="34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58" name="Oval 1306"/>
              <p:cNvSpPr>
                <a:spLocks noChangeArrowheads="1"/>
              </p:cNvSpPr>
              <p:nvPr/>
            </p:nvSpPr>
            <p:spPr bwMode="auto">
              <a:xfrm>
                <a:off x="1606" y="33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59" name="Oval 1307"/>
              <p:cNvSpPr>
                <a:spLocks noChangeArrowheads="1"/>
              </p:cNvSpPr>
              <p:nvPr/>
            </p:nvSpPr>
            <p:spPr bwMode="auto">
              <a:xfrm>
                <a:off x="1606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60" name="Oval 1308"/>
              <p:cNvSpPr>
                <a:spLocks noChangeArrowheads="1"/>
              </p:cNvSpPr>
              <p:nvPr/>
            </p:nvSpPr>
            <p:spPr bwMode="auto">
              <a:xfrm>
                <a:off x="1606" y="30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61" name="Oval 1309"/>
              <p:cNvSpPr>
                <a:spLocks noChangeArrowheads="1"/>
              </p:cNvSpPr>
              <p:nvPr/>
            </p:nvSpPr>
            <p:spPr bwMode="auto">
              <a:xfrm>
                <a:off x="1609" y="29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62" name="Oval 1310"/>
              <p:cNvSpPr>
                <a:spLocks noChangeArrowheads="1"/>
              </p:cNvSpPr>
              <p:nvPr/>
            </p:nvSpPr>
            <p:spPr bwMode="auto">
              <a:xfrm>
                <a:off x="1609" y="30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63" name="Oval 1311"/>
              <p:cNvSpPr>
                <a:spLocks noChangeArrowheads="1"/>
              </p:cNvSpPr>
              <p:nvPr/>
            </p:nvSpPr>
            <p:spPr bwMode="auto">
              <a:xfrm>
                <a:off x="1609" y="32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64" name="Oval 1312"/>
              <p:cNvSpPr>
                <a:spLocks noChangeArrowheads="1"/>
              </p:cNvSpPr>
              <p:nvPr/>
            </p:nvSpPr>
            <p:spPr bwMode="auto">
              <a:xfrm>
                <a:off x="1609" y="29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65" name="Oval 1313"/>
              <p:cNvSpPr>
                <a:spLocks noChangeArrowheads="1"/>
              </p:cNvSpPr>
              <p:nvPr/>
            </p:nvSpPr>
            <p:spPr bwMode="auto">
              <a:xfrm>
                <a:off x="1609" y="32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66" name="Oval 1314"/>
              <p:cNvSpPr>
                <a:spLocks noChangeArrowheads="1"/>
              </p:cNvSpPr>
              <p:nvPr/>
            </p:nvSpPr>
            <p:spPr bwMode="auto">
              <a:xfrm>
                <a:off x="1609" y="28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67" name="Oval 1315"/>
              <p:cNvSpPr>
                <a:spLocks noChangeArrowheads="1"/>
              </p:cNvSpPr>
              <p:nvPr/>
            </p:nvSpPr>
            <p:spPr bwMode="auto">
              <a:xfrm>
                <a:off x="1613" y="30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68" name="Oval 1316"/>
              <p:cNvSpPr>
                <a:spLocks noChangeArrowheads="1"/>
              </p:cNvSpPr>
              <p:nvPr/>
            </p:nvSpPr>
            <p:spPr bwMode="auto">
              <a:xfrm>
                <a:off x="1613" y="30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69" name="Oval 1317"/>
              <p:cNvSpPr>
                <a:spLocks noChangeArrowheads="1"/>
              </p:cNvSpPr>
              <p:nvPr/>
            </p:nvSpPr>
            <p:spPr bwMode="auto">
              <a:xfrm>
                <a:off x="1613" y="33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70" name="Oval 1318"/>
              <p:cNvSpPr>
                <a:spLocks noChangeArrowheads="1"/>
              </p:cNvSpPr>
              <p:nvPr/>
            </p:nvSpPr>
            <p:spPr bwMode="auto">
              <a:xfrm>
                <a:off x="1613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71" name="Oval 1319"/>
              <p:cNvSpPr>
                <a:spLocks noChangeArrowheads="1"/>
              </p:cNvSpPr>
              <p:nvPr/>
            </p:nvSpPr>
            <p:spPr bwMode="auto">
              <a:xfrm>
                <a:off x="1613" y="31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72" name="Oval 1320"/>
              <p:cNvSpPr>
                <a:spLocks noChangeArrowheads="1"/>
              </p:cNvSpPr>
              <p:nvPr/>
            </p:nvSpPr>
            <p:spPr bwMode="auto">
              <a:xfrm>
                <a:off x="1616" y="32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73" name="Oval 1321"/>
              <p:cNvSpPr>
                <a:spLocks noChangeArrowheads="1"/>
              </p:cNvSpPr>
              <p:nvPr/>
            </p:nvSpPr>
            <p:spPr bwMode="auto">
              <a:xfrm>
                <a:off x="1616" y="30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74" name="Oval 1322"/>
              <p:cNvSpPr>
                <a:spLocks noChangeArrowheads="1"/>
              </p:cNvSpPr>
              <p:nvPr/>
            </p:nvSpPr>
            <p:spPr bwMode="auto">
              <a:xfrm>
                <a:off x="1616" y="31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75" name="Oval 1323"/>
              <p:cNvSpPr>
                <a:spLocks noChangeArrowheads="1"/>
              </p:cNvSpPr>
              <p:nvPr/>
            </p:nvSpPr>
            <p:spPr bwMode="auto">
              <a:xfrm>
                <a:off x="1616" y="31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76" name="Oval 1324"/>
              <p:cNvSpPr>
                <a:spLocks noChangeArrowheads="1"/>
              </p:cNvSpPr>
              <p:nvPr/>
            </p:nvSpPr>
            <p:spPr bwMode="auto">
              <a:xfrm>
                <a:off x="1616" y="26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77" name="Oval 1325"/>
              <p:cNvSpPr>
                <a:spLocks noChangeArrowheads="1"/>
              </p:cNvSpPr>
              <p:nvPr/>
            </p:nvSpPr>
            <p:spPr bwMode="auto">
              <a:xfrm>
                <a:off x="1620" y="33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78" name="Oval 1326"/>
              <p:cNvSpPr>
                <a:spLocks noChangeArrowheads="1"/>
              </p:cNvSpPr>
              <p:nvPr/>
            </p:nvSpPr>
            <p:spPr bwMode="auto">
              <a:xfrm>
                <a:off x="1620" y="23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79" name="Oval 1327"/>
              <p:cNvSpPr>
                <a:spLocks noChangeArrowheads="1"/>
              </p:cNvSpPr>
              <p:nvPr/>
            </p:nvSpPr>
            <p:spPr bwMode="auto">
              <a:xfrm>
                <a:off x="1620" y="32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80" name="Oval 1328"/>
              <p:cNvSpPr>
                <a:spLocks noChangeArrowheads="1"/>
              </p:cNvSpPr>
              <p:nvPr/>
            </p:nvSpPr>
            <p:spPr bwMode="auto">
              <a:xfrm>
                <a:off x="1623" y="305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81" name="Oval 1329"/>
              <p:cNvSpPr>
                <a:spLocks noChangeArrowheads="1"/>
              </p:cNvSpPr>
              <p:nvPr/>
            </p:nvSpPr>
            <p:spPr bwMode="auto">
              <a:xfrm>
                <a:off x="1627" y="33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82" name="Oval 1330"/>
              <p:cNvSpPr>
                <a:spLocks noChangeArrowheads="1"/>
              </p:cNvSpPr>
              <p:nvPr/>
            </p:nvSpPr>
            <p:spPr bwMode="auto">
              <a:xfrm>
                <a:off x="1627" y="29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83" name="Oval 1331"/>
              <p:cNvSpPr>
                <a:spLocks noChangeArrowheads="1"/>
              </p:cNvSpPr>
              <p:nvPr/>
            </p:nvSpPr>
            <p:spPr bwMode="auto">
              <a:xfrm>
                <a:off x="1627" y="31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84" name="Oval 1332"/>
              <p:cNvSpPr>
                <a:spLocks noChangeArrowheads="1"/>
              </p:cNvSpPr>
              <p:nvPr/>
            </p:nvSpPr>
            <p:spPr bwMode="auto">
              <a:xfrm>
                <a:off x="1627" y="30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85" name="Oval 1333"/>
              <p:cNvSpPr>
                <a:spLocks noChangeArrowheads="1"/>
              </p:cNvSpPr>
              <p:nvPr/>
            </p:nvSpPr>
            <p:spPr bwMode="auto">
              <a:xfrm>
                <a:off x="1630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86" name="Oval 1334"/>
              <p:cNvSpPr>
                <a:spLocks noChangeArrowheads="1"/>
              </p:cNvSpPr>
              <p:nvPr/>
            </p:nvSpPr>
            <p:spPr bwMode="auto">
              <a:xfrm>
                <a:off x="1630" y="18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87" name="Oval 1335"/>
              <p:cNvSpPr>
                <a:spLocks noChangeArrowheads="1"/>
              </p:cNvSpPr>
              <p:nvPr/>
            </p:nvSpPr>
            <p:spPr bwMode="auto">
              <a:xfrm>
                <a:off x="1634" y="33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88" name="Oval 1336"/>
              <p:cNvSpPr>
                <a:spLocks noChangeArrowheads="1"/>
              </p:cNvSpPr>
              <p:nvPr/>
            </p:nvSpPr>
            <p:spPr bwMode="auto">
              <a:xfrm>
                <a:off x="1634" y="34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89" name="Oval 1337"/>
              <p:cNvSpPr>
                <a:spLocks noChangeArrowheads="1"/>
              </p:cNvSpPr>
              <p:nvPr/>
            </p:nvSpPr>
            <p:spPr bwMode="auto">
              <a:xfrm>
                <a:off x="1634" y="31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90" name="Oval 1338"/>
              <p:cNvSpPr>
                <a:spLocks noChangeArrowheads="1"/>
              </p:cNvSpPr>
              <p:nvPr/>
            </p:nvSpPr>
            <p:spPr bwMode="auto">
              <a:xfrm>
                <a:off x="1637" y="28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91" name="Oval 1339"/>
              <p:cNvSpPr>
                <a:spLocks noChangeArrowheads="1"/>
              </p:cNvSpPr>
              <p:nvPr/>
            </p:nvSpPr>
            <p:spPr bwMode="auto">
              <a:xfrm>
                <a:off x="1641" y="34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92" name="Oval 1340"/>
              <p:cNvSpPr>
                <a:spLocks noChangeArrowheads="1"/>
              </p:cNvSpPr>
              <p:nvPr/>
            </p:nvSpPr>
            <p:spPr bwMode="auto">
              <a:xfrm>
                <a:off x="1641" y="32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93" name="Oval 1341"/>
              <p:cNvSpPr>
                <a:spLocks noChangeArrowheads="1"/>
              </p:cNvSpPr>
              <p:nvPr/>
            </p:nvSpPr>
            <p:spPr bwMode="auto">
              <a:xfrm>
                <a:off x="1641" y="29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94" name="Oval 1342"/>
              <p:cNvSpPr>
                <a:spLocks noChangeArrowheads="1"/>
              </p:cNvSpPr>
              <p:nvPr/>
            </p:nvSpPr>
            <p:spPr bwMode="auto">
              <a:xfrm>
                <a:off x="1644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95" name="Oval 1343"/>
              <p:cNvSpPr>
                <a:spLocks noChangeArrowheads="1"/>
              </p:cNvSpPr>
              <p:nvPr/>
            </p:nvSpPr>
            <p:spPr bwMode="auto">
              <a:xfrm>
                <a:off x="1644" y="30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96" name="Oval 1344"/>
              <p:cNvSpPr>
                <a:spLocks noChangeArrowheads="1"/>
              </p:cNvSpPr>
              <p:nvPr/>
            </p:nvSpPr>
            <p:spPr bwMode="auto">
              <a:xfrm>
                <a:off x="1648" y="31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97" name="Oval 1345"/>
              <p:cNvSpPr>
                <a:spLocks noChangeArrowheads="1"/>
              </p:cNvSpPr>
              <p:nvPr/>
            </p:nvSpPr>
            <p:spPr bwMode="auto">
              <a:xfrm>
                <a:off x="1648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98" name="Oval 1346"/>
              <p:cNvSpPr>
                <a:spLocks noChangeArrowheads="1"/>
              </p:cNvSpPr>
              <p:nvPr/>
            </p:nvSpPr>
            <p:spPr bwMode="auto">
              <a:xfrm>
                <a:off x="1651" y="29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199" name="Oval 1347"/>
              <p:cNvSpPr>
                <a:spLocks noChangeArrowheads="1"/>
              </p:cNvSpPr>
              <p:nvPr/>
            </p:nvSpPr>
            <p:spPr bwMode="auto">
              <a:xfrm>
                <a:off x="1651" y="332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00" name="Oval 1348"/>
              <p:cNvSpPr>
                <a:spLocks noChangeArrowheads="1"/>
              </p:cNvSpPr>
              <p:nvPr/>
            </p:nvSpPr>
            <p:spPr bwMode="auto">
              <a:xfrm>
                <a:off x="1651" y="33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01" name="Oval 1349"/>
              <p:cNvSpPr>
                <a:spLocks noChangeArrowheads="1"/>
              </p:cNvSpPr>
              <p:nvPr/>
            </p:nvSpPr>
            <p:spPr bwMode="auto">
              <a:xfrm>
                <a:off x="1651" y="31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02" name="Oval 1350"/>
              <p:cNvSpPr>
                <a:spLocks noChangeArrowheads="1"/>
              </p:cNvSpPr>
              <p:nvPr/>
            </p:nvSpPr>
            <p:spPr bwMode="auto">
              <a:xfrm>
                <a:off x="1651" y="32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03" name="Oval 1351"/>
              <p:cNvSpPr>
                <a:spLocks noChangeArrowheads="1"/>
              </p:cNvSpPr>
              <p:nvPr/>
            </p:nvSpPr>
            <p:spPr bwMode="auto">
              <a:xfrm>
                <a:off x="1651" y="32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04" name="Oval 1352"/>
              <p:cNvSpPr>
                <a:spLocks noChangeArrowheads="1"/>
              </p:cNvSpPr>
              <p:nvPr/>
            </p:nvSpPr>
            <p:spPr bwMode="auto">
              <a:xfrm>
                <a:off x="1651" y="30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05" name="Oval 1353"/>
              <p:cNvSpPr>
                <a:spLocks noChangeArrowheads="1"/>
              </p:cNvSpPr>
              <p:nvPr/>
            </p:nvSpPr>
            <p:spPr bwMode="auto">
              <a:xfrm>
                <a:off x="1655" y="30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06" name="Oval 1354"/>
              <p:cNvSpPr>
                <a:spLocks noChangeArrowheads="1"/>
              </p:cNvSpPr>
              <p:nvPr/>
            </p:nvSpPr>
            <p:spPr bwMode="auto">
              <a:xfrm>
                <a:off x="1658" y="31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07" name="Oval 1355"/>
              <p:cNvSpPr>
                <a:spLocks noChangeArrowheads="1"/>
              </p:cNvSpPr>
              <p:nvPr/>
            </p:nvSpPr>
            <p:spPr bwMode="auto">
              <a:xfrm>
                <a:off x="1658" y="32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08" name="Oval 1356"/>
              <p:cNvSpPr>
                <a:spLocks noChangeArrowheads="1"/>
              </p:cNvSpPr>
              <p:nvPr/>
            </p:nvSpPr>
            <p:spPr bwMode="auto">
              <a:xfrm>
                <a:off x="1658" y="29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09" name="Oval 1357"/>
              <p:cNvSpPr>
                <a:spLocks noChangeArrowheads="1"/>
              </p:cNvSpPr>
              <p:nvPr/>
            </p:nvSpPr>
            <p:spPr bwMode="auto">
              <a:xfrm>
                <a:off x="1662" y="31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10" name="Oval 1358"/>
              <p:cNvSpPr>
                <a:spLocks noChangeArrowheads="1"/>
              </p:cNvSpPr>
              <p:nvPr/>
            </p:nvSpPr>
            <p:spPr bwMode="auto">
              <a:xfrm>
                <a:off x="1662" y="33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11" name="Oval 1359"/>
              <p:cNvSpPr>
                <a:spLocks noChangeArrowheads="1"/>
              </p:cNvSpPr>
              <p:nvPr/>
            </p:nvSpPr>
            <p:spPr bwMode="auto">
              <a:xfrm>
                <a:off x="1662" y="33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12" name="Oval 1360"/>
              <p:cNvSpPr>
                <a:spLocks noChangeArrowheads="1"/>
              </p:cNvSpPr>
              <p:nvPr/>
            </p:nvSpPr>
            <p:spPr bwMode="auto">
              <a:xfrm>
                <a:off x="1665" y="30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13" name="Oval 1361"/>
              <p:cNvSpPr>
                <a:spLocks noChangeArrowheads="1"/>
              </p:cNvSpPr>
              <p:nvPr/>
            </p:nvSpPr>
            <p:spPr bwMode="auto">
              <a:xfrm>
                <a:off x="1665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14" name="Oval 1362"/>
              <p:cNvSpPr>
                <a:spLocks noChangeArrowheads="1"/>
              </p:cNvSpPr>
              <p:nvPr/>
            </p:nvSpPr>
            <p:spPr bwMode="auto">
              <a:xfrm>
                <a:off x="1665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15" name="Oval 1363"/>
              <p:cNvSpPr>
                <a:spLocks noChangeArrowheads="1"/>
              </p:cNvSpPr>
              <p:nvPr/>
            </p:nvSpPr>
            <p:spPr bwMode="auto">
              <a:xfrm>
                <a:off x="1665" y="320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16" name="Oval 1364"/>
              <p:cNvSpPr>
                <a:spLocks noChangeArrowheads="1"/>
              </p:cNvSpPr>
              <p:nvPr/>
            </p:nvSpPr>
            <p:spPr bwMode="auto">
              <a:xfrm>
                <a:off x="1665" y="32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17" name="Oval 1365"/>
              <p:cNvSpPr>
                <a:spLocks noChangeArrowheads="1"/>
              </p:cNvSpPr>
              <p:nvPr/>
            </p:nvSpPr>
            <p:spPr bwMode="auto">
              <a:xfrm>
                <a:off x="1665" y="32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18" name="Oval 1366"/>
              <p:cNvSpPr>
                <a:spLocks noChangeArrowheads="1"/>
              </p:cNvSpPr>
              <p:nvPr/>
            </p:nvSpPr>
            <p:spPr bwMode="auto">
              <a:xfrm>
                <a:off x="1669" y="31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19" name="Oval 1367"/>
              <p:cNvSpPr>
                <a:spLocks noChangeArrowheads="1"/>
              </p:cNvSpPr>
              <p:nvPr/>
            </p:nvSpPr>
            <p:spPr bwMode="auto">
              <a:xfrm>
                <a:off x="1669" y="27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20" name="Oval 1368"/>
              <p:cNvSpPr>
                <a:spLocks noChangeArrowheads="1"/>
              </p:cNvSpPr>
              <p:nvPr/>
            </p:nvSpPr>
            <p:spPr bwMode="auto">
              <a:xfrm>
                <a:off x="1669" y="33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21" name="Oval 1369"/>
              <p:cNvSpPr>
                <a:spLocks noChangeArrowheads="1"/>
              </p:cNvSpPr>
              <p:nvPr/>
            </p:nvSpPr>
            <p:spPr bwMode="auto">
              <a:xfrm>
                <a:off x="1669" y="31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22" name="Oval 1370"/>
              <p:cNvSpPr>
                <a:spLocks noChangeArrowheads="1"/>
              </p:cNvSpPr>
              <p:nvPr/>
            </p:nvSpPr>
            <p:spPr bwMode="auto">
              <a:xfrm>
                <a:off x="1669" y="28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23" name="Oval 1371"/>
              <p:cNvSpPr>
                <a:spLocks noChangeArrowheads="1"/>
              </p:cNvSpPr>
              <p:nvPr/>
            </p:nvSpPr>
            <p:spPr bwMode="auto">
              <a:xfrm>
                <a:off x="1669" y="30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24" name="Oval 1372"/>
              <p:cNvSpPr>
                <a:spLocks noChangeArrowheads="1"/>
              </p:cNvSpPr>
              <p:nvPr/>
            </p:nvSpPr>
            <p:spPr bwMode="auto">
              <a:xfrm>
                <a:off x="1669" y="32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25" name="Oval 1373"/>
              <p:cNvSpPr>
                <a:spLocks noChangeArrowheads="1"/>
              </p:cNvSpPr>
              <p:nvPr/>
            </p:nvSpPr>
            <p:spPr bwMode="auto">
              <a:xfrm>
                <a:off x="1669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26" name="Oval 1374"/>
              <p:cNvSpPr>
                <a:spLocks noChangeArrowheads="1"/>
              </p:cNvSpPr>
              <p:nvPr/>
            </p:nvSpPr>
            <p:spPr bwMode="auto">
              <a:xfrm>
                <a:off x="1669" y="30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27" name="Oval 1375"/>
              <p:cNvSpPr>
                <a:spLocks noChangeArrowheads="1"/>
              </p:cNvSpPr>
              <p:nvPr/>
            </p:nvSpPr>
            <p:spPr bwMode="auto">
              <a:xfrm>
                <a:off x="1669" y="33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28" name="Oval 1376"/>
              <p:cNvSpPr>
                <a:spLocks noChangeArrowheads="1"/>
              </p:cNvSpPr>
              <p:nvPr/>
            </p:nvSpPr>
            <p:spPr bwMode="auto">
              <a:xfrm>
                <a:off x="1672" y="29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29" name="Oval 1377"/>
              <p:cNvSpPr>
                <a:spLocks noChangeArrowheads="1"/>
              </p:cNvSpPr>
              <p:nvPr/>
            </p:nvSpPr>
            <p:spPr bwMode="auto">
              <a:xfrm>
                <a:off x="1672" y="26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30" name="Oval 1378"/>
              <p:cNvSpPr>
                <a:spLocks noChangeArrowheads="1"/>
              </p:cNvSpPr>
              <p:nvPr/>
            </p:nvSpPr>
            <p:spPr bwMode="auto">
              <a:xfrm>
                <a:off x="1676" y="30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31" name="Oval 1379"/>
              <p:cNvSpPr>
                <a:spLocks noChangeArrowheads="1"/>
              </p:cNvSpPr>
              <p:nvPr/>
            </p:nvSpPr>
            <p:spPr bwMode="auto">
              <a:xfrm>
                <a:off x="1676" y="29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32" name="Oval 1380"/>
              <p:cNvSpPr>
                <a:spLocks noChangeArrowheads="1"/>
              </p:cNvSpPr>
              <p:nvPr/>
            </p:nvSpPr>
            <p:spPr bwMode="auto">
              <a:xfrm>
                <a:off x="1676" y="28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33" name="Oval 1381"/>
              <p:cNvSpPr>
                <a:spLocks noChangeArrowheads="1"/>
              </p:cNvSpPr>
              <p:nvPr/>
            </p:nvSpPr>
            <p:spPr bwMode="auto">
              <a:xfrm>
                <a:off x="1676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34" name="Oval 1382"/>
              <p:cNvSpPr>
                <a:spLocks noChangeArrowheads="1"/>
              </p:cNvSpPr>
              <p:nvPr/>
            </p:nvSpPr>
            <p:spPr bwMode="auto">
              <a:xfrm>
                <a:off x="1676" y="29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35" name="Oval 1383"/>
              <p:cNvSpPr>
                <a:spLocks noChangeArrowheads="1"/>
              </p:cNvSpPr>
              <p:nvPr/>
            </p:nvSpPr>
            <p:spPr bwMode="auto">
              <a:xfrm>
                <a:off x="1679" y="33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36" name="Oval 1384"/>
              <p:cNvSpPr>
                <a:spLocks noChangeArrowheads="1"/>
              </p:cNvSpPr>
              <p:nvPr/>
            </p:nvSpPr>
            <p:spPr bwMode="auto">
              <a:xfrm>
                <a:off x="1679" y="33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37" name="Oval 1385"/>
              <p:cNvSpPr>
                <a:spLocks noChangeArrowheads="1"/>
              </p:cNvSpPr>
              <p:nvPr/>
            </p:nvSpPr>
            <p:spPr bwMode="auto">
              <a:xfrm>
                <a:off x="1679" y="32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38" name="Oval 1386"/>
              <p:cNvSpPr>
                <a:spLocks noChangeArrowheads="1"/>
              </p:cNvSpPr>
              <p:nvPr/>
            </p:nvSpPr>
            <p:spPr bwMode="auto">
              <a:xfrm>
                <a:off x="1679" y="32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39" name="Oval 1387"/>
              <p:cNvSpPr>
                <a:spLocks noChangeArrowheads="1"/>
              </p:cNvSpPr>
              <p:nvPr/>
            </p:nvSpPr>
            <p:spPr bwMode="auto">
              <a:xfrm>
                <a:off x="1679" y="27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40" name="Oval 1388"/>
              <p:cNvSpPr>
                <a:spLocks noChangeArrowheads="1"/>
              </p:cNvSpPr>
              <p:nvPr/>
            </p:nvSpPr>
            <p:spPr bwMode="auto">
              <a:xfrm>
                <a:off x="1683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41" name="Oval 1389"/>
              <p:cNvSpPr>
                <a:spLocks noChangeArrowheads="1"/>
              </p:cNvSpPr>
              <p:nvPr/>
            </p:nvSpPr>
            <p:spPr bwMode="auto">
              <a:xfrm>
                <a:off x="1683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42" name="Oval 1390"/>
              <p:cNvSpPr>
                <a:spLocks noChangeArrowheads="1"/>
              </p:cNvSpPr>
              <p:nvPr/>
            </p:nvSpPr>
            <p:spPr bwMode="auto">
              <a:xfrm>
                <a:off x="1683" y="3407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43" name="Oval 1391"/>
              <p:cNvSpPr>
                <a:spLocks noChangeArrowheads="1"/>
              </p:cNvSpPr>
              <p:nvPr/>
            </p:nvSpPr>
            <p:spPr bwMode="auto">
              <a:xfrm>
                <a:off x="1683" y="33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44" name="Oval 1392"/>
              <p:cNvSpPr>
                <a:spLocks noChangeArrowheads="1"/>
              </p:cNvSpPr>
              <p:nvPr/>
            </p:nvSpPr>
            <p:spPr bwMode="auto">
              <a:xfrm>
                <a:off x="1686" y="31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45" name="Oval 1393"/>
              <p:cNvSpPr>
                <a:spLocks noChangeArrowheads="1"/>
              </p:cNvSpPr>
              <p:nvPr/>
            </p:nvSpPr>
            <p:spPr bwMode="auto">
              <a:xfrm>
                <a:off x="1690" y="29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46" name="Oval 1394"/>
              <p:cNvSpPr>
                <a:spLocks noChangeArrowheads="1"/>
              </p:cNvSpPr>
              <p:nvPr/>
            </p:nvSpPr>
            <p:spPr bwMode="auto">
              <a:xfrm>
                <a:off x="1690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47" name="Oval 1395"/>
              <p:cNvSpPr>
                <a:spLocks noChangeArrowheads="1"/>
              </p:cNvSpPr>
              <p:nvPr/>
            </p:nvSpPr>
            <p:spPr bwMode="auto">
              <a:xfrm>
                <a:off x="1690" y="22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48" name="Oval 1396"/>
              <p:cNvSpPr>
                <a:spLocks noChangeArrowheads="1"/>
              </p:cNvSpPr>
              <p:nvPr/>
            </p:nvSpPr>
            <p:spPr bwMode="auto">
              <a:xfrm>
                <a:off x="1693" y="32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49" name="Oval 1397"/>
              <p:cNvSpPr>
                <a:spLocks noChangeArrowheads="1"/>
              </p:cNvSpPr>
              <p:nvPr/>
            </p:nvSpPr>
            <p:spPr bwMode="auto">
              <a:xfrm>
                <a:off x="1693" y="33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50" name="Oval 1398"/>
              <p:cNvSpPr>
                <a:spLocks noChangeArrowheads="1"/>
              </p:cNvSpPr>
              <p:nvPr/>
            </p:nvSpPr>
            <p:spPr bwMode="auto">
              <a:xfrm>
                <a:off x="1693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51" name="Oval 1399"/>
              <p:cNvSpPr>
                <a:spLocks noChangeArrowheads="1"/>
              </p:cNvSpPr>
              <p:nvPr/>
            </p:nvSpPr>
            <p:spPr bwMode="auto">
              <a:xfrm>
                <a:off x="1693" y="25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52" name="Oval 1400"/>
              <p:cNvSpPr>
                <a:spLocks noChangeArrowheads="1"/>
              </p:cNvSpPr>
              <p:nvPr/>
            </p:nvSpPr>
            <p:spPr bwMode="auto">
              <a:xfrm>
                <a:off x="1697" y="33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53" name="Oval 1401"/>
              <p:cNvSpPr>
                <a:spLocks noChangeArrowheads="1"/>
              </p:cNvSpPr>
              <p:nvPr/>
            </p:nvSpPr>
            <p:spPr bwMode="auto">
              <a:xfrm>
                <a:off x="1697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54" name="Oval 1402"/>
              <p:cNvSpPr>
                <a:spLocks noChangeArrowheads="1"/>
              </p:cNvSpPr>
              <p:nvPr/>
            </p:nvSpPr>
            <p:spPr bwMode="auto">
              <a:xfrm>
                <a:off x="1697" y="31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55" name="Oval 1403"/>
              <p:cNvSpPr>
                <a:spLocks noChangeArrowheads="1"/>
              </p:cNvSpPr>
              <p:nvPr/>
            </p:nvSpPr>
            <p:spPr bwMode="auto">
              <a:xfrm>
                <a:off x="1697" y="34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56" name="Oval 1404"/>
              <p:cNvSpPr>
                <a:spLocks noChangeArrowheads="1"/>
              </p:cNvSpPr>
              <p:nvPr/>
            </p:nvSpPr>
            <p:spPr bwMode="auto">
              <a:xfrm>
                <a:off x="1700" y="23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57" name="Oval 1405"/>
              <p:cNvSpPr>
                <a:spLocks noChangeArrowheads="1"/>
              </p:cNvSpPr>
              <p:nvPr/>
            </p:nvSpPr>
            <p:spPr bwMode="auto">
              <a:xfrm>
                <a:off x="1700" y="286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58" name="Oval 1406"/>
              <p:cNvSpPr>
                <a:spLocks noChangeArrowheads="1"/>
              </p:cNvSpPr>
              <p:nvPr/>
            </p:nvSpPr>
            <p:spPr bwMode="auto">
              <a:xfrm>
                <a:off x="1700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59" name="Oval 1407"/>
              <p:cNvSpPr>
                <a:spLocks noChangeArrowheads="1"/>
              </p:cNvSpPr>
              <p:nvPr/>
            </p:nvSpPr>
            <p:spPr bwMode="auto">
              <a:xfrm>
                <a:off x="1700" y="30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60" name="Oval 1408"/>
              <p:cNvSpPr>
                <a:spLocks noChangeArrowheads="1"/>
              </p:cNvSpPr>
              <p:nvPr/>
            </p:nvSpPr>
            <p:spPr bwMode="auto">
              <a:xfrm>
                <a:off x="1700" y="31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61" name="Oval 1409"/>
              <p:cNvSpPr>
                <a:spLocks noChangeArrowheads="1"/>
              </p:cNvSpPr>
              <p:nvPr/>
            </p:nvSpPr>
            <p:spPr bwMode="auto">
              <a:xfrm>
                <a:off x="1700" y="298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262" name="Oval 1410"/>
              <p:cNvSpPr>
                <a:spLocks noChangeArrowheads="1"/>
              </p:cNvSpPr>
              <p:nvPr/>
            </p:nvSpPr>
            <p:spPr bwMode="auto">
              <a:xfrm>
                <a:off x="1700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4560" name="Group 1612"/>
            <p:cNvGrpSpPr>
              <a:grpSpLocks/>
            </p:cNvGrpSpPr>
            <p:nvPr/>
          </p:nvGrpSpPr>
          <p:grpSpPr bwMode="auto">
            <a:xfrm>
              <a:off x="1704" y="1877"/>
              <a:ext cx="206" cy="1704"/>
              <a:chOff x="1704" y="1877"/>
              <a:chExt cx="206" cy="1704"/>
            </a:xfrm>
          </p:grpSpPr>
          <p:sp>
            <p:nvSpPr>
              <p:cNvPr id="45863" name="Oval 1412"/>
              <p:cNvSpPr>
                <a:spLocks noChangeArrowheads="1"/>
              </p:cNvSpPr>
              <p:nvPr/>
            </p:nvSpPr>
            <p:spPr bwMode="auto">
              <a:xfrm>
                <a:off x="1704" y="31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64" name="Oval 1413"/>
              <p:cNvSpPr>
                <a:spLocks noChangeArrowheads="1"/>
              </p:cNvSpPr>
              <p:nvPr/>
            </p:nvSpPr>
            <p:spPr bwMode="auto">
              <a:xfrm>
                <a:off x="1704" y="33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65" name="Oval 1414"/>
              <p:cNvSpPr>
                <a:spLocks noChangeArrowheads="1"/>
              </p:cNvSpPr>
              <p:nvPr/>
            </p:nvSpPr>
            <p:spPr bwMode="auto">
              <a:xfrm>
                <a:off x="1704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66" name="Oval 1415"/>
              <p:cNvSpPr>
                <a:spLocks noChangeArrowheads="1"/>
              </p:cNvSpPr>
              <p:nvPr/>
            </p:nvSpPr>
            <p:spPr bwMode="auto">
              <a:xfrm>
                <a:off x="1704" y="32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67" name="Oval 1416"/>
              <p:cNvSpPr>
                <a:spLocks noChangeArrowheads="1"/>
              </p:cNvSpPr>
              <p:nvPr/>
            </p:nvSpPr>
            <p:spPr bwMode="auto">
              <a:xfrm>
                <a:off x="1707" y="31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68" name="Oval 1417"/>
              <p:cNvSpPr>
                <a:spLocks noChangeArrowheads="1"/>
              </p:cNvSpPr>
              <p:nvPr/>
            </p:nvSpPr>
            <p:spPr bwMode="auto">
              <a:xfrm>
                <a:off x="1707" y="34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69" name="Oval 1418"/>
              <p:cNvSpPr>
                <a:spLocks noChangeArrowheads="1"/>
              </p:cNvSpPr>
              <p:nvPr/>
            </p:nvSpPr>
            <p:spPr bwMode="auto">
              <a:xfrm>
                <a:off x="1707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70" name="Oval 1419"/>
              <p:cNvSpPr>
                <a:spLocks noChangeArrowheads="1"/>
              </p:cNvSpPr>
              <p:nvPr/>
            </p:nvSpPr>
            <p:spPr bwMode="auto">
              <a:xfrm>
                <a:off x="1707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71" name="Oval 1420"/>
              <p:cNvSpPr>
                <a:spLocks noChangeArrowheads="1"/>
              </p:cNvSpPr>
              <p:nvPr/>
            </p:nvSpPr>
            <p:spPr bwMode="auto">
              <a:xfrm>
                <a:off x="1707" y="33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72" name="Oval 1421"/>
              <p:cNvSpPr>
                <a:spLocks noChangeArrowheads="1"/>
              </p:cNvSpPr>
              <p:nvPr/>
            </p:nvSpPr>
            <p:spPr bwMode="auto">
              <a:xfrm>
                <a:off x="1711" y="3141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73" name="Oval 1422"/>
              <p:cNvSpPr>
                <a:spLocks noChangeArrowheads="1"/>
              </p:cNvSpPr>
              <p:nvPr/>
            </p:nvSpPr>
            <p:spPr bwMode="auto">
              <a:xfrm>
                <a:off x="1714" y="31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74" name="Oval 1423"/>
              <p:cNvSpPr>
                <a:spLocks noChangeArrowheads="1"/>
              </p:cNvSpPr>
              <p:nvPr/>
            </p:nvSpPr>
            <p:spPr bwMode="auto">
              <a:xfrm>
                <a:off x="1714" y="33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75" name="Oval 1424"/>
              <p:cNvSpPr>
                <a:spLocks noChangeArrowheads="1"/>
              </p:cNvSpPr>
              <p:nvPr/>
            </p:nvSpPr>
            <p:spPr bwMode="auto">
              <a:xfrm>
                <a:off x="1714" y="319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76" name="Oval 1425"/>
              <p:cNvSpPr>
                <a:spLocks noChangeArrowheads="1"/>
              </p:cNvSpPr>
              <p:nvPr/>
            </p:nvSpPr>
            <p:spPr bwMode="auto">
              <a:xfrm>
                <a:off x="1714" y="32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77" name="Oval 1426"/>
              <p:cNvSpPr>
                <a:spLocks noChangeArrowheads="1"/>
              </p:cNvSpPr>
              <p:nvPr/>
            </p:nvSpPr>
            <p:spPr bwMode="auto">
              <a:xfrm>
                <a:off x="1718" y="2981"/>
                <a:ext cx="20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78" name="Oval 1427"/>
              <p:cNvSpPr>
                <a:spLocks noChangeArrowheads="1"/>
              </p:cNvSpPr>
              <p:nvPr/>
            </p:nvSpPr>
            <p:spPr bwMode="auto">
              <a:xfrm>
                <a:off x="1718" y="2872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79" name="Oval 1428"/>
              <p:cNvSpPr>
                <a:spLocks noChangeArrowheads="1"/>
              </p:cNvSpPr>
              <p:nvPr/>
            </p:nvSpPr>
            <p:spPr bwMode="auto">
              <a:xfrm>
                <a:off x="1721" y="30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80" name="Oval 1429"/>
              <p:cNvSpPr>
                <a:spLocks noChangeArrowheads="1"/>
              </p:cNvSpPr>
              <p:nvPr/>
            </p:nvSpPr>
            <p:spPr bwMode="auto">
              <a:xfrm>
                <a:off x="1721" y="26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81" name="Oval 1430"/>
              <p:cNvSpPr>
                <a:spLocks noChangeArrowheads="1"/>
              </p:cNvSpPr>
              <p:nvPr/>
            </p:nvSpPr>
            <p:spPr bwMode="auto">
              <a:xfrm>
                <a:off x="1721" y="31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82" name="Oval 1431"/>
              <p:cNvSpPr>
                <a:spLocks noChangeArrowheads="1"/>
              </p:cNvSpPr>
              <p:nvPr/>
            </p:nvSpPr>
            <p:spPr bwMode="auto">
              <a:xfrm>
                <a:off x="1721" y="29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83" name="Oval 1432"/>
              <p:cNvSpPr>
                <a:spLocks noChangeArrowheads="1"/>
              </p:cNvSpPr>
              <p:nvPr/>
            </p:nvSpPr>
            <p:spPr bwMode="auto">
              <a:xfrm>
                <a:off x="1721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84" name="Oval 1433"/>
              <p:cNvSpPr>
                <a:spLocks noChangeArrowheads="1"/>
              </p:cNvSpPr>
              <p:nvPr/>
            </p:nvSpPr>
            <p:spPr bwMode="auto">
              <a:xfrm>
                <a:off x="1725" y="3214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85" name="Oval 1434"/>
              <p:cNvSpPr>
                <a:spLocks noChangeArrowheads="1"/>
              </p:cNvSpPr>
              <p:nvPr/>
            </p:nvSpPr>
            <p:spPr bwMode="auto">
              <a:xfrm>
                <a:off x="1725" y="311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86" name="Oval 1435"/>
              <p:cNvSpPr>
                <a:spLocks noChangeArrowheads="1"/>
              </p:cNvSpPr>
              <p:nvPr/>
            </p:nvSpPr>
            <p:spPr bwMode="auto">
              <a:xfrm>
                <a:off x="1725" y="3379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87" name="Oval 1436"/>
              <p:cNvSpPr>
                <a:spLocks noChangeArrowheads="1"/>
              </p:cNvSpPr>
              <p:nvPr/>
            </p:nvSpPr>
            <p:spPr bwMode="auto">
              <a:xfrm>
                <a:off x="1725" y="334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88" name="Oval 1437"/>
              <p:cNvSpPr>
                <a:spLocks noChangeArrowheads="1"/>
              </p:cNvSpPr>
              <p:nvPr/>
            </p:nvSpPr>
            <p:spPr bwMode="auto">
              <a:xfrm>
                <a:off x="1725" y="3459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89" name="Oval 1438"/>
              <p:cNvSpPr>
                <a:spLocks noChangeArrowheads="1"/>
              </p:cNvSpPr>
              <p:nvPr/>
            </p:nvSpPr>
            <p:spPr bwMode="auto">
              <a:xfrm>
                <a:off x="1728" y="31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90" name="Oval 1439"/>
              <p:cNvSpPr>
                <a:spLocks noChangeArrowheads="1"/>
              </p:cNvSpPr>
              <p:nvPr/>
            </p:nvSpPr>
            <p:spPr bwMode="auto">
              <a:xfrm>
                <a:off x="1728" y="32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91" name="Oval 1440"/>
              <p:cNvSpPr>
                <a:spLocks noChangeArrowheads="1"/>
              </p:cNvSpPr>
              <p:nvPr/>
            </p:nvSpPr>
            <p:spPr bwMode="auto">
              <a:xfrm>
                <a:off x="1728" y="33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92" name="Oval 1441"/>
              <p:cNvSpPr>
                <a:spLocks noChangeArrowheads="1"/>
              </p:cNvSpPr>
              <p:nvPr/>
            </p:nvSpPr>
            <p:spPr bwMode="auto">
              <a:xfrm>
                <a:off x="1728" y="33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93" name="Oval 1442"/>
              <p:cNvSpPr>
                <a:spLocks noChangeArrowheads="1"/>
              </p:cNvSpPr>
              <p:nvPr/>
            </p:nvSpPr>
            <p:spPr bwMode="auto">
              <a:xfrm>
                <a:off x="1728" y="24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94" name="Oval 1443"/>
              <p:cNvSpPr>
                <a:spLocks noChangeArrowheads="1"/>
              </p:cNvSpPr>
              <p:nvPr/>
            </p:nvSpPr>
            <p:spPr bwMode="auto">
              <a:xfrm>
                <a:off x="1728" y="206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95" name="Oval 1444"/>
              <p:cNvSpPr>
                <a:spLocks noChangeArrowheads="1"/>
              </p:cNvSpPr>
              <p:nvPr/>
            </p:nvSpPr>
            <p:spPr bwMode="auto">
              <a:xfrm>
                <a:off x="1728" y="32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96" name="Oval 1445"/>
              <p:cNvSpPr>
                <a:spLocks noChangeArrowheads="1"/>
              </p:cNvSpPr>
              <p:nvPr/>
            </p:nvSpPr>
            <p:spPr bwMode="auto">
              <a:xfrm>
                <a:off x="1728" y="2782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97" name="Oval 1446"/>
              <p:cNvSpPr>
                <a:spLocks noChangeArrowheads="1"/>
              </p:cNvSpPr>
              <p:nvPr/>
            </p:nvSpPr>
            <p:spPr bwMode="auto">
              <a:xfrm>
                <a:off x="1728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98" name="Oval 1447"/>
              <p:cNvSpPr>
                <a:spLocks noChangeArrowheads="1"/>
              </p:cNvSpPr>
              <p:nvPr/>
            </p:nvSpPr>
            <p:spPr bwMode="auto">
              <a:xfrm>
                <a:off x="1728" y="29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99" name="Oval 1448"/>
              <p:cNvSpPr>
                <a:spLocks noChangeArrowheads="1"/>
              </p:cNvSpPr>
              <p:nvPr/>
            </p:nvSpPr>
            <p:spPr bwMode="auto">
              <a:xfrm>
                <a:off x="1731" y="320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00" name="Oval 1449"/>
              <p:cNvSpPr>
                <a:spLocks noChangeArrowheads="1"/>
              </p:cNvSpPr>
              <p:nvPr/>
            </p:nvSpPr>
            <p:spPr bwMode="auto">
              <a:xfrm>
                <a:off x="1731" y="30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01" name="Oval 1450"/>
              <p:cNvSpPr>
                <a:spLocks noChangeArrowheads="1"/>
              </p:cNvSpPr>
              <p:nvPr/>
            </p:nvSpPr>
            <p:spPr bwMode="auto">
              <a:xfrm>
                <a:off x="1731" y="33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02" name="Oval 1451"/>
              <p:cNvSpPr>
                <a:spLocks noChangeArrowheads="1"/>
              </p:cNvSpPr>
              <p:nvPr/>
            </p:nvSpPr>
            <p:spPr bwMode="auto">
              <a:xfrm>
                <a:off x="1731" y="32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03" name="Oval 1452"/>
              <p:cNvSpPr>
                <a:spLocks noChangeArrowheads="1"/>
              </p:cNvSpPr>
              <p:nvPr/>
            </p:nvSpPr>
            <p:spPr bwMode="auto">
              <a:xfrm>
                <a:off x="1731" y="28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04" name="Oval 1453"/>
              <p:cNvSpPr>
                <a:spLocks noChangeArrowheads="1"/>
              </p:cNvSpPr>
              <p:nvPr/>
            </p:nvSpPr>
            <p:spPr bwMode="auto">
              <a:xfrm>
                <a:off x="1735" y="28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05" name="Oval 1454"/>
              <p:cNvSpPr>
                <a:spLocks noChangeArrowheads="1"/>
              </p:cNvSpPr>
              <p:nvPr/>
            </p:nvSpPr>
            <p:spPr bwMode="auto">
              <a:xfrm>
                <a:off x="1735" y="32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06" name="Oval 1455"/>
              <p:cNvSpPr>
                <a:spLocks noChangeArrowheads="1"/>
              </p:cNvSpPr>
              <p:nvPr/>
            </p:nvSpPr>
            <p:spPr bwMode="auto">
              <a:xfrm>
                <a:off x="1735" y="30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07" name="Oval 1456"/>
              <p:cNvSpPr>
                <a:spLocks noChangeArrowheads="1"/>
              </p:cNvSpPr>
              <p:nvPr/>
            </p:nvSpPr>
            <p:spPr bwMode="auto">
              <a:xfrm>
                <a:off x="1735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08" name="Oval 1457"/>
              <p:cNvSpPr>
                <a:spLocks noChangeArrowheads="1"/>
              </p:cNvSpPr>
              <p:nvPr/>
            </p:nvSpPr>
            <p:spPr bwMode="auto">
              <a:xfrm>
                <a:off x="1735" y="30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09" name="Oval 1458"/>
              <p:cNvSpPr>
                <a:spLocks noChangeArrowheads="1"/>
              </p:cNvSpPr>
              <p:nvPr/>
            </p:nvSpPr>
            <p:spPr bwMode="auto">
              <a:xfrm>
                <a:off x="1735" y="34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10" name="Oval 1459"/>
              <p:cNvSpPr>
                <a:spLocks noChangeArrowheads="1"/>
              </p:cNvSpPr>
              <p:nvPr/>
            </p:nvSpPr>
            <p:spPr bwMode="auto">
              <a:xfrm>
                <a:off x="1735" y="31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11" name="Oval 1460"/>
              <p:cNvSpPr>
                <a:spLocks noChangeArrowheads="1"/>
              </p:cNvSpPr>
              <p:nvPr/>
            </p:nvSpPr>
            <p:spPr bwMode="auto">
              <a:xfrm>
                <a:off x="1738" y="31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12" name="Oval 1461"/>
              <p:cNvSpPr>
                <a:spLocks noChangeArrowheads="1"/>
              </p:cNvSpPr>
              <p:nvPr/>
            </p:nvSpPr>
            <p:spPr bwMode="auto">
              <a:xfrm>
                <a:off x="1738" y="29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13" name="Oval 1462"/>
              <p:cNvSpPr>
                <a:spLocks noChangeArrowheads="1"/>
              </p:cNvSpPr>
              <p:nvPr/>
            </p:nvSpPr>
            <p:spPr bwMode="auto">
              <a:xfrm>
                <a:off x="1738" y="32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14" name="Oval 1463"/>
              <p:cNvSpPr>
                <a:spLocks noChangeArrowheads="1"/>
              </p:cNvSpPr>
              <p:nvPr/>
            </p:nvSpPr>
            <p:spPr bwMode="auto">
              <a:xfrm>
                <a:off x="1742" y="29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15" name="Oval 1464"/>
              <p:cNvSpPr>
                <a:spLocks noChangeArrowheads="1"/>
              </p:cNvSpPr>
              <p:nvPr/>
            </p:nvSpPr>
            <p:spPr bwMode="auto">
              <a:xfrm>
                <a:off x="1742" y="31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16" name="Oval 1465"/>
              <p:cNvSpPr>
                <a:spLocks noChangeArrowheads="1"/>
              </p:cNvSpPr>
              <p:nvPr/>
            </p:nvSpPr>
            <p:spPr bwMode="auto">
              <a:xfrm>
                <a:off x="1742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17" name="Oval 1466"/>
              <p:cNvSpPr>
                <a:spLocks noChangeArrowheads="1"/>
              </p:cNvSpPr>
              <p:nvPr/>
            </p:nvSpPr>
            <p:spPr bwMode="auto">
              <a:xfrm>
                <a:off x="1745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18" name="Oval 1467"/>
              <p:cNvSpPr>
                <a:spLocks noChangeArrowheads="1"/>
              </p:cNvSpPr>
              <p:nvPr/>
            </p:nvSpPr>
            <p:spPr bwMode="auto">
              <a:xfrm>
                <a:off x="1745" y="32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19" name="Oval 1468"/>
              <p:cNvSpPr>
                <a:spLocks noChangeArrowheads="1"/>
              </p:cNvSpPr>
              <p:nvPr/>
            </p:nvSpPr>
            <p:spPr bwMode="auto">
              <a:xfrm>
                <a:off x="1745" y="34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20" name="Oval 1469"/>
              <p:cNvSpPr>
                <a:spLocks noChangeArrowheads="1"/>
              </p:cNvSpPr>
              <p:nvPr/>
            </p:nvSpPr>
            <p:spPr bwMode="auto">
              <a:xfrm>
                <a:off x="1745" y="31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21" name="Oval 1470"/>
              <p:cNvSpPr>
                <a:spLocks noChangeArrowheads="1"/>
              </p:cNvSpPr>
              <p:nvPr/>
            </p:nvSpPr>
            <p:spPr bwMode="auto">
              <a:xfrm>
                <a:off x="1745" y="269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22" name="Oval 1471"/>
              <p:cNvSpPr>
                <a:spLocks noChangeArrowheads="1"/>
              </p:cNvSpPr>
              <p:nvPr/>
            </p:nvSpPr>
            <p:spPr bwMode="auto">
              <a:xfrm>
                <a:off x="1745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23" name="Oval 1472"/>
              <p:cNvSpPr>
                <a:spLocks noChangeArrowheads="1"/>
              </p:cNvSpPr>
              <p:nvPr/>
            </p:nvSpPr>
            <p:spPr bwMode="auto">
              <a:xfrm>
                <a:off x="1749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24" name="Oval 1473"/>
              <p:cNvSpPr>
                <a:spLocks noChangeArrowheads="1"/>
              </p:cNvSpPr>
              <p:nvPr/>
            </p:nvSpPr>
            <p:spPr bwMode="auto">
              <a:xfrm>
                <a:off x="1752" y="31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25" name="Oval 1474"/>
              <p:cNvSpPr>
                <a:spLocks noChangeArrowheads="1"/>
              </p:cNvSpPr>
              <p:nvPr/>
            </p:nvSpPr>
            <p:spPr bwMode="auto">
              <a:xfrm>
                <a:off x="1752" y="32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26" name="Oval 1475"/>
              <p:cNvSpPr>
                <a:spLocks noChangeArrowheads="1"/>
              </p:cNvSpPr>
              <p:nvPr/>
            </p:nvSpPr>
            <p:spPr bwMode="auto">
              <a:xfrm>
                <a:off x="1752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27" name="Oval 1476"/>
              <p:cNvSpPr>
                <a:spLocks noChangeArrowheads="1"/>
              </p:cNvSpPr>
              <p:nvPr/>
            </p:nvSpPr>
            <p:spPr bwMode="auto">
              <a:xfrm>
                <a:off x="1756" y="28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28" name="Oval 1477"/>
              <p:cNvSpPr>
                <a:spLocks noChangeArrowheads="1"/>
              </p:cNvSpPr>
              <p:nvPr/>
            </p:nvSpPr>
            <p:spPr bwMode="auto">
              <a:xfrm>
                <a:off x="1756" y="34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29" name="Oval 1478"/>
              <p:cNvSpPr>
                <a:spLocks noChangeArrowheads="1"/>
              </p:cNvSpPr>
              <p:nvPr/>
            </p:nvSpPr>
            <p:spPr bwMode="auto">
              <a:xfrm>
                <a:off x="1759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30" name="Oval 1479"/>
              <p:cNvSpPr>
                <a:spLocks noChangeArrowheads="1"/>
              </p:cNvSpPr>
              <p:nvPr/>
            </p:nvSpPr>
            <p:spPr bwMode="auto">
              <a:xfrm>
                <a:off x="1759" y="32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31" name="Oval 1480"/>
              <p:cNvSpPr>
                <a:spLocks noChangeArrowheads="1"/>
              </p:cNvSpPr>
              <p:nvPr/>
            </p:nvSpPr>
            <p:spPr bwMode="auto">
              <a:xfrm>
                <a:off x="1759" y="31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32" name="Oval 1481"/>
              <p:cNvSpPr>
                <a:spLocks noChangeArrowheads="1"/>
              </p:cNvSpPr>
              <p:nvPr/>
            </p:nvSpPr>
            <p:spPr bwMode="auto">
              <a:xfrm>
                <a:off x="1763" y="33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33" name="Oval 1482"/>
              <p:cNvSpPr>
                <a:spLocks noChangeArrowheads="1"/>
              </p:cNvSpPr>
              <p:nvPr/>
            </p:nvSpPr>
            <p:spPr bwMode="auto">
              <a:xfrm>
                <a:off x="1763" y="31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34" name="Oval 1483"/>
              <p:cNvSpPr>
                <a:spLocks noChangeArrowheads="1"/>
              </p:cNvSpPr>
              <p:nvPr/>
            </p:nvSpPr>
            <p:spPr bwMode="auto">
              <a:xfrm>
                <a:off x="1763" y="32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35" name="Oval 1484"/>
              <p:cNvSpPr>
                <a:spLocks noChangeArrowheads="1"/>
              </p:cNvSpPr>
              <p:nvPr/>
            </p:nvSpPr>
            <p:spPr bwMode="auto">
              <a:xfrm>
                <a:off x="1766" y="26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36" name="Oval 1485"/>
              <p:cNvSpPr>
                <a:spLocks noChangeArrowheads="1"/>
              </p:cNvSpPr>
              <p:nvPr/>
            </p:nvSpPr>
            <p:spPr bwMode="auto">
              <a:xfrm>
                <a:off x="1766" y="33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37" name="Oval 1486"/>
              <p:cNvSpPr>
                <a:spLocks noChangeArrowheads="1"/>
              </p:cNvSpPr>
              <p:nvPr/>
            </p:nvSpPr>
            <p:spPr bwMode="auto">
              <a:xfrm>
                <a:off x="1766" y="32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38" name="Oval 1487"/>
              <p:cNvSpPr>
                <a:spLocks noChangeArrowheads="1"/>
              </p:cNvSpPr>
              <p:nvPr/>
            </p:nvSpPr>
            <p:spPr bwMode="auto">
              <a:xfrm>
                <a:off x="1766" y="32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39" name="Oval 1488"/>
              <p:cNvSpPr>
                <a:spLocks noChangeArrowheads="1"/>
              </p:cNvSpPr>
              <p:nvPr/>
            </p:nvSpPr>
            <p:spPr bwMode="auto">
              <a:xfrm>
                <a:off x="1766" y="33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40" name="Oval 1489"/>
              <p:cNvSpPr>
                <a:spLocks noChangeArrowheads="1"/>
              </p:cNvSpPr>
              <p:nvPr/>
            </p:nvSpPr>
            <p:spPr bwMode="auto">
              <a:xfrm>
                <a:off x="1766" y="3400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41" name="Oval 1490"/>
              <p:cNvSpPr>
                <a:spLocks noChangeArrowheads="1"/>
              </p:cNvSpPr>
              <p:nvPr/>
            </p:nvSpPr>
            <p:spPr bwMode="auto">
              <a:xfrm>
                <a:off x="1770" y="30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42" name="Oval 1491"/>
              <p:cNvSpPr>
                <a:spLocks noChangeArrowheads="1"/>
              </p:cNvSpPr>
              <p:nvPr/>
            </p:nvSpPr>
            <p:spPr bwMode="auto">
              <a:xfrm>
                <a:off x="1770" y="32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43" name="Oval 1492"/>
              <p:cNvSpPr>
                <a:spLocks noChangeArrowheads="1"/>
              </p:cNvSpPr>
              <p:nvPr/>
            </p:nvSpPr>
            <p:spPr bwMode="auto">
              <a:xfrm>
                <a:off x="1773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44" name="Oval 1493"/>
              <p:cNvSpPr>
                <a:spLocks noChangeArrowheads="1"/>
              </p:cNvSpPr>
              <p:nvPr/>
            </p:nvSpPr>
            <p:spPr bwMode="auto">
              <a:xfrm>
                <a:off x="1773" y="34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45" name="Oval 1494"/>
              <p:cNvSpPr>
                <a:spLocks noChangeArrowheads="1"/>
              </p:cNvSpPr>
              <p:nvPr/>
            </p:nvSpPr>
            <p:spPr bwMode="auto">
              <a:xfrm>
                <a:off x="1773" y="32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46" name="Oval 1495"/>
              <p:cNvSpPr>
                <a:spLocks noChangeArrowheads="1"/>
              </p:cNvSpPr>
              <p:nvPr/>
            </p:nvSpPr>
            <p:spPr bwMode="auto">
              <a:xfrm>
                <a:off x="1773" y="2782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47" name="Oval 1496"/>
              <p:cNvSpPr>
                <a:spLocks noChangeArrowheads="1"/>
              </p:cNvSpPr>
              <p:nvPr/>
            </p:nvSpPr>
            <p:spPr bwMode="auto">
              <a:xfrm>
                <a:off x="1777" y="31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48" name="Oval 1497"/>
              <p:cNvSpPr>
                <a:spLocks noChangeArrowheads="1"/>
              </p:cNvSpPr>
              <p:nvPr/>
            </p:nvSpPr>
            <p:spPr bwMode="auto">
              <a:xfrm>
                <a:off x="1777" y="307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49" name="Oval 1498"/>
              <p:cNvSpPr>
                <a:spLocks noChangeArrowheads="1"/>
              </p:cNvSpPr>
              <p:nvPr/>
            </p:nvSpPr>
            <p:spPr bwMode="auto">
              <a:xfrm>
                <a:off x="1777" y="27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50" name="Oval 1499"/>
              <p:cNvSpPr>
                <a:spLocks noChangeArrowheads="1"/>
              </p:cNvSpPr>
              <p:nvPr/>
            </p:nvSpPr>
            <p:spPr bwMode="auto">
              <a:xfrm>
                <a:off x="1777" y="31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51" name="Oval 1500"/>
              <p:cNvSpPr>
                <a:spLocks noChangeArrowheads="1"/>
              </p:cNvSpPr>
              <p:nvPr/>
            </p:nvSpPr>
            <p:spPr bwMode="auto">
              <a:xfrm>
                <a:off x="1777" y="320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52" name="Oval 1501"/>
              <p:cNvSpPr>
                <a:spLocks noChangeArrowheads="1"/>
              </p:cNvSpPr>
              <p:nvPr/>
            </p:nvSpPr>
            <p:spPr bwMode="auto">
              <a:xfrm>
                <a:off x="1777" y="2569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53" name="Oval 1502"/>
              <p:cNvSpPr>
                <a:spLocks noChangeArrowheads="1"/>
              </p:cNvSpPr>
              <p:nvPr/>
            </p:nvSpPr>
            <p:spPr bwMode="auto">
              <a:xfrm>
                <a:off x="1780" y="32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54" name="Oval 1503"/>
              <p:cNvSpPr>
                <a:spLocks noChangeArrowheads="1"/>
              </p:cNvSpPr>
              <p:nvPr/>
            </p:nvSpPr>
            <p:spPr bwMode="auto">
              <a:xfrm>
                <a:off x="1780" y="28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55" name="Oval 1504"/>
              <p:cNvSpPr>
                <a:spLocks noChangeArrowheads="1"/>
              </p:cNvSpPr>
              <p:nvPr/>
            </p:nvSpPr>
            <p:spPr bwMode="auto">
              <a:xfrm>
                <a:off x="1780" y="31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56" name="Oval 1505"/>
              <p:cNvSpPr>
                <a:spLocks noChangeArrowheads="1"/>
              </p:cNvSpPr>
              <p:nvPr/>
            </p:nvSpPr>
            <p:spPr bwMode="auto">
              <a:xfrm>
                <a:off x="1780" y="34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57" name="Oval 1506"/>
              <p:cNvSpPr>
                <a:spLocks noChangeArrowheads="1"/>
              </p:cNvSpPr>
              <p:nvPr/>
            </p:nvSpPr>
            <p:spPr bwMode="auto">
              <a:xfrm>
                <a:off x="1780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58" name="Oval 1507"/>
              <p:cNvSpPr>
                <a:spLocks noChangeArrowheads="1"/>
              </p:cNvSpPr>
              <p:nvPr/>
            </p:nvSpPr>
            <p:spPr bwMode="auto">
              <a:xfrm>
                <a:off x="1780" y="33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59" name="Oval 1508"/>
              <p:cNvSpPr>
                <a:spLocks noChangeArrowheads="1"/>
              </p:cNvSpPr>
              <p:nvPr/>
            </p:nvSpPr>
            <p:spPr bwMode="auto">
              <a:xfrm>
                <a:off x="1780" y="26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60" name="Oval 1509"/>
              <p:cNvSpPr>
                <a:spLocks noChangeArrowheads="1"/>
              </p:cNvSpPr>
              <p:nvPr/>
            </p:nvSpPr>
            <p:spPr bwMode="auto">
              <a:xfrm>
                <a:off x="1784" y="316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61" name="Oval 1510"/>
              <p:cNvSpPr>
                <a:spLocks noChangeArrowheads="1"/>
              </p:cNvSpPr>
              <p:nvPr/>
            </p:nvSpPr>
            <p:spPr bwMode="auto">
              <a:xfrm>
                <a:off x="1784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62" name="Oval 1511"/>
              <p:cNvSpPr>
                <a:spLocks noChangeArrowheads="1"/>
              </p:cNvSpPr>
              <p:nvPr/>
            </p:nvSpPr>
            <p:spPr bwMode="auto">
              <a:xfrm>
                <a:off x="1787" y="34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63" name="Oval 1512"/>
              <p:cNvSpPr>
                <a:spLocks noChangeArrowheads="1"/>
              </p:cNvSpPr>
              <p:nvPr/>
            </p:nvSpPr>
            <p:spPr bwMode="auto">
              <a:xfrm>
                <a:off x="1787" y="27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64" name="Oval 1513"/>
              <p:cNvSpPr>
                <a:spLocks noChangeArrowheads="1"/>
              </p:cNvSpPr>
              <p:nvPr/>
            </p:nvSpPr>
            <p:spPr bwMode="auto">
              <a:xfrm>
                <a:off x="1787" y="33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65" name="Oval 1514"/>
              <p:cNvSpPr>
                <a:spLocks noChangeArrowheads="1"/>
              </p:cNvSpPr>
              <p:nvPr/>
            </p:nvSpPr>
            <p:spPr bwMode="auto">
              <a:xfrm>
                <a:off x="1787" y="31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66" name="Oval 1515"/>
              <p:cNvSpPr>
                <a:spLocks noChangeArrowheads="1"/>
              </p:cNvSpPr>
              <p:nvPr/>
            </p:nvSpPr>
            <p:spPr bwMode="auto">
              <a:xfrm>
                <a:off x="1787" y="32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67" name="Oval 1516"/>
              <p:cNvSpPr>
                <a:spLocks noChangeArrowheads="1"/>
              </p:cNvSpPr>
              <p:nvPr/>
            </p:nvSpPr>
            <p:spPr bwMode="auto">
              <a:xfrm>
                <a:off x="1787" y="33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68" name="Oval 1517"/>
              <p:cNvSpPr>
                <a:spLocks noChangeArrowheads="1"/>
              </p:cNvSpPr>
              <p:nvPr/>
            </p:nvSpPr>
            <p:spPr bwMode="auto">
              <a:xfrm>
                <a:off x="1791" y="31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69" name="Oval 1518"/>
              <p:cNvSpPr>
                <a:spLocks noChangeArrowheads="1"/>
              </p:cNvSpPr>
              <p:nvPr/>
            </p:nvSpPr>
            <p:spPr bwMode="auto">
              <a:xfrm>
                <a:off x="1791" y="29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70" name="Oval 1519"/>
              <p:cNvSpPr>
                <a:spLocks noChangeArrowheads="1"/>
              </p:cNvSpPr>
              <p:nvPr/>
            </p:nvSpPr>
            <p:spPr bwMode="auto">
              <a:xfrm>
                <a:off x="1794" y="32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71" name="Oval 1520"/>
              <p:cNvSpPr>
                <a:spLocks noChangeArrowheads="1"/>
              </p:cNvSpPr>
              <p:nvPr/>
            </p:nvSpPr>
            <p:spPr bwMode="auto">
              <a:xfrm>
                <a:off x="1794" y="31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72" name="Oval 1521"/>
              <p:cNvSpPr>
                <a:spLocks noChangeArrowheads="1"/>
              </p:cNvSpPr>
              <p:nvPr/>
            </p:nvSpPr>
            <p:spPr bwMode="auto">
              <a:xfrm>
                <a:off x="1794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73" name="Oval 1522"/>
              <p:cNvSpPr>
                <a:spLocks noChangeArrowheads="1"/>
              </p:cNvSpPr>
              <p:nvPr/>
            </p:nvSpPr>
            <p:spPr bwMode="auto">
              <a:xfrm>
                <a:off x="1794" y="32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74" name="Oval 1523"/>
              <p:cNvSpPr>
                <a:spLocks noChangeArrowheads="1"/>
              </p:cNvSpPr>
              <p:nvPr/>
            </p:nvSpPr>
            <p:spPr bwMode="auto">
              <a:xfrm>
                <a:off x="1798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75" name="Oval 1524"/>
              <p:cNvSpPr>
                <a:spLocks noChangeArrowheads="1"/>
              </p:cNvSpPr>
              <p:nvPr/>
            </p:nvSpPr>
            <p:spPr bwMode="auto">
              <a:xfrm>
                <a:off x="1798" y="28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76" name="Oval 1525"/>
              <p:cNvSpPr>
                <a:spLocks noChangeArrowheads="1"/>
              </p:cNvSpPr>
              <p:nvPr/>
            </p:nvSpPr>
            <p:spPr bwMode="auto">
              <a:xfrm>
                <a:off x="1801" y="26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77" name="Oval 1526"/>
              <p:cNvSpPr>
                <a:spLocks noChangeArrowheads="1"/>
              </p:cNvSpPr>
              <p:nvPr/>
            </p:nvSpPr>
            <p:spPr bwMode="auto">
              <a:xfrm>
                <a:off x="1801" y="34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78" name="Oval 1527"/>
              <p:cNvSpPr>
                <a:spLocks noChangeArrowheads="1"/>
              </p:cNvSpPr>
              <p:nvPr/>
            </p:nvSpPr>
            <p:spPr bwMode="auto">
              <a:xfrm>
                <a:off x="1801" y="21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79" name="Oval 1528"/>
              <p:cNvSpPr>
                <a:spLocks noChangeArrowheads="1"/>
              </p:cNvSpPr>
              <p:nvPr/>
            </p:nvSpPr>
            <p:spPr bwMode="auto">
              <a:xfrm>
                <a:off x="1801" y="30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80" name="Oval 1529"/>
              <p:cNvSpPr>
                <a:spLocks noChangeArrowheads="1"/>
              </p:cNvSpPr>
              <p:nvPr/>
            </p:nvSpPr>
            <p:spPr bwMode="auto">
              <a:xfrm>
                <a:off x="1801" y="34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81" name="Oval 1530"/>
              <p:cNvSpPr>
                <a:spLocks noChangeArrowheads="1"/>
              </p:cNvSpPr>
              <p:nvPr/>
            </p:nvSpPr>
            <p:spPr bwMode="auto">
              <a:xfrm>
                <a:off x="1801" y="28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82" name="Oval 1531"/>
              <p:cNvSpPr>
                <a:spLocks noChangeArrowheads="1"/>
              </p:cNvSpPr>
              <p:nvPr/>
            </p:nvSpPr>
            <p:spPr bwMode="auto">
              <a:xfrm>
                <a:off x="1805" y="32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83" name="Oval 1532"/>
              <p:cNvSpPr>
                <a:spLocks noChangeArrowheads="1"/>
              </p:cNvSpPr>
              <p:nvPr/>
            </p:nvSpPr>
            <p:spPr bwMode="auto">
              <a:xfrm>
                <a:off x="1805" y="320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84" name="Oval 1533"/>
              <p:cNvSpPr>
                <a:spLocks noChangeArrowheads="1"/>
              </p:cNvSpPr>
              <p:nvPr/>
            </p:nvSpPr>
            <p:spPr bwMode="auto">
              <a:xfrm>
                <a:off x="1808" y="31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85" name="Oval 1534"/>
              <p:cNvSpPr>
                <a:spLocks noChangeArrowheads="1"/>
              </p:cNvSpPr>
              <p:nvPr/>
            </p:nvSpPr>
            <p:spPr bwMode="auto">
              <a:xfrm>
                <a:off x="1808" y="27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86" name="Oval 1535"/>
              <p:cNvSpPr>
                <a:spLocks noChangeArrowheads="1"/>
              </p:cNvSpPr>
              <p:nvPr/>
            </p:nvSpPr>
            <p:spPr bwMode="auto">
              <a:xfrm>
                <a:off x="1808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87" name="Oval 1536"/>
              <p:cNvSpPr>
                <a:spLocks noChangeArrowheads="1"/>
              </p:cNvSpPr>
              <p:nvPr/>
            </p:nvSpPr>
            <p:spPr bwMode="auto">
              <a:xfrm>
                <a:off x="1812" y="33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88" name="Oval 1537"/>
              <p:cNvSpPr>
                <a:spLocks noChangeArrowheads="1"/>
              </p:cNvSpPr>
              <p:nvPr/>
            </p:nvSpPr>
            <p:spPr bwMode="auto">
              <a:xfrm>
                <a:off x="1812" y="30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89" name="Oval 1538"/>
              <p:cNvSpPr>
                <a:spLocks noChangeArrowheads="1"/>
              </p:cNvSpPr>
              <p:nvPr/>
            </p:nvSpPr>
            <p:spPr bwMode="auto">
              <a:xfrm>
                <a:off x="1812" y="31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90" name="Oval 1539"/>
              <p:cNvSpPr>
                <a:spLocks noChangeArrowheads="1"/>
              </p:cNvSpPr>
              <p:nvPr/>
            </p:nvSpPr>
            <p:spPr bwMode="auto">
              <a:xfrm>
                <a:off x="1812" y="332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91" name="Oval 1540"/>
              <p:cNvSpPr>
                <a:spLocks noChangeArrowheads="1"/>
              </p:cNvSpPr>
              <p:nvPr/>
            </p:nvSpPr>
            <p:spPr bwMode="auto">
              <a:xfrm>
                <a:off x="1812" y="31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92" name="Oval 1541"/>
              <p:cNvSpPr>
                <a:spLocks noChangeArrowheads="1"/>
              </p:cNvSpPr>
              <p:nvPr/>
            </p:nvSpPr>
            <p:spPr bwMode="auto">
              <a:xfrm>
                <a:off x="1815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93" name="Oval 1542"/>
              <p:cNvSpPr>
                <a:spLocks noChangeArrowheads="1"/>
              </p:cNvSpPr>
              <p:nvPr/>
            </p:nvSpPr>
            <p:spPr bwMode="auto">
              <a:xfrm>
                <a:off x="1815" y="32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94" name="Oval 1543"/>
              <p:cNvSpPr>
                <a:spLocks noChangeArrowheads="1"/>
              </p:cNvSpPr>
              <p:nvPr/>
            </p:nvSpPr>
            <p:spPr bwMode="auto">
              <a:xfrm>
                <a:off x="1819" y="30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95" name="Oval 1544"/>
              <p:cNvSpPr>
                <a:spLocks noChangeArrowheads="1"/>
              </p:cNvSpPr>
              <p:nvPr/>
            </p:nvSpPr>
            <p:spPr bwMode="auto">
              <a:xfrm>
                <a:off x="1819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96" name="Oval 1545"/>
              <p:cNvSpPr>
                <a:spLocks noChangeArrowheads="1"/>
              </p:cNvSpPr>
              <p:nvPr/>
            </p:nvSpPr>
            <p:spPr bwMode="auto">
              <a:xfrm>
                <a:off x="1819" y="29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97" name="Oval 1546"/>
              <p:cNvSpPr>
                <a:spLocks noChangeArrowheads="1"/>
              </p:cNvSpPr>
              <p:nvPr/>
            </p:nvSpPr>
            <p:spPr bwMode="auto">
              <a:xfrm>
                <a:off x="1822" y="319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98" name="Oval 1547"/>
              <p:cNvSpPr>
                <a:spLocks noChangeArrowheads="1"/>
              </p:cNvSpPr>
              <p:nvPr/>
            </p:nvSpPr>
            <p:spPr bwMode="auto">
              <a:xfrm>
                <a:off x="1822" y="33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999" name="Oval 1548"/>
              <p:cNvSpPr>
                <a:spLocks noChangeArrowheads="1"/>
              </p:cNvSpPr>
              <p:nvPr/>
            </p:nvSpPr>
            <p:spPr bwMode="auto">
              <a:xfrm>
                <a:off x="1822" y="31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00" name="Oval 1549"/>
              <p:cNvSpPr>
                <a:spLocks noChangeArrowheads="1"/>
              </p:cNvSpPr>
              <p:nvPr/>
            </p:nvSpPr>
            <p:spPr bwMode="auto">
              <a:xfrm>
                <a:off x="1822" y="33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01" name="Oval 1550"/>
              <p:cNvSpPr>
                <a:spLocks noChangeArrowheads="1"/>
              </p:cNvSpPr>
              <p:nvPr/>
            </p:nvSpPr>
            <p:spPr bwMode="auto">
              <a:xfrm>
                <a:off x="1822" y="24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02" name="Oval 1551"/>
              <p:cNvSpPr>
                <a:spLocks noChangeArrowheads="1"/>
              </p:cNvSpPr>
              <p:nvPr/>
            </p:nvSpPr>
            <p:spPr bwMode="auto">
              <a:xfrm>
                <a:off x="1826" y="320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03" name="Oval 1552"/>
              <p:cNvSpPr>
                <a:spLocks noChangeArrowheads="1"/>
              </p:cNvSpPr>
              <p:nvPr/>
            </p:nvSpPr>
            <p:spPr bwMode="auto">
              <a:xfrm>
                <a:off x="1826" y="320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04" name="Oval 1553"/>
              <p:cNvSpPr>
                <a:spLocks noChangeArrowheads="1"/>
              </p:cNvSpPr>
              <p:nvPr/>
            </p:nvSpPr>
            <p:spPr bwMode="auto">
              <a:xfrm>
                <a:off x="1826" y="32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05" name="Oval 1554"/>
              <p:cNvSpPr>
                <a:spLocks noChangeArrowheads="1"/>
              </p:cNvSpPr>
              <p:nvPr/>
            </p:nvSpPr>
            <p:spPr bwMode="auto">
              <a:xfrm>
                <a:off x="1826" y="32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06" name="Oval 1555"/>
              <p:cNvSpPr>
                <a:spLocks noChangeArrowheads="1"/>
              </p:cNvSpPr>
              <p:nvPr/>
            </p:nvSpPr>
            <p:spPr bwMode="auto">
              <a:xfrm>
                <a:off x="1829" y="23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07" name="Oval 1556"/>
              <p:cNvSpPr>
                <a:spLocks noChangeArrowheads="1"/>
              </p:cNvSpPr>
              <p:nvPr/>
            </p:nvSpPr>
            <p:spPr bwMode="auto">
              <a:xfrm>
                <a:off x="1829" y="33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08" name="Oval 1557"/>
              <p:cNvSpPr>
                <a:spLocks noChangeArrowheads="1"/>
              </p:cNvSpPr>
              <p:nvPr/>
            </p:nvSpPr>
            <p:spPr bwMode="auto">
              <a:xfrm>
                <a:off x="1829" y="319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09" name="Oval 1558"/>
              <p:cNvSpPr>
                <a:spLocks noChangeArrowheads="1"/>
              </p:cNvSpPr>
              <p:nvPr/>
            </p:nvSpPr>
            <p:spPr bwMode="auto">
              <a:xfrm>
                <a:off x="1829" y="31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10" name="Oval 1559"/>
              <p:cNvSpPr>
                <a:spLocks noChangeArrowheads="1"/>
              </p:cNvSpPr>
              <p:nvPr/>
            </p:nvSpPr>
            <p:spPr bwMode="auto">
              <a:xfrm>
                <a:off x="1833" y="33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11" name="Oval 1560"/>
              <p:cNvSpPr>
                <a:spLocks noChangeArrowheads="1"/>
              </p:cNvSpPr>
              <p:nvPr/>
            </p:nvSpPr>
            <p:spPr bwMode="auto">
              <a:xfrm>
                <a:off x="1833" y="33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12" name="Oval 1561"/>
              <p:cNvSpPr>
                <a:spLocks noChangeArrowheads="1"/>
              </p:cNvSpPr>
              <p:nvPr/>
            </p:nvSpPr>
            <p:spPr bwMode="auto">
              <a:xfrm>
                <a:off x="1833" y="32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13" name="Oval 1562"/>
              <p:cNvSpPr>
                <a:spLocks noChangeArrowheads="1"/>
              </p:cNvSpPr>
              <p:nvPr/>
            </p:nvSpPr>
            <p:spPr bwMode="auto">
              <a:xfrm>
                <a:off x="1833" y="28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14" name="Oval 1563"/>
              <p:cNvSpPr>
                <a:spLocks noChangeArrowheads="1"/>
              </p:cNvSpPr>
              <p:nvPr/>
            </p:nvSpPr>
            <p:spPr bwMode="auto">
              <a:xfrm>
                <a:off x="1833" y="31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15" name="Oval 1564"/>
              <p:cNvSpPr>
                <a:spLocks noChangeArrowheads="1"/>
              </p:cNvSpPr>
              <p:nvPr/>
            </p:nvSpPr>
            <p:spPr bwMode="auto">
              <a:xfrm>
                <a:off x="1833" y="33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16" name="Oval 1565"/>
              <p:cNvSpPr>
                <a:spLocks noChangeArrowheads="1"/>
              </p:cNvSpPr>
              <p:nvPr/>
            </p:nvSpPr>
            <p:spPr bwMode="auto">
              <a:xfrm>
                <a:off x="1833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17" name="Oval 1566"/>
              <p:cNvSpPr>
                <a:spLocks noChangeArrowheads="1"/>
              </p:cNvSpPr>
              <p:nvPr/>
            </p:nvSpPr>
            <p:spPr bwMode="auto">
              <a:xfrm>
                <a:off x="1836" y="31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18" name="Oval 1567"/>
              <p:cNvSpPr>
                <a:spLocks noChangeArrowheads="1"/>
              </p:cNvSpPr>
              <p:nvPr/>
            </p:nvSpPr>
            <p:spPr bwMode="auto">
              <a:xfrm>
                <a:off x="1836" y="31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19" name="Oval 1568"/>
              <p:cNvSpPr>
                <a:spLocks noChangeArrowheads="1"/>
              </p:cNvSpPr>
              <p:nvPr/>
            </p:nvSpPr>
            <p:spPr bwMode="auto">
              <a:xfrm>
                <a:off x="1836" y="33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20" name="Oval 1569"/>
              <p:cNvSpPr>
                <a:spLocks noChangeArrowheads="1"/>
              </p:cNvSpPr>
              <p:nvPr/>
            </p:nvSpPr>
            <p:spPr bwMode="auto">
              <a:xfrm>
                <a:off x="1840" y="33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21" name="Oval 1570"/>
              <p:cNvSpPr>
                <a:spLocks noChangeArrowheads="1"/>
              </p:cNvSpPr>
              <p:nvPr/>
            </p:nvSpPr>
            <p:spPr bwMode="auto">
              <a:xfrm>
                <a:off x="1840" y="31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22" name="Oval 1571"/>
              <p:cNvSpPr>
                <a:spLocks noChangeArrowheads="1"/>
              </p:cNvSpPr>
              <p:nvPr/>
            </p:nvSpPr>
            <p:spPr bwMode="auto">
              <a:xfrm>
                <a:off x="1843" y="32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23" name="Oval 1572"/>
              <p:cNvSpPr>
                <a:spLocks noChangeArrowheads="1"/>
              </p:cNvSpPr>
              <p:nvPr/>
            </p:nvSpPr>
            <p:spPr bwMode="auto">
              <a:xfrm>
                <a:off x="1843" y="32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24" name="Oval 1573"/>
              <p:cNvSpPr>
                <a:spLocks noChangeArrowheads="1"/>
              </p:cNvSpPr>
              <p:nvPr/>
            </p:nvSpPr>
            <p:spPr bwMode="auto">
              <a:xfrm>
                <a:off x="1843" y="32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25" name="Oval 1574"/>
              <p:cNvSpPr>
                <a:spLocks noChangeArrowheads="1"/>
              </p:cNvSpPr>
              <p:nvPr/>
            </p:nvSpPr>
            <p:spPr bwMode="auto">
              <a:xfrm>
                <a:off x="1847" y="26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26" name="Oval 1575"/>
              <p:cNvSpPr>
                <a:spLocks noChangeArrowheads="1"/>
              </p:cNvSpPr>
              <p:nvPr/>
            </p:nvSpPr>
            <p:spPr bwMode="auto">
              <a:xfrm>
                <a:off x="1847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27" name="Oval 1576"/>
              <p:cNvSpPr>
                <a:spLocks noChangeArrowheads="1"/>
              </p:cNvSpPr>
              <p:nvPr/>
            </p:nvSpPr>
            <p:spPr bwMode="auto">
              <a:xfrm>
                <a:off x="1847" y="289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28" name="Oval 1577"/>
              <p:cNvSpPr>
                <a:spLocks noChangeArrowheads="1"/>
              </p:cNvSpPr>
              <p:nvPr/>
            </p:nvSpPr>
            <p:spPr bwMode="auto">
              <a:xfrm>
                <a:off x="1847" y="30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29" name="Oval 1578"/>
              <p:cNvSpPr>
                <a:spLocks noChangeArrowheads="1"/>
              </p:cNvSpPr>
              <p:nvPr/>
            </p:nvSpPr>
            <p:spPr bwMode="auto">
              <a:xfrm>
                <a:off x="1850" y="33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30" name="Oval 1579"/>
              <p:cNvSpPr>
                <a:spLocks noChangeArrowheads="1"/>
              </p:cNvSpPr>
              <p:nvPr/>
            </p:nvSpPr>
            <p:spPr bwMode="auto">
              <a:xfrm>
                <a:off x="1850" y="21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31" name="Oval 1580"/>
              <p:cNvSpPr>
                <a:spLocks noChangeArrowheads="1"/>
              </p:cNvSpPr>
              <p:nvPr/>
            </p:nvSpPr>
            <p:spPr bwMode="auto">
              <a:xfrm>
                <a:off x="1850" y="355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32" name="Oval 1581"/>
              <p:cNvSpPr>
                <a:spLocks noChangeArrowheads="1"/>
              </p:cNvSpPr>
              <p:nvPr/>
            </p:nvSpPr>
            <p:spPr bwMode="auto">
              <a:xfrm>
                <a:off x="1850" y="31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33" name="Oval 1582"/>
              <p:cNvSpPr>
                <a:spLocks noChangeArrowheads="1"/>
              </p:cNvSpPr>
              <p:nvPr/>
            </p:nvSpPr>
            <p:spPr bwMode="auto">
              <a:xfrm>
                <a:off x="1854" y="30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34" name="Oval 1583"/>
              <p:cNvSpPr>
                <a:spLocks noChangeArrowheads="1"/>
              </p:cNvSpPr>
              <p:nvPr/>
            </p:nvSpPr>
            <p:spPr bwMode="auto">
              <a:xfrm>
                <a:off x="1854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35" name="Oval 1584"/>
              <p:cNvSpPr>
                <a:spLocks noChangeArrowheads="1"/>
              </p:cNvSpPr>
              <p:nvPr/>
            </p:nvSpPr>
            <p:spPr bwMode="auto">
              <a:xfrm>
                <a:off x="1857" y="25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36" name="Oval 1585"/>
              <p:cNvSpPr>
                <a:spLocks noChangeArrowheads="1"/>
              </p:cNvSpPr>
              <p:nvPr/>
            </p:nvSpPr>
            <p:spPr bwMode="auto">
              <a:xfrm>
                <a:off x="1857" y="30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37" name="Oval 1586"/>
              <p:cNvSpPr>
                <a:spLocks noChangeArrowheads="1"/>
              </p:cNvSpPr>
              <p:nvPr/>
            </p:nvSpPr>
            <p:spPr bwMode="auto">
              <a:xfrm>
                <a:off x="1861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38" name="Oval 1587"/>
              <p:cNvSpPr>
                <a:spLocks noChangeArrowheads="1"/>
              </p:cNvSpPr>
              <p:nvPr/>
            </p:nvSpPr>
            <p:spPr bwMode="auto">
              <a:xfrm>
                <a:off x="1861" y="283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39" name="Oval 1588"/>
              <p:cNvSpPr>
                <a:spLocks noChangeArrowheads="1"/>
              </p:cNvSpPr>
              <p:nvPr/>
            </p:nvSpPr>
            <p:spPr bwMode="auto">
              <a:xfrm>
                <a:off x="1861" y="31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40" name="Oval 1589"/>
              <p:cNvSpPr>
                <a:spLocks noChangeArrowheads="1"/>
              </p:cNvSpPr>
              <p:nvPr/>
            </p:nvSpPr>
            <p:spPr bwMode="auto">
              <a:xfrm>
                <a:off x="1864" y="31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41" name="Oval 1590"/>
              <p:cNvSpPr>
                <a:spLocks noChangeArrowheads="1"/>
              </p:cNvSpPr>
              <p:nvPr/>
            </p:nvSpPr>
            <p:spPr bwMode="auto">
              <a:xfrm>
                <a:off x="1864" y="31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42" name="Oval 1591"/>
              <p:cNvSpPr>
                <a:spLocks noChangeArrowheads="1"/>
              </p:cNvSpPr>
              <p:nvPr/>
            </p:nvSpPr>
            <p:spPr bwMode="auto">
              <a:xfrm>
                <a:off x="1868" y="31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43" name="Oval 1592"/>
              <p:cNvSpPr>
                <a:spLocks noChangeArrowheads="1"/>
              </p:cNvSpPr>
              <p:nvPr/>
            </p:nvSpPr>
            <p:spPr bwMode="auto">
              <a:xfrm>
                <a:off x="1868" y="33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44" name="Oval 1593"/>
              <p:cNvSpPr>
                <a:spLocks noChangeArrowheads="1"/>
              </p:cNvSpPr>
              <p:nvPr/>
            </p:nvSpPr>
            <p:spPr bwMode="auto">
              <a:xfrm>
                <a:off x="1868" y="34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45" name="Oval 1594"/>
              <p:cNvSpPr>
                <a:spLocks noChangeArrowheads="1"/>
              </p:cNvSpPr>
              <p:nvPr/>
            </p:nvSpPr>
            <p:spPr bwMode="auto">
              <a:xfrm>
                <a:off x="1868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46" name="Oval 1595"/>
              <p:cNvSpPr>
                <a:spLocks noChangeArrowheads="1"/>
              </p:cNvSpPr>
              <p:nvPr/>
            </p:nvSpPr>
            <p:spPr bwMode="auto">
              <a:xfrm>
                <a:off x="1868" y="18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47" name="Oval 1596"/>
              <p:cNvSpPr>
                <a:spLocks noChangeArrowheads="1"/>
              </p:cNvSpPr>
              <p:nvPr/>
            </p:nvSpPr>
            <p:spPr bwMode="auto">
              <a:xfrm>
                <a:off x="1871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48" name="Oval 1597"/>
              <p:cNvSpPr>
                <a:spLocks noChangeArrowheads="1"/>
              </p:cNvSpPr>
              <p:nvPr/>
            </p:nvSpPr>
            <p:spPr bwMode="auto">
              <a:xfrm>
                <a:off x="1871" y="31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49" name="Oval 1598"/>
              <p:cNvSpPr>
                <a:spLocks noChangeArrowheads="1"/>
              </p:cNvSpPr>
              <p:nvPr/>
            </p:nvSpPr>
            <p:spPr bwMode="auto">
              <a:xfrm>
                <a:off x="1871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50" name="Oval 1599"/>
              <p:cNvSpPr>
                <a:spLocks noChangeArrowheads="1"/>
              </p:cNvSpPr>
              <p:nvPr/>
            </p:nvSpPr>
            <p:spPr bwMode="auto">
              <a:xfrm>
                <a:off x="1875" y="31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51" name="Oval 1600"/>
              <p:cNvSpPr>
                <a:spLocks noChangeArrowheads="1"/>
              </p:cNvSpPr>
              <p:nvPr/>
            </p:nvSpPr>
            <p:spPr bwMode="auto">
              <a:xfrm>
                <a:off x="1875" y="2995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52" name="Oval 1601"/>
              <p:cNvSpPr>
                <a:spLocks noChangeArrowheads="1"/>
              </p:cNvSpPr>
              <p:nvPr/>
            </p:nvSpPr>
            <p:spPr bwMode="auto">
              <a:xfrm>
                <a:off x="1875" y="30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53" name="Oval 1602"/>
              <p:cNvSpPr>
                <a:spLocks noChangeArrowheads="1"/>
              </p:cNvSpPr>
              <p:nvPr/>
            </p:nvSpPr>
            <p:spPr bwMode="auto">
              <a:xfrm>
                <a:off x="1878" y="30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54" name="Oval 1603"/>
              <p:cNvSpPr>
                <a:spLocks noChangeArrowheads="1"/>
              </p:cNvSpPr>
              <p:nvPr/>
            </p:nvSpPr>
            <p:spPr bwMode="auto">
              <a:xfrm>
                <a:off x="1878" y="32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55" name="Oval 1604"/>
              <p:cNvSpPr>
                <a:spLocks noChangeArrowheads="1"/>
              </p:cNvSpPr>
              <p:nvPr/>
            </p:nvSpPr>
            <p:spPr bwMode="auto">
              <a:xfrm>
                <a:off x="1882" y="32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56" name="Oval 1605"/>
              <p:cNvSpPr>
                <a:spLocks noChangeArrowheads="1"/>
              </p:cNvSpPr>
              <p:nvPr/>
            </p:nvSpPr>
            <p:spPr bwMode="auto">
              <a:xfrm>
                <a:off x="1882" y="31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57" name="Oval 1606"/>
              <p:cNvSpPr>
                <a:spLocks noChangeArrowheads="1"/>
              </p:cNvSpPr>
              <p:nvPr/>
            </p:nvSpPr>
            <p:spPr bwMode="auto">
              <a:xfrm>
                <a:off x="1885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58" name="Oval 1607"/>
              <p:cNvSpPr>
                <a:spLocks noChangeArrowheads="1"/>
              </p:cNvSpPr>
              <p:nvPr/>
            </p:nvSpPr>
            <p:spPr bwMode="auto">
              <a:xfrm>
                <a:off x="1885" y="31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59" name="Oval 1608"/>
              <p:cNvSpPr>
                <a:spLocks noChangeArrowheads="1"/>
              </p:cNvSpPr>
              <p:nvPr/>
            </p:nvSpPr>
            <p:spPr bwMode="auto">
              <a:xfrm>
                <a:off x="1889" y="29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60" name="Oval 1609"/>
              <p:cNvSpPr>
                <a:spLocks noChangeArrowheads="1"/>
              </p:cNvSpPr>
              <p:nvPr/>
            </p:nvSpPr>
            <p:spPr bwMode="auto">
              <a:xfrm>
                <a:off x="1889" y="320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61" name="Oval 1610"/>
              <p:cNvSpPr>
                <a:spLocks noChangeArrowheads="1"/>
              </p:cNvSpPr>
              <p:nvPr/>
            </p:nvSpPr>
            <p:spPr bwMode="auto">
              <a:xfrm>
                <a:off x="1889" y="29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062" name="Oval 1611"/>
              <p:cNvSpPr>
                <a:spLocks noChangeArrowheads="1"/>
              </p:cNvSpPr>
              <p:nvPr/>
            </p:nvSpPr>
            <p:spPr bwMode="auto">
              <a:xfrm>
                <a:off x="1889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4566" name="Group 1813"/>
            <p:cNvGrpSpPr>
              <a:grpSpLocks/>
            </p:cNvGrpSpPr>
            <p:nvPr/>
          </p:nvGrpSpPr>
          <p:grpSpPr bwMode="auto">
            <a:xfrm>
              <a:off x="1889" y="2006"/>
              <a:ext cx="314" cy="1575"/>
              <a:chOff x="1889" y="2006"/>
              <a:chExt cx="314" cy="1575"/>
            </a:xfrm>
          </p:grpSpPr>
          <p:sp>
            <p:nvSpPr>
              <p:cNvPr id="45663" name="Oval 1613"/>
              <p:cNvSpPr>
                <a:spLocks noChangeArrowheads="1"/>
              </p:cNvSpPr>
              <p:nvPr/>
            </p:nvSpPr>
            <p:spPr bwMode="auto">
              <a:xfrm>
                <a:off x="1889" y="31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64" name="Oval 1614"/>
              <p:cNvSpPr>
                <a:spLocks noChangeArrowheads="1"/>
              </p:cNvSpPr>
              <p:nvPr/>
            </p:nvSpPr>
            <p:spPr bwMode="auto">
              <a:xfrm>
                <a:off x="1889" y="31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65" name="Oval 1615"/>
              <p:cNvSpPr>
                <a:spLocks noChangeArrowheads="1"/>
              </p:cNvSpPr>
              <p:nvPr/>
            </p:nvSpPr>
            <p:spPr bwMode="auto">
              <a:xfrm>
                <a:off x="1892" y="31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66" name="Oval 1616"/>
              <p:cNvSpPr>
                <a:spLocks noChangeArrowheads="1"/>
              </p:cNvSpPr>
              <p:nvPr/>
            </p:nvSpPr>
            <p:spPr bwMode="auto">
              <a:xfrm>
                <a:off x="1892" y="31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67" name="Oval 1617"/>
              <p:cNvSpPr>
                <a:spLocks noChangeArrowheads="1"/>
              </p:cNvSpPr>
              <p:nvPr/>
            </p:nvSpPr>
            <p:spPr bwMode="auto">
              <a:xfrm>
                <a:off x="1892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68" name="Oval 1618"/>
              <p:cNvSpPr>
                <a:spLocks noChangeArrowheads="1"/>
              </p:cNvSpPr>
              <p:nvPr/>
            </p:nvSpPr>
            <p:spPr bwMode="auto">
              <a:xfrm>
                <a:off x="1892" y="32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69" name="Oval 1619"/>
              <p:cNvSpPr>
                <a:spLocks noChangeArrowheads="1"/>
              </p:cNvSpPr>
              <p:nvPr/>
            </p:nvSpPr>
            <p:spPr bwMode="auto">
              <a:xfrm>
                <a:off x="1892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70" name="Oval 1620"/>
              <p:cNvSpPr>
                <a:spLocks noChangeArrowheads="1"/>
              </p:cNvSpPr>
              <p:nvPr/>
            </p:nvSpPr>
            <p:spPr bwMode="auto">
              <a:xfrm>
                <a:off x="1896" y="31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71" name="Oval 1621"/>
              <p:cNvSpPr>
                <a:spLocks noChangeArrowheads="1"/>
              </p:cNvSpPr>
              <p:nvPr/>
            </p:nvSpPr>
            <p:spPr bwMode="auto">
              <a:xfrm>
                <a:off x="1896" y="34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72" name="Oval 1622"/>
              <p:cNvSpPr>
                <a:spLocks noChangeArrowheads="1"/>
              </p:cNvSpPr>
              <p:nvPr/>
            </p:nvSpPr>
            <p:spPr bwMode="auto">
              <a:xfrm>
                <a:off x="1896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73" name="Oval 1623"/>
              <p:cNvSpPr>
                <a:spLocks noChangeArrowheads="1"/>
              </p:cNvSpPr>
              <p:nvPr/>
            </p:nvSpPr>
            <p:spPr bwMode="auto">
              <a:xfrm>
                <a:off x="1899" y="28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74" name="Oval 1624"/>
              <p:cNvSpPr>
                <a:spLocks noChangeArrowheads="1"/>
              </p:cNvSpPr>
              <p:nvPr/>
            </p:nvSpPr>
            <p:spPr bwMode="auto">
              <a:xfrm>
                <a:off x="1903" y="3173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75" name="Oval 1625"/>
              <p:cNvSpPr>
                <a:spLocks noChangeArrowheads="1"/>
              </p:cNvSpPr>
              <p:nvPr/>
            </p:nvSpPr>
            <p:spPr bwMode="auto">
              <a:xfrm>
                <a:off x="1903" y="3103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76" name="Oval 1626"/>
              <p:cNvSpPr>
                <a:spLocks noChangeArrowheads="1"/>
              </p:cNvSpPr>
              <p:nvPr/>
            </p:nvSpPr>
            <p:spPr bwMode="auto">
              <a:xfrm>
                <a:off x="1906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77" name="Oval 1627"/>
              <p:cNvSpPr>
                <a:spLocks noChangeArrowheads="1"/>
              </p:cNvSpPr>
              <p:nvPr/>
            </p:nvSpPr>
            <p:spPr bwMode="auto">
              <a:xfrm>
                <a:off x="1910" y="3232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78" name="Oval 1628"/>
              <p:cNvSpPr>
                <a:spLocks noChangeArrowheads="1"/>
              </p:cNvSpPr>
              <p:nvPr/>
            </p:nvSpPr>
            <p:spPr bwMode="auto">
              <a:xfrm>
                <a:off x="1910" y="3183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79" name="Oval 1629"/>
              <p:cNvSpPr>
                <a:spLocks noChangeArrowheads="1"/>
              </p:cNvSpPr>
              <p:nvPr/>
            </p:nvSpPr>
            <p:spPr bwMode="auto">
              <a:xfrm>
                <a:off x="1910" y="3148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80" name="Oval 1630"/>
              <p:cNvSpPr>
                <a:spLocks noChangeArrowheads="1"/>
              </p:cNvSpPr>
              <p:nvPr/>
            </p:nvSpPr>
            <p:spPr bwMode="auto">
              <a:xfrm>
                <a:off x="1913" y="31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81" name="Oval 1631"/>
              <p:cNvSpPr>
                <a:spLocks noChangeArrowheads="1"/>
              </p:cNvSpPr>
              <p:nvPr/>
            </p:nvSpPr>
            <p:spPr bwMode="auto">
              <a:xfrm>
                <a:off x="1913" y="29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82" name="Oval 1632"/>
              <p:cNvSpPr>
                <a:spLocks noChangeArrowheads="1"/>
              </p:cNvSpPr>
              <p:nvPr/>
            </p:nvSpPr>
            <p:spPr bwMode="auto">
              <a:xfrm>
                <a:off x="1913" y="30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83" name="Oval 1633"/>
              <p:cNvSpPr>
                <a:spLocks noChangeArrowheads="1"/>
              </p:cNvSpPr>
              <p:nvPr/>
            </p:nvSpPr>
            <p:spPr bwMode="auto">
              <a:xfrm>
                <a:off x="1913" y="26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84" name="Oval 1634"/>
              <p:cNvSpPr>
                <a:spLocks noChangeArrowheads="1"/>
              </p:cNvSpPr>
              <p:nvPr/>
            </p:nvSpPr>
            <p:spPr bwMode="auto">
              <a:xfrm>
                <a:off x="1917" y="326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85" name="Oval 1635"/>
              <p:cNvSpPr>
                <a:spLocks noChangeArrowheads="1"/>
              </p:cNvSpPr>
              <p:nvPr/>
            </p:nvSpPr>
            <p:spPr bwMode="auto">
              <a:xfrm>
                <a:off x="1923" y="30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86" name="Oval 1636"/>
              <p:cNvSpPr>
                <a:spLocks noChangeArrowheads="1"/>
              </p:cNvSpPr>
              <p:nvPr/>
            </p:nvSpPr>
            <p:spPr bwMode="auto">
              <a:xfrm>
                <a:off x="1923" y="32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87" name="Oval 1637"/>
              <p:cNvSpPr>
                <a:spLocks noChangeArrowheads="1"/>
              </p:cNvSpPr>
              <p:nvPr/>
            </p:nvSpPr>
            <p:spPr bwMode="auto">
              <a:xfrm>
                <a:off x="1923" y="32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88" name="Oval 1638"/>
              <p:cNvSpPr>
                <a:spLocks noChangeArrowheads="1"/>
              </p:cNvSpPr>
              <p:nvPr/>
            </p:nvSpPr>
            <p:spPr bwMode="auto">
              <a:xfrm>
                <a:off x="1927" y="32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89" name="Oval 1639"/>
              <p:cNvSpPr>
                <a:spLocks noChangeArrowheads="1"/>
              </p:cNvSpPr>
              <p:nvPr/>
            </p:nvSpPr>
            <p:spPr bwMode="auto">
              <a:xfrm>
                <a:off x="1927" y="33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90" name="Oval 1640"/>
              <p:cNvSpPr>
                <a:spLocks noChangeArrowheads="1"/>
              </p:cNvSpPr>
              <p:nvPr/>
            </p:nvSpPr>
            <p:spPr bwMode="auto">
              <a:xfrm>
                <a:off x="1927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91" name="Oval 1641"/>
              <p:cNvSpPr>
                <a:spLocks noChangeArrowheads="1"/>
              </p:cNvSpPr>
              <p:nvPr/>
            </p:nvSpPr>
            <p:spPr bwMode="auto">
              <a:xfrm>
                <a:off x="1927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92" name="Oval 1642"/>
              <p:cNvSpPr>
                <a:spLocks noChangeArrowheads="1"/>
              </p:cNvSpPr>
              <p:nvPr/>
            </p:nvSpPr>
            <p:spPr bwMode="auto">
              <a:xfrm>
                <a:off x="1927" y="32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93" name="Oval 1643"/>
              <p:cNvSpPr>
                <a:spLocks noChangeArrowheads="1"/>
              </p:cNvSpPr>
              <p:nvPr/>
            </p:nvSpPr>
            <p:spPr bwMode="auto">
              <a:xfrm>
                <a:off x="1927" y="32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94" name="Oval 1644"/>
              <p:cNvSpPr>
                <a:spLocks noChangeArrowheads="1"/>
              </p:cNvSpPr>
              <p:nvPr/>
            </p:nvSpPr>
            <p:spPr bwMode="auto">
              <a:xfrm>
                <a:off x="1930" y="31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95" name="Oval 1645"/>
              <p:cNvSpPr>
                <a:spLocks noChangeArrowheads="1"/>
              </p:cNvSpPr>
              <p:nvPr/>
            </p:nvSpPr>
            <p:spPr bwMode="auto">
              <a:xfrm>
                <a:off x="1930" y="31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96" name="Oval 1646"/>
              <p:cNvSpPr>
                <a:spLocks noChangeArrowheads="1"/>
              </p:cNvSpPr>
              <p:nvPr/>
            </p:nvSpPr>
            <p:spPr bwMode="auto">
              <a:xfrm>
                <a:off x="1930" y="341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97" name="Oval 1647"/>
              <p:cNvSpPr>
                <a:spLocks noChangeArrowheads="1"/>
              </p:cNvSpPr>
              <p:nvPr/>
            </p:nvSpPr>
            <p:spPr bwMode="auto">
              <a:xfrm>
                <a:off x="1934" y="27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98" name="Oval 1648"/>
              <p:cNvSpPr>
                <a:spLocks noChangeArrowheads="1"/>
              </p:cNvSpPr>
              <p:nvPr/>
            </p:nvSpPr>
            <p:spPr bwMode="auto">
              <a:xfrm>
                <a:off x="1934" y="29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99" name="Oval 1649"/>
              <p:cNvSpPr>
                <a:spLocks noChangeArrowheads="1"/>
              </p:cNvSpPr>
              <p:nvPr/>
            </p:nvSpPr>
            <p:spPr bwMode="auto">
              <a:xfrm>
                <a:off x="1934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00" name="Oval 1650"/>
              <p:cNvSpPr>
                <a:spLocks noChangeArrowheads="1"/>
              </p:cNvSpPr>
              <p:nvPr/>
            </p:nvSpPr>
            <p:spPr bwMode="auto">
              <a:xfrm>
                <a:off x="1937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01" name="Oval 1651"/>
              <p:cNvSpPr>
                <a:spLocks noChangeArrowheads="1"/>
              </p:cNvSpPr>
              <p:nvPr/>
            </p:nvSpPr>
            <p:spPr bwMode="auto">
              <a:xfrm>
                <a:off x="1937" y="31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02" name="Oval 1652"/>
              <p:cNvSpPr>
                <a:spLocks noChangeArrowheads="1"/>
              </p:cNvSpPr>
              <p:nvPr/>
            </p:nvSpPr>
            <p:spPr bwMode="auto">
              <a:xfrm>
                <a:off x="1937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03" name="Oval 1653"/>
              <p:cNvSpPr>
                <a:spLocks noChangeArrowheads="1"/>
              </p:cNvSpPr>
              <p:nvPr/>
            </p:nvSpPr>
            <p:spPr bwMode="auto">
              <a:xfrm>
                <a:off x="1937" y="34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04" name="Oval 1654"/>
              <p:cNvSpPr>
                <a:spLocks noChangeArrowheads="1"/>
              </p:cNvSpPr>
              <p:nvPr/>
            </p:nvSpPr>
            <p:spPr bwMode="auto">
              <a:xfrm>
                <a:off x="1941" y="319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05" name="Oval 1655"/>
              <p:cNvSpPr>
                <a:spLocks noChangeArrowheads="1"/>
              </p:cNvSpPr>
              <p:nvPr/>
            </p:nvSpPr>
            <p:spPr bwMode="auto">
              <a:xfrm>
                <a:off x="1944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06" name="Oval 1656"/>
              <p:cNvSpPr>
                <a:spLocks noChangeArrowheads="1"/>
              </p:cNvSpPr>
              <p:nvPr/>
            </p:nvSpPr>
            <p:spPr bwMode="auto">
              <a:xfrm>
                <a:off x="1948" y="32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07" name="Oval 1657"/>
              <p:cNvSpPr>
                <a:spLocks noChangeArrowheads="1"/>
              </p:cNvSpPr>
              <p:nvPr/>
            </p:nvSpPr>
            <p:spPr bwMode="auto">
              <a:xfrm>
                <a:off x="1948" y="32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08" name="Oval 1658"/>
              <p:cNvSpPr>
                <a:spLocks noChangeArrowheads="1"/>
              </p:cNvSpPr>
              <p:nvPr/>
            </p:nvSpPr>
            <p:spPr bwMode="auto">
              <a:xfrm>
                <a:off x="1951" y="33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09" name="Oval 1659"/>
              <p:cNvSpPr>
                <a:spLocks noChangeArrowheads="1"/>
              </p:cNvSpPr>
              <p:nvPr/>
            </p:nvSpPr>
            <p:spPr bwMode="auto">
              <a:xfrm>
                <a:off x="1951" y="29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10" name="Oval 1660"/>
              <p:cNvSpPr>
                <a:spLocks noChangeArrowheads="1"/>
              </p:cNvSpPr>
              <p:nvPr/>
            </p:nvSpPr>
            <p:spPr bwMode="auto">
              <a:xfrm>
                <a:off x="1955" y="320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11" name="Oval 1661"/>
              <p:cNvSpPr>
                <a:spLocks noChangeArrowheads="1"/>
              </p:cNvSpPr>
              <p:nvPr/>
            </p:nvSpPr>
            <p:spPr bwMode="auto">
              <a:xfrm>
                <a:off x="1955" y="34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12" name="Oval 1662"/>
              <p:cNvSpPr>
                <a:spLocks noChangeArrowheads="1"/>
              </p:cNvSpPr>
              <p:nvPr/>
            </p:nvSpPr>
            <p:spPr bwMode="auto">
              <a:xfrm>
                <a:off x="1955" y="341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13" name="Oval 1663"/>
              <p:cNvSpPr>
                <a:spLocks noChangeArrowheads="1"/>
              </p:cNvSpPr>
              <p:nvPr/>
            </p:nvSpPr>
            <p:spPr bwMode="auto">
              <a:xfrm>
                <a:off x="1955" y="31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14" name="Oval 1664"/>
              <p:cNvSpPr>
                <a:spLocks noChangeArrowheads="1"/>
              </p:cNvSpPr>
              <p:nvPr/>
            </p:nvSpPr>
            <p:spPr bwMode="auto">
              <a:xfrm>
                <a:off x="1958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15" name="Oval 1665"/>
              <p:cNvSpPr>
                <a:spLocks noChangeArrowheads="1"/>
              </p:cNvSpPr>
              <p:nvPr/>
            </p:nvSpPr>
            <p:spPr bwMode="auto">
              <a:xfrm>
                <a:off x="1958" y="34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16" name="Oval 1666"/>
              <p:cNvSpPr>
                <a:spLocks noChangeArrowheads="1"/>
              </p:cNvSpPr>
              <p:nvPr/>
            </p:nvSpPr>
            <p:spPr bwMode="auto">
              <a:xfrm>
                <a:off x="1958" y="31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17" name="Oval 1667"/>
              <p:cNvSpPr>
                <a:spLocks noChangeArrowheads="1"/>
              </p:cNvSpPr>
              <p:nvPr/>
            </p:nvSpPr>
            <p:spPr bwMode="auto">
              <a:xfrm>
                <a:off x="1962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18" name="Oval 1668"/>
              <p:cNvSpPr>
                <a:spLocks noChangeArrowheads="1"/>
              </p:cNvSpPr>
              <p:nvPr/>
            </p:nvSpPr>
            <p:spPr bwMode="auto">
              <a:xfrm>
                <a:off x="1962" y="29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19" name="Oval 1669"/>
              <p:cNvSpPr>
                <a:spLocks noChangeArrowheads="1"/>
              </p:cNvSpPr>
              <p:nvPr/>
            </p:nvSpPr>
            <p:spPr bwMode="auto">
              <a:xfrm>
                <a:off x="1965" y="26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20" name="Oval 1670"/>
              <p:cNvSpPr>
                <a:spLocks noChangeArrowheads="1"/>
              </p:cNvSpPr>
              <p:nvPr/>
            </p:nvSpPr>
            <p:spPr bwMode="auto">
              <a:xfrm>
                <a:off x="1969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21" name="Oval 1671"/>
              <p:cNvSpPr>
                <a:spLocks noChangeArrowheads="1"/>
              </p:cNvSpPr>
              <p:nvPr/>
            </p:nvSpPr>
            <p:spPr bwMode="auto">
              <a:xfrm>
                <a:off x="1969" y="34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22" name="Oval 1672"/>
              <p:cNvSpPr>
                <a:spLocks noChangeArrowheads="1"/>
              </p:cNvSpPr>
              <p:nvPr/>
            </p:nvSpPr>
            <p:spPr bwMode="auto">
              <a:xfrm>
                <a:off x="1969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23" name="Oval 1673"/>
              <p:cNvSpPr>
                <a:spLocks noChangeArrowheads="1"/>
              </p:cNvSpPr>
              <p:nvPr/>
            </p:nvSpPr>
            <p:spPr bwMode="auto">
              <a:xfrm>
                <a:off x="1969" y="20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24" name="Oval 1674"/>
              <p:cNvSpPr>
                <a:spLocks noChangeArrowheads="1"/>
              </p:cNvSpPr>
              <p:nvPr/>
            </p:nvSpPr>
            <p:spPr bwMode="auto">
              <a:xfrm>
                <a:off x="1972" y="29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25" name="Oval 1675"/>
              <p:cNvSpPr>
                <a:spLocks noChangeArrowheads="1"/>
              </p:cNvSpPr>
              <p:nvPr/>
            </p:nvSpPr>
            <p:spPr bwMode="auto">
              <a:xfrm>
                <a:off x="1972" y="31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26" name="Oval 1676"/>
              <p:cNvSpPr>
                <a:spLocks noChangeArrowheads="1"/>
              </p:cNvSpPr>
              <p:nvPr/>
            </p:nvSpPr>
            <p:spPr bwMode="auto">
              <a:xfrm>
                <a:off x="1972" y="298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27" name="Oval 1677"/>
              <p:cNvSpPr>
                <a:spLocks noChangeArrowheads="1"/>
              </p:cNvSpPr>
              <p:nvPr/>
            </p:nvSpPr>
            <p:spPr bwMode="auto">
              <a:xfrm>
                <a:off x="1972" y="32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28" name="Oval 1678"/>
              <p:cNvSpPr>
                <a:spLocks noChangeArrowheads="1"/>
              </p:cNvSpPr>
              <p:nvPr/>
            </p:nvSpPr>
            <p:spPr bwMode="auto">
              <a:xfrm>
                <a:off x="1972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29" name="Oval 1679"/>
              <p:cNvSpPr>
                <a:spLocks noChangeArrowheads="1"/>
              </p:cNvSpPr>
              <p:nvPr/>
            </p:nvSpPr>
            <p:spPr bwMode="auto">
              <a:xfrm>
                <a:off x="1972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30" name="Oval 1680"/>
              <p:cNvSpPr>
                <a:spLocks noChangeArrowheads="1"/>
              </p:cNvSpPr>
              <p:nvPr/>
            </p:nvSpPr>
            <p:spPr bwMode="auto">
              <a:xfrm>
                <a:off x="1976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31" name="Oval 1681"/>
              <p:cNvSpPr>
                <a:spLocks noChangeArrowheads="1"/>
              </p:cNvSpPr>
              <p:nvPr/>
            </p:nvSpPr>
            <p:spPr bwMode="auto">
              <a:xfrm>
                <a:off x="1979" y="30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32" name="Oval 1682"/>
              <p:cNvSpPr>
                <a:spLocks noChangeArrowheads="1"/>
              </p:cNvSpPr>
              <p:nvPr/>
            </p:nvSpPr>
            <p:spPr bwMode="auto">
              <a:xfrm>
                <a:off x="1983" y="30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33" name="Oval 1683"/>
              <p:cNvSpPr>
                <a:spLocks noChangeArrowheads="1"/>
              </p:cNvSpPr>
              <p:nvPr/>
            </p:nvSpPr>
            <p:spPr bwMode="auto">
              <a:xfrm>
                <a:off x="1983" y="33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34" name="Oval 1684"/>
              <p:cNvSpPr>
                <a:spLocks noChangeArrowheads="1"/>
              </p:cNvSpPr>
              <p:nvPr/>
            </p:nvSpPr>
            <p:spPr bwMode="auto">
              <a:xfrm>
                <a:off x="1983" y="30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35" name="Oval 1685"/>
              <p:cNvSpPr>
                <a:spLocks noChangeArrowheads="1"/>
              </p:cNvSpPr>
              <p:nvPr/>
            </p:nvSpPr>
            <p:spPr bwMode="auto">
              <a:xfrm>
                <a:off x="1983" y="30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36" name="Oval 1686"/>
              <p:cNvSpPr>
                <a:spLocks noChangeArrowheads="1"/>
              </p:cNvSpPr>
              <p:nvPr/>
            </p:nvSpPr>
            <p:spPr bwMode="auto">
              <a:xfrm>
                <a:off x="1986" y="34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37" name="Oval 1687"/>
              <p:cNvSpPr>
                <a:spLocks noChangeArrowheads="1"/>
              </p:cNvSpPr>
              <p:nvPr/>
            </p:nvSpPr>
            <p:spPr bwMode="auto">
              <a:xfrm>
                <a:off x="1986" y="33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38" name="Oval 1688"/>
              <p:cNvSpPr>
                <a:spLocks noChangeArrowheads="1"/>
              </p:cNvSpPr>
              <p:nvPr/>
            </p:nvSpPr>
            <p:spPr bwMode="auto">
              <a:xfrm>
                <a:off x="1990" y="33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39" name="Oval 1689"/>
              <p:cNvSpPr>
                <a:spLocks noChangeArrowheads="1"/>
              </p:cNvSpPr>
              <p:nvPr/>
            </p:nvSpPr>
            <p:spPr bwMode="auto">
              <a:xfrm>
                <a:off x="1990" y="33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40" name="Oval 1690"/>
              <p:cNvSpPr>
                <a:spLocks noChangeArrowheads="1"/>
              </p:cNvSpPr>
              <p:nvPr/>
            </p:nvSpPr>
            <p:spPr bwMode="auto">
              <a:xfrm>
                <a:off x="1993" y="32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41" name="Oval 1691"/>
              <p:cNvSpPr>
                <a:spLocks noChangeArrowheads="1"/>
              </p:cNvSpPr>
              <p:nvPr/>
            </p:nvSpPr>
            <p:spPr bwMode="auto">
              <a:xfrm>
                <a:off x="1993" y="30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42" name="Oval 1692"/>
              <p:cNvSpPr>
                <a:spLocks noChangeArrowheads="1"/>
              </p:cNvSpPr>
              <p:nvPr/>
            </p:nvSpPr>
            <p:spPr bwMode="auto">
              <a:xfrm>
                <a:off x="1993" y="26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43" name="Oval 1693"/>
              <p:cNvSpPr>
                <a:spLocks noChangeArrowheads="1"/>
              </p:cNvSpPr>
              <p:nvPr/>
            </p:nvSpPr>
            <p:spPr bwMode="auto">
              <a:xfrm>
                <a:off x="1997" y="31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44" name="Oval 1694"/>
              <p:cNvSpPr>
                <a:spLocks noChangeArrowheads="1"/>
              </p:cNvSpPr>
              <p:nvPr/>
            </p:nvSpPr>
            <p:spPr bwMode="auto">
              <a:xfrm>
                <a:off x="2000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45" name="Oval 1695"/>
              <p:cNvSpPr>
                <a:spLocks noChangeArrowheads="1"/>
              </p:cNvSpPr>
              <p:nvPr/>
            </p:nvSpPr>
            <p:spPr bwMode="auto">
              <a:xfrm>
                <a:off x="2000" y="32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46" name="Oval 1696"/>
              <p:cNvSpPr>
                <a:spLocks noChangeArrowheads="1"/>
              </p:cNvSpPr>
              <p:nvPr/>
            </p:nvSpPr>
            <p:spPr bwMode="auto">
              <a:xfrm>
                <a:off x="2004" y="35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47" name="Oval 1697"/>
              <p:cNvSpPr>
                <a:spLocks noChangeArrowheads="1"/>
              </p:cNvSpPr>
              <p:nvPr/>
            </p:nvSpPr>
            <p:spPr bwMode="auto">
              <a:xfrm>
                <a:off x="2004" y="32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48" name="Oval 1698"/>
              <p:cNvSpPr>
                <a:spLocks noChangeArrowheads="1"/>
              </p:cNvSpPr>
              <p:nvPr/>
            </p:nvSpPr>
            <p:spPr bwMode="auto">
              <a:xfrm>
                <a:off x="2007" y="33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49" name="Oval 1699"/>
              <p:cNvSpPr>
                <a:spLocks noChangeArrowheads="1"/>
              </p:cNvSpPr>
              <p:nvPr/>
            </p:nvSpPr>
            <p:spPr bwMode="auto">
              <a:xfrm>
                <a:off x="2011" y="31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50" name="Oval 1700"/>
              <p:cNvSpPr>
                <a:spLocks noChangeArrowheads="1"/>
              </p:cNvSpPr>
              <p:nvPr/>
            </p:nvSpPr>
            <p:spPr bwMode="auto">
              <a:xfrm>
                <a:off x="2011" y="3407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51" name="Oval 1701"/>
              <p:cNvSpPr>
                <a:spLocks noChangeArrowheads="1"/>
              </p:cNvSpPr>
              <p:nvPr/>
            </p:nvSpPr>
            <p:spPr bwMode="auto">
              <a:xfrm>
                <a:off x="2014" y="3400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52" name="Oval 1702"/>
              <p:cNvSpPr>
                <a:spLocks noChangeArrowheads="1"/>
              </p:cNvSpPr>
              <p:nvPr/>
            </p:nvSpPr>
            <p:spPr bwMode="auto">
              <a:xfrm>
                <a:off x="2014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53" name="Oval 1703"/>
              <p:cNvSpPr>
                <a:spLocks noChangeArrowheads="1"/>
              </p:cNvSpPr>
              <p:nvPr/>
            </p:nvSpPr>
            <p:spPr bwMode="auto">
              <a:xfrm>
                <a:off x="2014" y="34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54" name="Oval 1704"/>
              <p:cNvSpPr>
                <a:spLocks noChangeArrowheads="1"/>
              </p:cNvSpPr>
              <p:nvPr/>
            </p:nvSpPr>
            <p:spPr bwMode="auto">
              <a:xfrm>
                <a:off x="2018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55" name="Oval 1705"/>
              <p:cNvSpPr>
                <a:spLocks noChangeArrowheads="1"/>
              </p:cNvSpPr>
              <p:nvPr/>
            </p:nvSpPr>
            <p:spPr bwMode="auto">
              <a:xfrm>
                <a:off x="2018" y="31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56" name="Oval 1706"/>
              <p:cNvSpPr>
                <a:spLocks noChangeArrowheads="1"/>
              </p:cNvSpPr>
              <p:nvPr/>
            </p:nvSpPr>
            <p:spPr bwMode="auto">
              <a:xfrm>
                <a:off x="2021" y="33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57" name="Oval 1707"/>
              <p:cNvSpPr>
                <a:spLocks noChangeArrowheads="1"/>
              </p:cNvSpPr>
              <p:nvPr/>
            </p:nvSpPr>
            <p:spPr bwMode="auto">
              <a:xfrm>
                <a:off x="2025" y="32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58" name="Oval 1708"/>
              <p:cNvSpPr>
                <a:spLocks noChangeArrowheads="1"/>
              </p:cNvSpPr>
              <p:nvPr/>
            </p:nvSpPr>
            <p:spPr bwMode="auto">
              <a:xfrm>
                <a:off x="2025" y="32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59" name="Oval 1709"/>
              <p:cNvSpPr>
                <a:spLocks noChangeArrowheads="1"/>
              </p:cNvSpPr>
              <p:nvPr/>
            </p:nvSpPr>
            <p:spPr bwMode="auto">
              <a:xfrm>
                <a:off x="2025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60" name="Oval 1710"/>
              <p:cNvSpPr>
                <a:spLocks noChangeArrowheads="1"/>
              </p:cNvSpPr>
              <p:nvPr/>
            </p:nvSpPr>
            <p:spPr bwMode="auto">
              <a:xfrm>
                <a:off x="2028" y="34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61" name="Oval 1711"/>
              <p:cNvSpPr>
                <a:spLocks noChangeArrowheads="1"/>
              </p:cNvSpPr>
              <p:nvPr/>
            </p:nvSpPr>
            <p:spPr bwMode="auto">
              <a:xfrm>
                <a:off x="2028" y="33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62" name="Oval 1712"/>
              <p:cNvSpPr>
                <a:spLocks noChangeArrowheads="1"/>
              </p:cNvSpPr>
              <p:nvPr/>
            </p:nvSpPr>
            <p:spPr bwMode="auto">
              <a:xfrm>
                <a:off x="2028" y="31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63" name="Oval 1713"/>
              <p:cNvSpPr>
                <a:spLocks noChangeArrowheads="1"/>
              </p:cNvSpPr>
              <p:nvPr/>
            </p:nvSpPr>
            <p:spPr bwMode="auto">
              <a:xfrm>
                <a:off x="2032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64" name="Oval 1714"/>
              <p:cNvSpPr>
                <a:spLocks noChangeArrowheads="1"/>
              </p:cNvSpPr>
              <p:nvPr/>
            </p:nvSpPr>
            <p:spPr bwMode="auto">
              <a:xfrm>
                <a:off x="2035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65" name="Oval 1715"/>
              <p:cNvSpPr>
                <a:spLocks noChangeArrowheads="1"/>
              </p:cNvSpPr>
              <p:nvPr/>
            </p:nvSpPr>
            <p:spPr bwMode="auto">
              <a:xfrm>
                <a:off x="2035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66" name="Oval 1716"/>
              <p:cNvSpPr>
                <a:spLocks noChangeArrowheads="1"/>
              </p:cNvSpPr>
              <p:nvPr/>
            </p:nvSpPr>
            <p:spPr bwMode="auto">
              <a:xfrm>
                <a:off x="2035" y="30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67" name="Oval 1717"/>
              <p:cNvSpPr>
                <a:spLocks noChangeArrowheads="1"/>
              </p:cNvSpPr>
              <p:nvPr/>
            </p:nvSpPr>
            <p:spPr bwMode="auto">
              <a:xfrm>
                <a:off x="2039" y="30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68" name="Oval 1718"/>
              <p:cNvSpPr>
                <a:spLocks noChangeArrowheads="1"/>
              </p:cNvSpPr>
              <p:nvPr/>
            </p:nvSpPr>
            <p:spPr bwMode="auto">
              <a:xfrm>
                <a:off x="2039" y="33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69" name="Oval 1719"/>
              <p:cNvSpPr>
                <a:spLocks noChangeArrowheads="1"/>
              </p:cNvSpPr>
              <p:nvPr/>
            </p:nvSpPr>
            <p:spPr bwMode="auto">
              <a:xfrm>
                <a:off x="2042" y="33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70" name="Oval 1720"/>
              <p:cNvSpPr>
                <a:spLocks noChangeArrowheads="1"/>
              </p:cNvSpPr>
              <p:nvPr/>
            </p:nvSpPr>
            <p:spPr bwMode="auto">
              <a:xfrm>
                <a:off x="2042" y="33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71" name="Oval 1721"/>
              <p:cNvSpPr>
                <a:spLocks noChangeArrowheads="1"/>
              </p:cNvSpPr>
              <p:nvPr/>
            </p:nvSpPr>
            <p:spPr bwMode="auto">
              <a:xfrm>
                <a:off x="2042" y="30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72" name="Oval 1722"/>
              <p:cNvSpPr>
                <a:spLocks noChangeArrowheads="1"/>
              </p:cNvSpPr>
              <p:nvPr/>
            </p:nvSpPr>
            <p:spPr bwMode="auto">
              <a:xfrm>
                <a:off x="2042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73" name="Oval 1723"/>
              <p:cNvSpPr>
                <a:spLocks noChangeArrowheads="1"/>
              </p:cNvSpPr>
              <p:nvPr/>
            </p:nvSpPr>
            <p:spPr bwMode="auto">
              <a:xfrm>
                <a:off x="2049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74" name="Oval 1724"/>
              <p:cNvSpPr>
                <a:spLocks noChangeArrowheads="1"/>
              </p:cNvSpPr>
              <p:nvPr/>
            </p:nvSpPr>
            <p:spPr bwMode="auto">
              <a:xfrm>
                <a:off x="2053" y="29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75" name="Oval 1725"/>
              <p:cNvSpPr>
                <a:spLocks noChangeArrowheads="1"/>
              </p:cNvSpPr>
              <p:nvPr/>
            </p:nvSpPr>
            <p:spPr bwMode="auto">
              <a:xfrm>
                <a:off x="2056" y="309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76" name="Oval 1726"/>
              <p:cNvSpPr>
                <a:spLocks noChangeArrowheads="1"/>
              </p:cNvSpPr>
              <p:nvPr/>
            </p:nvSpPr>
            <p:spPr bwMode="auto">
              <a:xfrm>
                <a:off x="2056" y="33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77" name="Oval 1727"/>
              <p:cNvSpPr>
                <a:spLocks noChangeArrowheads="1"/>
              </p:cNvSpPr>
              <p:nvPr/>
            </p:nvSpPr>
            <p:spPr bwMode="auto">
              <a:xfrm>
                <a:off x="2060" y="279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78" name="Oval 1728"/>
              <p:cNvSpPr>
                <a:spLocks noChangeArrowheads="1"/>
              </p:cNvSpPr>
              <p:nvPr/>
            </p:nvSpPr>
            <p:spPr bwMode="auto">
              <a:xfrm>
                <a:off x="2063" y="30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79" name="Oval 1729"/>
              <p:cNvSpPr>
                <a:spLocks noChangeArrowheads="1"/>
              </p:cNvSpPr>
              <p:nvPr/>
            </p:nvSpPr>
            <p:spPr bwMode="auto">
              <a:xfrm>
                <a:off x="2067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80" name="Oval 1730"/>
              <p:cNvSpPr>
                <a:spLocks noChangeArrowheads="1"/>
              </p:cNvSpPr>
              <p:nvPr/>
            </p:nvSpPr>
            <p:spPr bwMode="auto">
              <a:xfrm>
                <a:off x="2067" y="33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81" name="Oval 1731"/>
              <p:cNvSpPr>
                <a:spLocks noChangeArrowheads="1"/>
              </p:cNvSpPr>
              <p:nvPr/>
            </p:nvSpPr>
            <p:spPr bwMode="auto">
              <a:xfrm>
                <a:off x="2067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82" name="Oval 1732"/>
              <p:cNvSpPr>
                <a:spLocks noChangeArrowheads="1"/>
              </p:cNvSpPr>
              <p:nvPr/>
            </p:nvSpPr>
            <p:spPr bwMode="auto">
              <a:xfrm>
                <a:off x="2070" y="31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83" name="Oval 1733"/>
              <p:cNvSpPr>
                <a:spLocks noChangeArrowheads="1"/>
              </p:cNvSpPr>
              <p:nvPr/>
            </p:nvSpPr>
            <p:spPr bwMode="auto">
              <a:xfrm>
                <a:off x="2070" y="28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84" name="Oval 1734"/>
              <p:cNvSpPr>
                <a:spLocks noChangeArrowheads="1"/>
              </p:cNvSpPr>
              <p:nvPr/>
            </p:nvSpPr>
            <p:spPr bwMode="auto">
              <a:xfrm>
                <a:off x="2070" y="30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85" name="Oval 1735"/>
              <p:cNvSpPr>
                <a:spLocks noChangeArrowheads="1"/>
              </p:cNvSpPr>
              <p:nvPr/>
            </p:nvSpPr>
            <p:spPr bwMode="auto">
              <a:xfrm>
                <a:off x="2070" y="30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86" name="Oval 1736"/>
              <p:cNvSpPr>
                <a:spLocks noChangeArrowheads="1"/>
              </p:cNvSpPr>
              <p:nvPr/>
            </p:nvSpPr>
            <p:spPr bwMode="auto">
              <a:xfrm>
                <a:off x="2070" y="33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87" name="Oval 1737"/>
              <p:cNvSpPr>
                <a:spLocks noChangeArrowheads="1"/>
              </p:cNvSpPr>
              <p:nvPr/>
            </p:nvSpPr>
            <p:spPr bwMode="auto">
              <a:xfrm>
                <a:off x="2074" y="30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88" name="Oval 1738"/>
              <p:cNvSpPr>
                <a:spLocks noChangeArrowheads="1"/>
              </p:cNvSpPr>
              <p:nvPr/>
            </p:nvSpPr>
            <p:spPr bwMode="auto">
              <a:xfrm>
                <a:off x="2074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89" name="Oval 1739"/>
              <p:cNvSpPr>
                <a:spLocks noChangeArrowheads="1"/>
              </p:cNvSpPr>
              <p:nvPr/>
            </p:nvSpPr>
            <p:spPr bwMode="auto">
              <a:xfrm>
                <a:off x="2077" y="31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90" name="Oval 1740"/>
              <p:cNvSpPr>
                <a:spLocks noChangeArrowheads="1"/>
              </p:cNvSpPr>
              <p:nvPr/>
            </p:nvSpPr>
            <p:spPr bwMode="auto">
              <a:xfrm>
                <a:off x="2077" y="31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91" name="Oval 1741"/>
              <p:cNvSpPr>
                <a:spLocks noChangeArrowheads="1"/>
              </p:cNvSpPr>
              <p:nvPr/>
            </p:nvSpPr>
            <p:spPr bwMode="auto">
              <a:xfrm>
                <a:off x="2077" y="32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92" name="Oval 1742"/>
              <p:cNvSpPr>
                <a:spLocks noChangeArrowheads="1"/>
              </p:cNvSpPr>
              <p:nvPr/>
            </p:nvSpPr>
            <p:spPr bwMode="auto">
              <a:xfrm>
                <a:off x="2081" y="34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93" name="Oval 1743"/>
              <p:cNvSpPr>
                <a:spLocks noChangeArrowheads="1"/>
              </p:cNvSpPr>
              <p:nvPr/>
            </p:nvSpPr>
            <p:spPr bwMode="auto">
              <a:xfrm>
                <a:off x="2081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94" name="Oval 1744"/>
              <p:cNvSpPr>
                <a:spLocks noChangeArrowheads="1"/>
              </p:cNvSpPr>
              <p:nvPr/>
            </p:nvSpPr>
            <p:spPr bwMode="auto">
              <a:xfrm>
                <a:off x="2081" y="34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95" name="Oval 1745"/>
              <p:cNvSpPr>
                <a:spLocks noChangeArrowheads="1"/>
              </p:cNvSpPr>
              <p:nvPr/>
            </p:nvSpPr>
            <p:spPr bwMode="auto">
              <a:xfrm>
                <a:off x="2084" y="332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96" name="Oval 1746"/>
              <p:cNvSpPr>
                <a:spLocks noChangeArrowheads="1"/>
              </p:cNvSpPr>
              <p:nvPr/>
            </p:nvSpPr>
            <p:spPr bwMode="auto">
              <a:xfrm>
                <a:off x="2084" y="30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97" name="Oval 1747"/>
              <p:cNvSpPr>
                <a:spLocks noChangeArrowheads="1"/>
              </p:cNvSpPr>
              <p:nvPr/>
            </p:nvSpPr>
            <p:spPr bwMode="auto">
              <a:xfrm>
                <a:off x="2088" y="30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98" name="Oval 1748"/>
              <p:cNvSpPr>
                <a:spLocks noChangeArrowheads="1"/>
              </p:cNvSpPr>
              <p:nvPr/>
            </p:nvSpPr>
            <p:spPr bwMode="auto">
              <a:xfrm>
                <a:off x="2088" y="341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99" name="Oval 1749"/>
              <p:cNvSpPr>
                <a:spLocks noChangeArrowheads="1"/>
              </p:cNvSpPr>
              <p:nvPr/>
            </p:nvSpPr>
            <p:spPr bwMode="auto">
              <a:xfrm>
                <a:off x="2088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00" name="Oval 1750"/>
              <p:cNvSpPr>
                <a:spLocks noChangeArrowheads="1"/>
              </p:cNvSpPr>
              <p:nvPr/>
            </p:nvSpPr>
            <p:spPr bwMode="auto">
              <a:xfrm>
                <a:off x="2088" y="33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01" name="Oval 1751"/>
              <p:cNvSpPr>
                <a:spLocks noChangeArrowheads="1"/>
              </p:cNvSpPr>
              <p:nvPr/>
            </p:nvSpPr>
            <p:spPr bwMode="auto">
              <a:xfrm>
                <a:off x="2091" y="30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02" name="Oval 1752"/>
              <p:cNvSpPr>
                <a:spLocks noChangeArrowheads="1"/>
              </p:cNvSpPr>
              <p:nvPr/>
            </p:nvSpPr>
            <p:spPr bwMode="auto">
              <a:xfrm>
                <a:off x="2095" y="3001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03" name="Oval 1753"/>
              <p:cNvSpPr>
                <a:spLocks noChangeArrowheads="1"/>
              </p:cNvSpPr>
              <p:nvPr/>
            </p:nvSpPr>
            <p:spPr bwMode="auto">
              <a:xfrm>
                <a:off x="2095" y="3389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04" name="Oval 1754"/>
              <p:cNvSpPr>
                <a:spLocks noChangeArrowheads="1"/>
              </p:cNvSpPr>
              <p:nvPr/>
            </p:nvSpPr>
            <p:spPr bwMode="auto">
              <a:xfrm>
                <a:off x="2098" y="30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05" name="Oval 1755"/>
              <p:cNvSpPr>
                <a:spLocks noChangeArrowheads="1"/>
              </p:cNvSpPr>
              <p:nvPr/>
            </p:nvSpPr>
            <p:spPr bwMode="auto">
              <a:xfrm>
                <a:off x="2098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06" name="Oval 1756"/>
              <p:cNvSpPr>
                <a:spLocks noChangeArrowheads="1"/>
              </p:cNvSpPr>
              <p:nvPr/>
            </p:nvSpPr>
            <p:spPr bwMode="auto">
              <a:xfrm>
                <a:off x="2102" y="3110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07" name="Oval 1757"/>
              <p:cNvSpPr>
                <a:spLocks noChangeArrowheads="1"/>
              </p:cNvSpPr>
              <p:nvPr/>
            </p:nvSpPr>
            <p:spPr bwMode="auto">
              <a:xfrm>
                <a:off x="2102" y="3330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08" name="Oval 1758"/>
              <p:cNvSpPr>
                <a:spLocks noChangeArrowheads="1"/>
              </p:cNvSpPr>
              <p:nvPr/>
            </p:nvSpPr>
            <p:spPr bwMode="auto">
              <a:xfrm>
                <a:off x="2105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09" name="Oval 1759"/>
              <p:cNvSpPr>
                <a:spLocks noChangeArrowheads="1"/>
              </p:cNvSpPr>
              <p:nvPr/>
            </p:nvSpPr>
            <p:spPr bwMode="auto">
              <a:xfrm>
                <a:off x="2105" y="29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10" name="Oval 1760"/>
              <p:cNvSpPr>
                <a:spLocks noChangeArrowheads="1"/>
              </p:cNvSpPr>
              <p:nvPr/>
            </p:nvSpPr>
            <p:spPr bwMode="auto">
              <a:xfrm>
                <a:off x="2105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11" name="Oval 1761"/>
              <p:cNvSpPr>
                <a:spLocks noChangeArrowheads="1"/>
              </p:cNvSpPr>
              <p:nvPr/>
            </p:nvSpPr>
            <p:spPr bwMode="auto">
              <a:xfrm>
                <a:off x="2109" y="3281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12" name="Oval 1762"/>
              <p:cNvSpPr>
                <a:spLocks noChangeArrowheads="1"/>
              </p:cNvSpPr>
              <p:nvPr/>
            </p:nvSpPr>
            <p:spPr bwMode="auto">
              <a:xfrm>
                <a:off x="2109" y="3295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13" name="Oval 1763"/>
              <p:cNvSpPr>
                <a:spLocks noChangeArrowheads="1"/>
              </p:cNvSpPr>
              <p:nvPr/>
            </p:nvSpPr>
            <p:spPr bwMode="auto">
              <a:xfrm>
                <a:off x="2109" y="3096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14" name="Oval 1764"/>
              <p:cNvSpPr>
                <a:spLocks noChangeArrowheads="1"/>
              </p:cNvSpPr>
              <p:nvPr/>
            </p:nvSpPr>
            <p:spPr bwMode="auto">
              <a:xfrm>
                <a:off x="2112" y="34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15" name="Oval 1765"/>
              <p:cNvSpPr>
                <a:spLocks noChangeArrowheads="1"/>
              </p:cNvSpPr>
              <p:nvPr/>
            </p:nvSpPr>
            <p:spPr bwMode="auto">
              <a:xfrm>
                <a:off x="2112" y="29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16" name="Oval 1766"/>
              <p:cNvSpPr>
                <a:spLocks noChangeArrowheads="1"/>
              </p:cNvSpPr>
              <p:nvPr/>
            </p:nvSpPr>
            <p:spPr bwMode="auto">
              <a:xfrm>
                <a:off x="2112" y="31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17" name="Oval 1767"/>
              <p:cNvSpPr>
                <a:spLocks noChangeArrowheads="1"/>
              </p:cNvSpPr>
              <p:nvPr/>
            </p:nvSpPr>
            <p:spPr bwMode="auto">
              <a:xfrm>
                <a:off x="2112" y="33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18" name="Oval 1768"/>
              <p:cNvSpPr>
                <a:spLocks noChangeArrowheads="1"/>
              </p:cNvSpPr>
              <p:nvPr/>
            </p:nvSpPr>
            <p:spPr bwMode="auto">
              <a:xfrm>
                <a:off x="2112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19" name="Oval 1769"/>
              <p:cNvSpPr>
                <a:spLocks noChangeArrowheads="1"/>
              </p:cNvSpPr>
              <p:nvPr/>
            </p:nvSpPr>
            <p:spPr bwMode="auto">
              <a:xfrm>
                <a:off x="2115" y="30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20" name="Oval 1770"/>
              <p:cNvSpPr>
                <a:spLocks noChangeArrowheads="1"/>
              </p:cNvSpPr>
              <p:nvPr/>
            </p:nvSpPr>
            <p:spPr bwMode="auto">
              <a:xfrm>
                <a:off x="2115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21" name="Oval 1771"/>
              <p:cNvSpPr>
                <a:spLocks noChangeArrowheads="1"/>
              </p:cNvSpPr>
              <p:nvPr/>
            </p:nvSpPr>
            <p:spPr bwMode="auto">
              <a:xfrm>
                <a:off x="2115" y="32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22" name="Oval 1772"/>
              <p:cNvSpPr>
                <a:spLocks noChangeArrowheads="1"/>
              </p:cNvSpPr>
              <p:nvPr/>
            </p:nvSpPr>
            <p:spPr bwMode="auto">
              <a:xfrm>
                <a:off x="2119" y="31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23" name="Oval 1773"/>
              <p:cNvSpPr>
                <a:spLocks noChangeArrowheads="1"/>
              </p:cNvSpPr>
              <p:nvPr/>
            </p:nvSpPr>
            <p:spPr bwMode="auto">
              <a:xfrm>
                <a:off x="2119" y="33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24" name="Oval 1774"/>
              <p:cNvSpPr>
                <a:spLocks noChangeArrowheads="1"/>
              </p:cNvSpPr>
              <p:nvPr/>
            </p:nvSpPr>
            <p:spPr bwMode="auto">
              <a:xfrm>
                <a:off x="2119" y="34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25" name="Oval 1775"/>
              <p:cNvSpPr>
                <a:spLocks noChangeArrowheads="1"/>
              </p:cNvSpPr>
              <p:nvPr/>
            </p:nvSpPr>
            <p:spPr bwMode="auto">
              <a:xfrm>
                <a:off x="2119" y="31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26" name="Oval 1776"/>
              <p:cNvSpPr>
                <a:spLocks noChangeArrowheads="1"/>
              </p:cNvSpPr>
              <p:nvPr/>
            </p:nvSpPr>
            <p:spPr bwMode="auto">
              <a:xfrm>
                <a:off x="2122" y="34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27" name="Oval 1777"/>
              <p:cNvSpPr>
                <a:spLocks noChangeArrowheads="1"/>
              </p:cNvSpPr>
              <p:nvPr/>
            </p:nvSpPr>
            <p:spPr bwMode="auto">
              <a:xfrm>
                <a:off x="2122" y="29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28" name="Oval 1778"/>
              <p:cNvSpPr>
                <a:spLocks noChangeArrowheads="1"/>
              </p:cNvSpPr>
              <p:nvPr/>
            </p:nvSpPr>
            <p:spPr bwMode="auto">
              <a:xfrm>
                <a:off x="2126" y="33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29" name="Oval 1779"/>
              <p:cNvSpPr>
                <a:spLocks noChangeArrowheads="1"/>
              </p:cNvSpPr>
              <p:nvPr/>
            </p:nvSpPr>
            <p:spPr bwMode="auto">
              <a:xfrm>
                <a:off x="2126" y="33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30" name="Oval 1780"/>
              <p:cNvSpPr>
                <a:spLocks noChangeArrowheads="1"/>
              </p:cNvSpPr>
              <p:nvPr/>
            </p:nvSpPr>
            <p:spPr bwMode="auto">
              <a:xfrm>
                <a:off x="2126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31" name="Oval 1781"/>
              <p:cNvSpPr>
                <a:spLocks noChangeArrowheads="1"/>
              </p:cNvSpPr>
              <p:nvPr/>
            </p:nvSpPr>
            <p:spPr bwMode="auto">
              <a:xfrm>
                <a:off x="2126" y="33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32" name="Oval 1782"/>
              <p:cNvSpPr>
                <a:spLocks noChangeArrowheads="1"/>
              </p:cNvSpPr>
              <p:nvPr/>
            </p:nvSpPr>
            <p:spPr bwMode="auto">
              <a:xfrm>
                <a:off x="2129" y="30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33" name="Oval 1783"/>
              <p:cNvSpPr>
                <a:spLocks noChangeArrowheads="1"/>
              </p:cNvSpPr>
              <p:nvPr/>
            </p:nvSpPr>
            <p:spPr bwMode="auto">
              <a:xfrm>
                <a:off x="2133" y="33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34" name="Oval 1784"/>
              <p:cNvSpPr>
                <a:spLocks noChangeArrowheads="1"/>
              </p:cNvSpPr>
              <p:nvPr/>
            </p:nvSpPr>
            <p:spPr bwMode="auto">
              <a:xfrm>
                <a:off x="2133" y="32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35" name="Oval 1785"/>
              <p:cNvSpPr>
                <a:spLocks noChangeArrowheads="1"/>
              </p:cNvSpPr>
              <p:nvPr/>
            </p:nvSpPr>
            <p:spPr bwMode="auto">
              <a:xfrm>
                <a:off x="2133" y="33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36" name="Oval 1786"/>
              <p:cNvSpPr>
                <a:spLocks noChangeArrowheads="1"/>
              </p:cNvSpPr>
              <p:nvPr/>
            </p:nvSpPr>
            <p:spPr bwMode="auto">
              <a:xfrm>
                <a:off x="2133" y="29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37" name="Oval 1787"/>
              <p:cNvSpPr>
                <a:spLocks noChangeArrowheads="1"/>
              </p:cNvSpPr>
              <p:nvPr/>
            </p:nvSpPr>
            <p:spPr bwMode="auto">
              <a:xfrm>
                <a:off x="2140" y="32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38" name="Oval 1788"/>
              <p:cNvSpPr>
                <a:spLocks noChangeArrowheads="1"/>
              </p:cNvSpPr>
              <p:nvPr/>
            </p:nvSpPr>
            <p:spPr bwMode="auto">
              <a:xfrm>
                <a:off x="2140" y="31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39" name="Oval 1789"/>
              <p:cNvSpPr>
                <a:spLocks noChangeArrowheads="1"/>
              </p:cNvSpPr>
              <p:nvPr/>
            </p:nvSpPr>
            <p:spPr bwMode="auto">
              <a:xfrm>
                <a:off x="2147" y="31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40" name="Oval 1790"/>
              <p:cNvSpPr>
                <a:spLocks noChangeArrowheads="1"/>
              </p:cNvSpPr>
              <p:nvPr/>
            </p:nvSpPr>
            <p:spPr bwMode="auto">
              <a:xfrm>
                <a:off x="2147" y="26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41" name="Oval 1791"/>
              <p:cNvSpPr>
                <a:spLocks noChangeArrowheads="1"/>
              </p:cNvSpPr>
              <p:nvPr/>
            </p:nvSpPr>
            <p:spPr bwMode="auto">
              <a:xfrm>
                <a:off x="2150" y="32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42" name="Oval 1792"/>
              <p:cNvSpPr>
                <a:spLocks noChangeArrowheads="1"/>
              </p:cNvSpPr>
              <p:nvPr/>
            </p:nvSpPr>
            <p:spPr bwMode="auto">
              <a:xfrm>
                <a:off x="2150" y="31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43" name="Oval 1793"/>
              <p:cNvSpPr>
                <a:spLocks noChangeArrowheads="1"/>
              </p:cNvSpPr>
              <p:nvPr/>
            </p:nvSpPr>
            <p:spPr bwMode="auto">
              <a:xfrm>
                <a:off x="2154" y="31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44" name="Oval 1794"/>
              <p:cNvSpPr>
                <a:spLocks noChangeArrowheads="1"/>
              </p:cNvSpPr>
              <p:nvPr/>
            </p:nvSpPr>
            <p:spPr bwMode="auto">
              <a:xfrm>
                <a:off x="2154" y="32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45" name="Oval 1795"/>
              <p:cNvSpPr>
                <a:spLocks noChangeArrowheads="1"/>
              </p:cNvSpPr>
              <p:nvPr/>
            </p:nvSpPr>
            <p:spPr bwMode="auto">
              <a:xfrm>
                <a:off x="2154" y="27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46" name="Oval 1796"/>
              <p:cNvSpPr>
                <a:spLocks noChangeArrowheads="1"/>
              </p:cNvSpPr>
              <p:nvPr/>
            </p:nvSpPr>
            <p:spPr bwMode="auto">
              <a:xfrm>
                <a:off x="2157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47" name="Oval 1797"/>
              <p:cNvSpPr>
                <a:spLocks noChangeArrowheads="1"/>
              </p:cNvSpPr>
              <p:nvPr/>
            </p:nvSpPr>
            <p:spPr bwMode="auto">
              <a:xfrm>
                <a:off x="2157" y="25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48" name="Oval 1798"/>
              <p:cNvSpPr>
                <a:spLocks noChangeArrowheads="1"/>
              </p:cNvSpPr>
              <p:nvPr/>
            </p:nvSpPr>
            <p:spPr bwMode="auto">
              <a:xfrm>
                <a:off x="2161" y="33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49" name="Oval 1799"/>
              <p:cNvSpPr>
                <a:spLocks noChangeArrowheads="1"/>
              </p:cNvSpPr>
              <p:nvPr/>
            </p:nvSpPr>
            <p:spPr bwMode="auto">
              <a:xfrm>
                <a:off x="2164" y="32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50" name="Oval 1800"/>
              <p:cNvSpPr>
                <a:spLocks noChangeArrowheads="1"/>
              </p:cNvSpPr>
              <p:nvPr/>
            </p:nvSpPr>
            <p:spPr bwMode="auto">
              <a:xfrm>
                <a:off x="2164" y="320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51" name="Oval 1801"/>
              <p:cNvSpPr>
                <a:spLocks noChangeArrowheads="1"/>
              </p:cNvSpPr>
              <p:nvPr/>
            </p:nvSpPr>
            <p:spPr bwMode="auto">
              <a:xfrm>
                <a:off x="2164" y="32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52" name="Oval 1802"/>
              <p:cNvSpPr>
                <a:spLocks noChangeArrowheads="1"/>
              </p:cNvSpPr>
              <p:nvPr/>
            </p:nvSpPr>
            <p:spPr bwMode="auto">
              <a:xfrm>
                <a:off x="2168" y="2782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53" name="Oval 1803"/>
              <p:cNvSpPr>
                <a:spLocks noChangeArrowheads="1"/>
              </p:cNvSpPr>
              <p:nvPr/>
            </p:nvSpPr>
            <p:spPr bwMode="auto">
              <a:xfrm>
                <a:off x="2171" y="32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54" name="Oval 1804"/>
              <p:cNvSpPr>
                <a:spLocks noChangeArrowheads="1"/>
              </p:cNvSpPr>
              <p:nvPr/>
            </p:nvSpPr>
            <p:spPr bwMode="auto">
              <a:xfrm>
                <a:off x="2171" y="30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55" name="Oval 1805"/>
              <p:cNvSpPr>
                <a:spLocks noChangeArrowheads="1"/>
              </p:cNvSpPr>
              <p:nvPr/>
            </p:nvSpPr>
            <p:spPr bwMode="auto">
              <a:xfrm>
                <a:off x="2175" y="31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56" name="Oval 1806"/>
              <p:cNvSpPr>
                <a:spLocks noChangeArrowheads="1"/>
              </p:cNvSpPr>
              <p:nvPr/>
            </p:nvSpPr>
            <p:spPr bwMode="auto">
              <a:xfrm>
                <a:off x="2175" y="30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57" name="Oval 1807"/>
              <p:cNvSpPr>
                <a:spLocks noChangeArrowheads="1"/>
              </p:cNvSpPr>
              <p:nvPr/>
            </p:nvSpPr>
            <p:spPr bwMode="auto">
              <a:xfrm>
                <a:off x="2175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58" name="Oval 1808"/>
              <p:cNvSpPr>
                <a:spLocks noChangeArrowheads="1"/>
              </p:cNvSpPr>
              <p:nvPr/>
            </p:nvSpPr>
            <p:spPr bwMode="auto">
              <a:xfrm>
                <a:off x="2178" y="32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59" name="Oval 1809"/>
              <p:cNvSpPr>
                <a:spLocks noChangeArrowheads="1"/>
              </p:cNvSpPr>
              <p:nvPr/>
            </p:nvSpPr>
            <p:spPr bwMode="auto">
              <a:xfrm>
                <a:off x="2178" y="32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60" name="Oval 1810"/>
              <p:cNvSpPr>
                <a:spLocks noChangeArrowheads="1"/>
              </p:cNvSpPr>
              <p:nvPr/>
            </p:nvSpPr>
            <p:spPr bwMode="auto">
              <a:xfrm>
                <a:off x="2178" y="298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61" name="Oval 1811"/>
              <p:cNvSpPr>
                <a:spLocks noChangeArrowheads="1"/>
              </p:cNvSpPr>
              <p:nvPr/>
            </p:nvSpPr>
            <p:spPr bwMode="auto">
              <a:xfrm>
                <a:off x="2182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862" name="Oval 1812"/>
              <p:cNvSpPr>
                <a:spLocks noChangeArrowheads="1"/>
              </p:cNvSpPr>
              <p:nvPr/>
            </p:nvSpPr>
            <p:spPr bwMode="auto">
              <a:xfrm>
                <a:off x="2182" y="30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4568" name="Group 2014"/>
            <p:cNvGrpSpPr>
              <a:grpSpLocks/>
            </p:cNvGrpSpPr>
            <p:nvPr/>
          </p:nvGrpSpPr>
          <p:grpSpPr bwMode="auto">
            <a:xfrm>
              <a:off x="2189" y="2345"/>
              <a:ext cx="520" cy="1236"/>
              <a:chOff x="2189" y="2345"/>
              <a:chExt cx="520" cy="1236"/>
            </a:xfrm>
          </p:grpSpPr>
          <p:sp>
            <p:nvSpPr>
              <p:cNvPr id="45463" name="Oval 1814"/>
              <p:cNvSpPr>
                <a:spLocks noChangeArrowheads="1"/>
              </p:cNvSpPr>
              <p:nvPr/>
            </p:nvSpPr>
            <p:spPr bwMode="auto">
              <a:xfrm>
                <a:off x="2189" y="32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64" name="Oval 1815"/>
              <p:cNvSpPr>
                <a:spLocks noChangeArrowheads="1"/>
              </p:cNvSpPr>
              <p:nvPr/>
            </p:nvSpPr>
            <p:spPr bwMode="auto">
              <a:xfrm>
                <a:off x="2189" y="298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65" name="Oval 1816"/>
              <p:cNvSpPr>
                <a:spLocks noChangeArrowheads="1"/>
              </p:cNvSpPr>
              <p:nvPr/>
            </p:nvSpPr>
            <p:spPr bwMode="auto">
              <a:xfrm>
                <a:off x="2192" y="31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66" name="Oval 1817"/>
              <p:cNvSpPr>
                <a:spLocks noChangeArrowheads="1"/>
              </p:cNvSpPr>
              <p:nvPr/>
            </p:nvSpPr>
            <p:spPr bwMode="auto">
              <a:xfrm>
                <a:off x="2192" y="32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67" name="Oval 1818"/>
              <p:cNvSpPr>
                <a:spLocks noChangeArrowheads="1"/>
              </p:cNvSpPr>
              <p:nvPr/>
            </p:nvSpPr>
            <p:spPr bwMode="auto">
              <a:xfrm>
                <a:off x="2199" y="29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68" name="Oval 1819"/>
              <p:cNvSpPr>
                <a:spLocks noChangeArrowheads="1"/>
              </p:cNvSpPr>
              <p:nvPr/>
            </p:nvSpPr>
            <p:spPr bwMode="auto">
              <a:xfrm>
                <a:off x="2199" y="30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69" name="Oval 1820"/>
              <p:cNvSpPr>
                <a:spLocks noChangeArrowheads="1"/>
              </p:cNvSpPr>
              <p:nvPr/>
            </p:nvSpPr>
            <p:spPr bwMode="auto">
              <a:xfrm>
                <a:off x="2199" y="3400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70" name="Oval 1821"/>
              <p:cNvSpPr>
                <a:spLocks noChangeArrowheads="1"/>
              </p:cNvSpPr>
              <p:nvPr/>
            </p:nvSpPr>
            <p:spPr bwMode="auto">
              <a:xfrm>
                <a:off x="2206" y="33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71" name="Oval 1822"/>
              <p:cNvSpPr>
                <a:spLocks noChangeArrowheads="1"/>
              </p:cNvSpPr>
              <p:nvPr/>
            </p:nvSpPr>
            <p:spPr bwMode="auto">
              <a:xfrm>
                <a:off x="2206" y="33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72" name="Oval 1823"/>
              <p:cNvSpPr>
                <a:spLocks noChangeArrowheads="1"/>
              </p:cNvSpPr>
              <p:nvPr/>
            </p:nvSpPr>
            <p:spPr bwMode="auto">
              <a:xfrm>
                <a:off x="2213" y="319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73" name="Oval 1824"/>
              <p:cNvSpPr>
                <a:spLocks noChangeArrowheads="1"/>
              </p:cNvSpPr>
              <p:nvPr/>
            </p:nvSpPr>
            <p:spPr bwMode="auto">
              <a:xfrm>
                <a:off x="2213" y="320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74" name="Oval 1825"/>
              <p:cNvSpPr>
                <a:spLocks noChangeArrowheads="1"/>
              </p:cNvSpPr>
              <p:nvPr/>
            </p:nvSpPr>
            <p:spPr bwMode="auto">
              <a:xfrm>
                <a:off x="2213" y="320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75" name="Oval 1826"/>
              <p:cNvSpPr>
                <a:spLocks noChangeArrowheads="1"/>
              </p:cNvSpPr>
              <p:nvPr/>
            </p:nvSpPr>
            <p:spPr bwMode="auto">
              <a:xfrm>
                <a:off x="2217" y="34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76" name="Oval 1827"/>
              <p:cNvSpPr>
                <a:spLocks noChangeArrowheads="1"/>
              </p:cNvSpPr>
              <p:nvPr/>
            </p:nvSpPr>
            <p:spPr bwMode="auto">
              <a:xfrm>
                <a:off x="2217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77" name="Oval 1828"/>
              <p:cNvSpPr>
                <a:spLocks noChangeArrowheads="1"/>
              </p:cNvSpPr>
              <p:nvPr/>
            </p:nvSpPr>
            <p:spPr bwMode="auto">
              <a:xfrm>
                <a:off x="2217" y="2995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78" name="Oval 1829"/>
              <p:cNvSpPr>
                <a:spLocks noChangeArrowheads="1"/>
              </p:cNvSpPr>
              <p:nvPr/>
            </p:nvSpPr>
            <p:spPr bwMode="auto">
              <a:xfrm>
                <a:off x="2220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79" name="Oval 1830"/>
              <p:cNvSpPr>
                <a:spLocks noChangeArrowheads="1"/>
              </p:cNvSpPr>
              <p:nvPr/>
            </p:nvSpPr>
            <p:spPr bwMode="auto">
              <a:xfrm>
                <a:off x="2227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80" name="Oval 1831"/>
              <p:cNvSpPr>
                <a:spLocks noChangeArrowheads="1"/>
              </p:cNvSpPr>
              <p:nvPr/>
            </p:nvSpPr>
            <p:spPr bwMode="auto">
              <a:xfrm>
                <a:off x="2227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81" name="Oval 1832"/>
              <p:cNvSpPr>
                <a:spLocks noChangeArrowheads="1"/>
              </p:cNvSpPr>
              <p:nvPr/>
            </p:nvSpPr>
            <p:spPr bwMode="auto">
              <a:xfrm>
                <a:off x="2227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82" name="Oval 1833"/>
              <p:cNvSpPr>
                <a:spLocks noChangeArrowheads="1"/>
              </p:cNvSpPr>
              <p:nvPr/>
            </p:nvSpPr>
            <p:spPr bwMode="auto">
              <a:xfrm>
                <a:off x="2227" y="31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83" name="Oval 1834"/>
              <p:cNvSpPr>
                <a:spLocks noChangeArrowheads="1"/>
              </p:cNvSpPr>
              <p:nvPr/>
            </p:nvSpPr>
            <p:spPr bwMode="auto">
              <a:xfrm>
                <a:off x="2231" y="29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84" name="Oval 1835"/>
              <p:cNvSpPr>
                <a:spLocks noChangeArrowheads="1"/>
              </p:cNvSpPr>
              <p:nvPr/>
            </p:nvSpPr>
            <p:spPr bwMode="auto">
              <a:xfrm>
                <a:off x="2231" y="319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85" name="Oval 1836"/>
              <p:cNvSpPr>
                <a:spLocks noChangeArrowheads="1"/>
              </p:cNvSpPr>
              <p:nvPr/>
            </p:nvSpPr>
            <p:spPr bwMode="auto">
              <a:xfrm>
                <a:off x="2231" y="33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86" name="Oval 1837"/>
              <p:cNvSpPr>
                <a:spLocks noChangeArrowheads="1"/>
              </p:cNvSpPr>
              <p:nvPr/>
            </p:nvSpPr>
            <p:spPr bwMode="auto">
              <a:xfrm>
                <a:off x="2234" y="31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87" name="Oval 1838"/>
              <p:cNvSpPr>
                <a:spLocks noChangeArrowheads="1"/>
              </p:cNvSpPr>
              <p:nvPr/>
            </p:nvSpPr>
            <p:spPr bwMode="auto">
              <a:xfrm>
                <a:off x="2238" y="30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88" name="Oval 1839"/>
              <p:cNvSpPr>
                <a:spLocks noChangeArrowheads="1"/>
              </p:cNvSpPr>
              <p:nvPr/>
            </p:nvSpPr>
            <p:spPr bwMode="auto">
              <a:xfrm>
                <a:off x="2241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89" name="Oval 1840"/>
              <p:cNvSpPr>
                <a:spLocks noChangeArrowheads="1"/>
              </p:cNvSpPr>
              <p:nvPr/>
            </p:nvSpPr>
            <p:spPr bwMode="auto">
              <a:xfrm>
                <a:off x="2241" y="32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90" name="Oval 1841"/>
              <p:cNvSpPr>
                <a:spLocks noChangeArrowheads="1"/>
              </p:cNvSpPr>
              <p:nvPr/>
            </p:nvSpPr>
            <p:spPr bwMode="auto">
              <a:xfrm>
                <a:off x="2245" y="33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91" name="Oval 1842"/>
              <p:cNvSpPr>
                <a:spLocks noChangeArrowheads="1"/>
              </p:cNvSpPr>
              <p:nvPr/>
            </p:nvSpPr>
            <p:spPr bwMode="auto">
              <a:xfrm>
                <a:off x="2245" y="32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92" name="Oval 1843"/>
              <p:cNvSpPr>
                <a:spLocks noChangeArrowheads="1"/>
              </p:cNvSpPr>
              <p:nvPr/>
            </p:nvSpPr>
            <p:spPr bwMode="auto">
              <a:xfrm>
                <a:off x="2245" y="31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93" name="Oval 1844"/>
              <p:cNvSpPr>
                <a:spLocks noChangeArrowheads="1"/>
              </p:cNvSpPr>
              <p:nvPr/>
            </p:nvSpPr>
            <p:spPr bwMode="auto">
              <a:xfrm>
                <a:off x="2245" y="259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94" name="Oval 1845"/>
              <p:cNvSpPr>
                <a:spLocks noChangeArrowheads="1"/>
              </p:cNvSpPr>
              <p:nvPr/>
            </p:nvSpPr>
            <p:spPr bwMode="auto">
              <a:xfrm>
                <a:off x="2248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95" name="Oval 1846"/>
              <p:cNvSpPr>
                <a:spLocks noChangeArrowheads="1"/>
              </p:cNvSpPr>
              <p:nvPr/>
            </p:nvSpPr>
            <p:spPr bwMode="auto">
              <a:xfrm>
                <a:off x="2255" y="32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96" name="Oval 1847"/>
              <p:cNvSpPr>
                <a:spLocks noChangeArrowheads="1"/>
              </p:cNvSpPr>
              <p:nvPr/>
            </p:nvSpPr>
            <p:spPr bwMode="auto">
              <a:xfrm>
                <a:off x="2259" y="35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97" name="Oval 1848"/>
              <p:cNvSpPr>
                <a:spLocks noChangeArrowheads="1"/>
              </p:cNvSpPr>
              <p:nvPr/>
            </p:nvSpPr>
            <p:spPr bwMode="auto">
              <a:xfrm>
                <a:off x="2259" y="32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98" name="Oval 1849"/>
              <p:cNvSpPr>
                <a:spLocks noChangeArrowheads="1"/>
              </p:cNvSpPr>
              <p:nvPr/>
            </p:nvSpPr>
            <p:spPr bwMode="auto">
              <a:xfrm>
                <a:off x="2262" y="34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99" name="Oval 1850"/>
              <p:cNvSpPr>
                <a:spLocks noChangeArrowheads="1"/>
              </p:cNvSpPr>
              <p:nvPr/>
            </p:nvSpPr>
            <p:spPr bwMode="auto">
              <a:xfrm>
                <a:off x="2266" y="34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00" name="Oval 1851"/>
              <p:cNvSpPr>
                <a:spLocks noChangeArrowheads="1"/>
              </p:cNvSpPr>
              <p:nvPr/>
            </p:nvSpPr>
            <p:spPr bwMode="auto">
              <a:xfrm>
                <a:off x="2266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01" name="Oval 1852"/>
              <p:cNvSpPr>
                <a:spLocks noChangeArrowheads="1"/>
              </p:cNvSpPr>
              <p:nvPr/>
            </p:nvSpPr>
            <p:spPr bwMode="auto">
              <a:xfrm>
                <a:off x="2266" y="35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02" name="Oval 1853"/>
              <p:cNvSpPr>
                <a:spLocks noChangeArrowheads="1"/>
              </p:cNvSpPr>
              <p:nvPr/>
            </p:nvSpPr>
            <p:spPr bwMode="auto">
              <a:xfrm>
                <a:off x="2269" y="34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03" name="Oval 1854"/>
              <p:cNvSpPr>
                <a:spLocks noChangeArrowheads="1"/>
              </p:cNvSpPr>
              <p:nvPr/>
            </p:nvSpPr>
            <p:spPr bwMode="auto">
              <a:xfrm>
                <a:off x="2273" y="33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04" name="Oval 1855"/>
              <p:cNvSpPr>
                <a:spLocks noChangeArrowheads="1"/>
              </p:cNvSpPr>
              <p:nvPr/>
            </p:nvSpPr>
            <p:spPr bwMode="auto">
              <a:xfrm>
                <a:off x="2273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05" name="Oval 1856"/>
              <p:cNvSpPr>
                <a:spLocks noChangeArrowheads="1"/>
              </p:cNvSpPr>
              <p:nvPr/>
            </p:nvSpPr>
            <p:spPr bwMode="auto">
              <a:xfrm>
                <a:off x="2273" y="33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06" name="Oval 1857"/>
              <p:cNvSpPr>
                <a:spLocks noChangeArrowheads="1"/>
              </p:cNvSpPr>
              <p:nvPr/>
            </p:nvSpPr>
            <p:spPr bwMode="auto">
              <a:xfrm>
                <a:off x="2276" y="24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07" name="Oval 1858"/>
              <p:cNvSpPr>
                <a:spLocks noChangeArrowheads="1"/>
              </p:cNvSpPr>
              <p:nvPr/>
            </p:nvSpPr>
            <p:spPr bwMode="auto">
              <a:xfrm>
                <a:off x="2276" y="35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08" name="Oval 1859"/>
              <p:cNvSpPr>
                <a:spLocks noChangeArrowheads="1"/>
              </p:cNvSpPr>
              <p:nvPr/>
            </p:nvSpPr>
            <p:spPr bwMode="auto">
              <a:xfrm>
                <a:off x="2276" y="31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09" name="Oval 1860"/>
              <p:cNvSpPr>
                <a:spLocks noChangeArrowheads="1"/>
              </p:cNvSpPr>
              <p:nvPr/>
            </p:nvSpPr>
            <p:spPr bwMode="auto">
              <a:xfrm>
                <a:off x="2280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10" name="Oval 1861"/>
              <p:cNvSpPr>
                <a:spLocks noChangeArrowheads="1"/>
              </p:cNvSpPr>
              <p:nvPr/>
            </p:nvSpPr>
            <p:spPr bwMode="auto">
              <a:xfrm>
                <a:off x="2283" y="23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11" name="Oval 1862"/>
              <p:cNvSpPr>
                <a:spLocks noChangeArrowheads="1"/>
              </p:cNvSpPr>
              <p:nvPr/>
            </p:nvSpPr>
            <p:spPr bwMode="auto">
              <a:xfrm>
                <a:off x="2287" y="342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12" name="Oval 1863"/>
              <p:cNvSpPr>
                <a:spLocks noChangeArrowheads="1"/>
              </p:cNvSpPr>
              <p:nvPr/>
            </p:nvSpPr>
            <p:spPr bwMode="auto">
              <a:xfrm>
                <a:off x="2287" y="341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13" name="Oval 1864"/>
              <p:cNvSpPr>
                <a:spLocks noChangeArrowheads="1"/>
              </p:cNvSpPr>
              <p:nvPr/>
            </p:nvSpPr>
            <p:spPr bwMode="auto">
              <a:xfrm>
                <a:off x="2290" y="33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14" name="Oval 1865"/>
              <p:cNvSpPr>
                <a:spLocks noChangeArrowheads="1"/>
              </p:cNvSpPr>
              <p:nvPr/>
            </p:nvSpPr>
            <p:spPr bwMode="auto">
              <a:xfrm>
                <a:off x="2290" y="332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15" name="Oval 1866"/>
              <p:cNvSpPr>
                <a:spLocks noChangeArrowheads="1"/>
              </p:cNvSpPr>
              <p:nvPr/>
            </p:nvSpPr>
            <p:spPr bwMode="auto">
              <a:xfrm>
                <a:off x="2290" y="30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16" name="Oval 1867"/>
              <p:cNvSpPr>
                <a:spLocks noChangeArrowheads="1"/>
              </p:cNvSpPr>
              <p:nvPr/>
            </p:nvSpPr>
            <p:spPr bwMode="auto">
              <a:xfrm>
                <a:off x="2294" y="3204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17" name="Oval 1868"/>
              <p:cNvSpPr>
                <a:spLocks noChangeArrowheads="1"/>
              </p:cNvSpPr>
              <p:nvPr/>
            </p:nvSpPr>
            <p:spPr bwMode="auto">
              <a:xfrm>
                <a:off x="2297" y="32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18" name="Oval 1869"/>
              <p:cNvSpPr>
                <a:spLocks noChangeArrowheads="1"/>
              </p:cNvSpPr>
              <p:nvPr/>
            </p:nvSpPr>
            <p:spPr bwMode="auto">
              <a:xfrm>
                <a:off x="2297" y="27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19" name="Oval 1870"/>
              <p:cNvSpPr>
                <a:spLocks noChangeArrowheads="1"/>
              </p:cNvSpPr>
              <p:nvPr/>
            </p:nvSpPr>
            <p:spPr bwMode="auto">
              <a:xfrm>
                <a:off x="2297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20" name="Oval 1871"/>
              <p:cNvSpPr>
                <a:spLocks noChangeArrowheads="1"/>
              </p:cNvSpPr>
              <p:nvPr/>
            </p:nvSpPr>
            <p:spPr bwMode="auto">
              <a:xfrm>
                <a:off x="2297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21" name="Oval 1872"/>
              <p:cNvSpPr>
                <a:spLocks noChangeArrowheads="1"/>
              </p:cNvSpPr>
              <p:nvPr/>
            </p:nvSpPr>
            <p:spPr bwMode="auto">
              <a:xfrm>
                <a:off x="2301" y="3379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22" name="Oval 1873"/>
              <p:cNvSpPr>
                <a:spLocks noChangeArrowheads="1"/>
              </p:cNvSpPr>
              <p:nvPr/>
            </p:nvSpPr>
            <p:spPr bwMode="auto">
              <a:xfrm>
                <a:off x="2301" y="274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23" name="Oval 1874"/>
              <p:cNvSpPr>
                <a:spLocks noChangeArrowheads="1"/>
              </p:cNvSpPr>
              <p:nvPr/>
            </p:nvSpPr>
            <p:spPr bwMode="auto">
              <a:xfrm>
                <a:off x="2304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24" name="Oval 1875"/>
              <p:cNvSpPr>
                <a:spLocks noChangeArrowheads="1"/>
              </p:cNvSpPr>
              <p:nvPr/>
            </p:nvSpPr>
            <p:spPr bwMode="auto">
              <a:xfrm>
                <a:off x="2304" y="332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25" name="Oval 1876"/>
              <p:cNvSpPr>
                <a:spLocks noChangeArrowheads="1"/>
              </p:cNvSpPr>
              <p:nvPr/>
            </p:nvSpPr>
            <p:spPr bwMode="auto">
              <a:xfrm>
                <a:off x="2307" y="30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26" name="Oval 1877"/>
              <p:cNvSpPr>
                <a:spLocks noChangeArrowheads="1"/>
              </p:cNvSpPr>
              <p:nvPr/>
            </p:nvSpPr>
            <p:spPr bwMode="auto">
              <a:xfrm>
                <a:off x="2307" y="34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27" name="Oval 1878"/>
              <p:cNvSpPr>
                <a:spLocks noChangeArrowheads="1"/>
              </p:cNvSpPr>
              <p:nvPr/>
            </p:nvSpPr>
            <p:spPr bwMode="auto">
              <a:xfrm>
                <a:off x="2311" y="28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28" name="Oval 1879"/>
              <p:cNvSpPr>
                <a:spLocks noChangeArrowheads="1"/>
              </p:cNvSpPr>
              <p:nvPr/>
            </p:nvSpPr>
            <p:spPr bwMode="auto">
              <a:xfrm>
                <a:off x="2311" y="30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29" name="Oval 1880"/>
              <p:cNvSpPr>
                <a:spLocks noChangeArrowheads="1"/>
              </p:cNvSpPr>
              <p:nvPr/>
            </p:nvSpPr>
            <p:spPr bwMode="auto">
              <a:xfrm>
                <a:off x="2314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30" name="Oval 1881"/>
              <p:cNvSpPr>
                <a:spLocks noChangeArrowheads="1"/>
              </p:cNvSpPr>
              <p:nvPr/>
            </p:nvSpPr>
            <p:spPr bwMode="auto">
              <a:xfrm>
                <a:off x="2314" y="29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31" name="Oval 1882"/>
              <p:cNvSpPr>
                <a:spLocks noChangeArrowheads="1"/>
              </p:cNvSpPr>
              <p:nvPr/>
            </p:nvSpPr>
            <p:spPr bwMode="auto">
              <a:xfrm>
                <a:off x="2318" y="32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32" name="Oval 1883"/>
              <p:cNvSpPr>
                <a:spLocks noChangeArrowheads="1"/>
              </p:cNvSpPr>
              <p:nvPr/>
            </p:nvSpPr>
            <p:spPr bwMode="auto">
              <a:xfrm>
                <a:off x="2321" y="28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33" name="Oval 1884"/>
              <p:cNvSpPr>
                <a:spLocks noChangeArrowheads="1"/>
              </p:cNvSpPr>
              <p:nvPr/>
            </p:nvSpPr>
            <p:spPr bwMode="auto">
              <a:xfrm>
                <a:off x="2328" y="307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34" name="Oval 1885"/>
              <p:cNvSpPr>
                <a:spLocks noChangeArrowheads="1"/>
              </p:cNvSpPr>
              <p:nvPr/>
            </p:nvSpPr>
            <p:spPr bwMode="auto">
              <a:xfrm>
                <a:off x="2332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35" name="Oval 1886"/>
              <p:cNvSpPr>
                <a:spLocks noChangeArrowheads="1"/>
              </p:cNvSpPr>
              <p:nvPr/>
            </p:nvSpPr>
            <p:spPr bwMode="auto">
              <a:xfrm>
                <a:off x="2332" y="31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36" name="Oval 1887"/>
              <p:cNvSpPr>
                <a:spLocks noChangeArrowheads="1"/>
              </p:cNvSpPr>
              <p:nvPr/>
            </p:nvSpPr>
            <p:spPr bwMode="auto">
              <a:xfrm>
                <a:off x="2332" y="30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37" name="Oval 1888"/>
              <p:cNvSpPr>
                <a:spLocks noChangeArrowheads="1"/>
              </p:cNvSpPr>
              <p:nvPr/>
            </p:nvSpPr>
            <p:spPr bwMode="auto">
              <a:xfrm>
                <a:off x="2332" y="34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38" name="Oval 1889"/>
              <p:cNvSpPr>
                <a:spLocks noChangeArrowheads="1"/>
              </p:cNvSpPr>
              <p:nvPr/>
            </p:nvSpPr>
            <p:spPr bwMode="auto">
              <a:xfrm>
                <a:off x="2335" y="31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39" name="Oval 1890"/>
              <p:cNvSpPr>
                <a:spLocks noChangeArrowheads="1"/>
              </p:cNvSpPr>
              <p:nvPr/>
            </p:nvSpPr>
            <p:spPr bwMode="auto">
              <a:xfrm>
                <a:off x="2339" y="33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40" name="Oval 1891"/>
              <p:cNvSpPr>
                <a:spLocks noChangeArrowheads="1"/>
              </p:cNvSpPr>
              <p:nvPr/>
            </p:nvSpPr>
            <p:spPr bwMode="auto">
              <a:xfrm>
                <a:off x="2342" y="33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41" name="Oval 1892"/>
              <p:cNvSpPr>
                <a:spLocks noChangeArrowheads="1"/>
              </p:cNvSpPr>
              <p:nvPr/>
            </p:nvSpPr>
            <p:spPr bwMode="auto">
              <a:xfrm>
                <a:off x="2342" y="35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42" name="Oval 1893"/>
              <p:cNvSpPr>
                <a:spLocks noChangeArrowheads="1"/>
              </p:cNvSpPr>
              <p:nvPr/>
            </p:nvSpPr>
            <p:spPr bwMode="auto">
              <a:xfrm>
                <a:off x="2346" y="320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43" name="Oval 1894"/>
              <p:cNvSpPr>
                <a:spLocks noChangeArrowheads="1"/>
              </p:cNvSpPr>
              <p:nvPr/>
            </p:nvSpPr>
            <p:spPr bwMode="auto">
              <a:xfrm>
                <a:off x="2346" y="31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44" name="Oval 1895"/>
              <p:cNvSpPr>
                <a:spLocks noChangeArrowheads="1"/>
              </p:cNvSpPr>
              <p:nvPr/>
            </p:nvSpPr>
            <p:spPr bwMode="auto">
              <a:xfrm>
                <a:off x="2353" y="33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45" name="Oval 1896"/>
              <p:cNvSpPr>
                <a:spLocks noChangeArrowheads="1"/>
              </p:cNvSpPr>
              <p:nvPr/>
            </p:nvSpPr>
            <p:spPr bwMode="auto">
              <a:xfrm>
                <a:off x="2356" y="31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46" name="Oval 1897"/>
              <p:cNvSpPr>
                <a:spLocks noChangeArrowheads="1"/>
              </p:cNvSpPr>
              <p:nvPr/>
            </p:nvSpPr>
            <p:spPr bwMode="auto">
              <a:xfrm>
                <a:off x="2356" y="24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47" name="Oval 1898"/>
              <p:cNvSpPr>
                <a:spLocks noChangeArrowheads="1"/>
              </p:cNvSpPr>
              <p:nvPr/>
            </p:nvSpPr>
            <p:spPr bwMode="auto">
              <a:xfrm>
                <a:off x="2360" y="31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48" name="Oval 1899"/>
              <p:cNvSpPr>
                <a:spLocks noChangeArrowheads="1"/>
              </p:cNvSpPr>
              <p:nvPr/>
            </p:nvSpPr>
            <p:spPr bwMode="auto">
              <a:xfrm>
                <a:off x="2363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49" name="Oval 1900"/>
              <p:cNvSpPr>
                <a:spLocks noChangeArrowheads="1"/>
              </p:cNvSpPr>
              <p:nvPr/>
            </p:nvSpPr>
            <p:spPr bwMode="auto">
              <a:xfrm>
                <a:off x="2363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50" name="Oval 1901"/>
              <p:cNvSpPr>
                <a:spLocks noChangeArrowheads="1"/>
              </p:cNvSpPr>
              <p:nvPr/>
            </p:nvSpPr>
            <p:spPr bwMode="auto">
              <a:xfrm>
                <a:off x="2363" y="26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51" name="Oval 1902"/>
              <p:cNvSpPr>
                <a:spLocks noChangeArrowheads="1"/>
              </p:cNvSpPr>
              <p:nvPr/>
            </p:nvSpPr>
            <p:spPr bwMode="auto">
              <a:xfrm>
                <a:off x="2367" y="29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52" name="Oval 1903"/>
              <p:cNvSpPr>
                <a:spLocks noChangeArrowheads="1"/>
              </p:cNvSpPr>
              <p:nvPr/>
            </p:nvSpPr>
            <p:spPr bwMode="auto">
              <a:xfrm>
                <a:off x="2370" y="33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53" name="Oval 1904"/>
              <p:cNvSpPr>
                <a:spLocks noChangeArrowheads="1"/>
              </p:cNvSpPr>
              <p:nvPr/>
            </p:nvSpPr>
            <p:spPr bwMode="auto">
              <a:xfrm>
                <a:off x="2370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54" name="Oval 1905"/>
              <p:cNvSpPr>
                <a:spLocks noChangeArrowheads="1"/>
              </p:cNvSpPr>
              <p:nvPr/>
            </p:nvSpPr>
            <p:spPr bwMode="auto">
              <a:xfrm>
                <a:off x="2374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55" name="Oval 1906"/>
              <p:cNvSpPr>
                <a:spLocks noChangeArrowheads="1"/>
              </p:cNvSpPr>
              <p:nvPr/>
            </p:nvSpPr>
            <p:spPr bwMode="auto">
              <a:xfrm>
                <a:off x="2377" y="34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56" name="Oval 1907"/>
              <p:cNvSpPr>
                <a:spLocks noChangeArrowheads="1"/>
              </p:cNvSpPr>
              <p:nvPr/>
            </p:nvSpPr>
            <p:spPr bwMode="auto">
              <a:xfrm>
                <a:off x="2384" y="33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57" name="Oval 1908"/>
              <p:cNvSpPr>
                <a:spLocks noChangeArrowheads="1"/>
              </p:cNvSpPr>
              <p:nvPr/>
            </p:nvSpPr>
            <p:spPr bwMode="auto">
              <a:xfrm>
                <a:off x="2384" y="34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58" name="Oval 1909"/>
              <p:cNvSpPr>
                <a:spLocks noChangeArrowheads="1"/>
              </p:cNvSpPr>
              <p:nvPr/>
            </p:nvSpPr>
            <p:spPr bwMode="auto">
              <a:xfrm>
                <a:off x="2384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59" name="Oval 1910"/>
              <p:cNvSpPr>
                <a:spLocks noChangeArrowheads="1"/>
              </p:cNvSpPr>
              <p:nvPr/>
            </p:nvSpPr>
            <p:spPr bwMode="auto">
              <a:xfrm>
                <a:off x="2395" y="307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60" name="Oval 1911"/>
              <p:cNvSpPr>
                <a:spLocks noChangeArrowheads="1"/>
              </p:cNvSpPr>
              <p:nvPr/>
            </p:nvSpPr>
            <p:spPr bwMode="auto">
              <a:xfrm>
                <a:off x="2395" y="33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61" name="Oval 1912"/>
              <p:cNvSpPr>
                <a:spLocks noChangeArrowheads="1"/>
              </p:cNvSpPr>
              <p:nvPr/>
            </p:nvSpPr>
            <p:spPr bwMode="auto">
              <a:xfrm>
                <a:off x="2398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62" name="Oval 1913"/>
              <p:cNvSpPr>
                <a:spLocks noChangeArrowheads="1"/>
              </p:cNvSpPr>
              <p:nvPr/>
            </p:nvSpPr>
            <p:spPr bwMode="auto">
              <a:xfrm>
                <a:off x="2398" y="32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63" name="Oval 1914"/>
              <p:cNvSpPr>
                <a:spLocks noChangeArrowheads="1"/>
              </p:cNvSpPr>
              <p:nvPr/>
            </p:nvSpPr>
            <p:spPr bwMode="auto">
              <a:xfrm>
                <a:off x="2405" y="32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64" name="Oval 1915"/>
              <p:cNvSpPr>
                <a:spLocks noChangeArrowheads="1"/>
              </p:cNvSpPr>
              <p:nvPr/>
            </p:nvSpPr>
            <p:spPr bwMode="auto">
              <a:xfrm>
                <a:off x="2405" y="320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65" name="Oval 1916"/>
              <p:cNvSpPr>
                <a:spLocks noChangeArrowheads="1"/>
              </p:cNvSpPr>
              <p:nvPr/>
            </p:nvSpPr>
            <p:spPr bwMode="auto">
              <a:xfrm>
                <a:off x="2409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66" name="Oval 1917"/>
              <p:cNvSpPr>
                <a:spLocks noChangeArrowheads="1"/>
              </p:cNvSpPr>
              <p:nvPr/>
            </p:nvSpPr>
            <p:spPr bwMode="auto">
              <a:xfrm>
                <a:off x="2412" y="32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67" name="Oval 1918"/>
              <p:cNvSpPr>
                <a:spLocks noChangeArrowheads="1"/>
              </p:cNvSpPr>
              <p:nvPr/>
            </p:nvSpPr>
            <p:spPr bwMode="auto">
              <a:xfrm>
                <a:off x="2412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68" name="Oval 1919"/>
              <p:cNvSpPr>
                <a:spLocks noChangeArrowheads="1"/>
              </p:cNvSpPr>
              <p:nvPr/>
            </p:nvSpPr>
            <p:spPr bwMode="auto">
              <a:xfrm>
                <a:off x="2416" y="33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69" name="Oval 1920"/>
              <p:cNvSpPr>
                <a:spLocks noChangeArrowheads="1"/>
              </p:cNvSpPr>
              <p:nvPr/>
            </p:nvSpPr>
            <p:spPr bwMode="auto">
              <a:xfrm>
                <a:off x="2419" y="30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70" name="Oval 1921"/>
              <p:cNvSpPr>
                <a:spLocks noChangeArrowheads="1"/>
              </p:cNvSpPr>
              <p:nvPr/>
            </p:nvSpPr>
            <p:spPr bwMode="auto">
              <a:xfrm>
                <a:off x="2419" y="34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71" name="Oval 1922"/>
              <p:cNvSpPr>
                <a:spLocks noChangeArrowheads="1"/>
              </p:cNvSpPr>
              <p:nvPr/>
            </p:nvSpPr>
            <p:spPr bwMode="auto">
              <a:xfrm>
                <a:off x="2423" y="34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72" name="Oval 1923"/>
              <p:cNvSpPr>
                <a:spLocks noChangeArrowheads="1"/>
              </p:cNvSpPr>
              <p:nvPr/>
            </p:nvSpPr>
            <p:spPr bwMode="auto">
              <a:xfrm>
                <a:off x="2423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73" name="Oval 1924"/>
              <p:cNvSpPr>
                <a:spLocks noChangeArrowheads="1"/>
              </p:cNvSpPr>
              <p:nvPr/>
            </p:nvSpPr>
            <p:spPr bwMode="auto">
              <a:xfrm>
                <a:off x="2423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74" name="Oval 1925"/>
              <p:cNvSpPr>
                <a:spLocks noChangeArrowheads="1"/>
              </p:cNvSpPr>
              <p:nvPr/>
            </p:nvSpPr>
            <p:spPr bwMode="auto">
              <a:xfrm>
                <a:off x="2426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75" name="Oval 1926"/>
              <p:cNvSpPr>
                <a:spLocks noChangeArrowheads="1"/>
              </p:cNvSpPr>
              <p:nvPr/>
            </p:nvSpPr>
            <p:spPr bwMode="auto">
              <a:xfrm>
                <a:off x="2430" y="29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76" name="Oval 1927"/>
              <p:cNvSpPr>
                <a:spLocks noChangeArrowheads="1"/>
              </p:cNvSpPr>
              <p:nvPr/>
            </p:nvSpPr>
            <p:spPr bwMode="auto">
              <a:xfrm>
                <a:off x="2433" y="30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77" name="Oval 1928"/>
              <p:cNvSpPr>
                <a:spLocks noChangeArrowheads="1"/>
              </p:cNvSpPr>
              <p:nvPr/>
            </p:nvSpPr>
            <p:spPr bwMode="auto">
              <a:xfrm>
                <a:off x="2433" y="31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78" name="Oval 1929"/>
              <p:cNvSpPr>
                <a:spLocks noChangeArrowheads="1"/>
              </p:cNvSpPr>
              <p:nvPr/>
            </p:nvSpPr>
            <p:spPr bwMode="auto">
              <a:xfrm>
                <a:off x="2440" y="32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79" name="Oval 1930"/>
              <p:cNvSpPr>
                <a:spLocks noChangeArrowheads="1"/>
              </p:cNvSpPr>
              <p:nvPr/>
            </p:nvSpPr>
            <p:spPr bwMode="auto">
              <a:xfrm>
                <a:off x="2440" y="35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80" name="Oval 1931"/>
              <p:cNvSpPr>
                <a:spLocks noChangeArrowheads="1"/>
              </p:cNvSpPr>
              <p:nvPr/>
            </p:nvSpPr>
            <p:spPr bwMode="auto">
              <a:xfrm>
                <a:off x="2447" y="34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81" name="Oval 1932"/>
              <p:cNvSpPr>
                <a:spLocks noChangeArrowheads="1"/>
              </p:cNvSpPr>
              <p:nvPr/>
            </p:nvSpPr>
            <p:spPr bwMode="auto">
              <a:xfrm>
                <a:off x="2447" y="30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82" name="Oval 1933"/>
              <p:cNvSpPr>
                <a:spLocks noChangeArrowheads="1"/>
              </p:cNvSpPr>
              <p:nvPr/>
            </p:nvSpPr>
            <p:spPr bwMode="auto">
              <a:xfrm>
                <a:off x="2454" y="31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83" name="Oval 1934"/>
              <p:cNvSpPr>
                <a:spLocks noChangeArrowheads="1"/>
              </p:cNvSpPr>
              <p:nvPr/>
            </p:nvSpPr>
            <p:spPr bwMode="auto">
              <a:xfrm>
                <a:off x="2458" y="30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84" name="Oval 1935"/>
              <p:cNvSpPr>
                <a:spLocks noChangeArrowheads="1"/>
              </p:cNvSpPr>
              <p:nvPr/>
            </p:nvSpPr>
            <p:spPr bwMode="auto">
              <a:xfrm>
                <a:off x="2458" y="32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85" name="Oval 1936"/>
              <p:cNvSpPr>
                <a:spLocks noChangeArrowheads="1"/>
              </p:cNvSpPr>
              <p:nvPr/>
            </p:nvSpPr>
            <p:spPr bwMode="auto">
              <a:xfrm>
                <a:off x="2458" y="30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86" name="Oval 1937"/>
              <p:cNvSpPr>
                <a:spLocks noChangeArrowheads="1"/>
              </p:cNvSpPr>
              <p:nvPr/>
            </p:nvSpPr>
            <p:spPr bwMode="auto">
              <a:xfrm>
                <a:off x="2461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87" name="Oval 1938"/>
              <p:cNvSpPr>
                <a:spLocks noChangeArrowheads="1"/>
              </p:cNvSpPr>
              <p:nvPr/>
            </p:nvSpPr>
            <p:spPr bwMode="auto">
              <a:xfrm>
                <a:off x="2461" y="31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88" name="Oval 1939"/>
              <p:cNvSpPr>
                <a:spLocks noChangeArrowheads="1"/>
              </p:cNvSpPr>
              <p:nvPr/>
            </p:nvSpPr>
            <p:spPr bwMode="auto">
              <a:xfrm>
                <a:off x="2465" y="316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89" name="Oval 1940"/>
              <p:cNvSpPr>
                <a:spLocks noChangeArrowheads="1"/>
              </p:cNvSpPr>
              <p:nvPr/>
            </p:nvSpPr>
            <p:spPr bwMode="auto">
              <a:xfrm>
                <a:off x="2465" y="35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90" name="Oval 1941"/>
              <p:cNvSpPr>
                <a:spLocks noChangeArrowheads="1"/>
              </p:cNvSpPr>
              <p:nvPr/>
            </p:nvSpPr>
            <p:spPr bwMode="auto">
              <a:xfrm>
                <a:off x="2472" y="320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91" name="Oval 1942"/>
              <p:cNvSpPr>
                <a:spLocks noChangeArrowheads="1"/>
              </p:cNvSpPr>
              <p:nvPr/>
            </p:nvSpPr>
            <p:spPr bwMode="auto">
              <a:xfrm>
                <a:off x="2475" y="33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92" name="Oval 1943"/>
              <p:cNvSpPr>
                <a:spLocks noChangeArrowheads="1"/>
              </p:cNvSpPr>
              <p:nvPr/>
            </p:nvSpPr>
            <p:spPr bwMode="auto">
              <a:xfrm>
                <a:off x="2479" y="327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93" name="Oval 1944"/>
              <p:cNvSpPr>
                <a:spLocks noChangeArrowheads="1"/>
              </p:cNvSpPr>
              <p:nvPr/>
            </p:nvSpPr>
            <p:spPr bwMode="auto">
              <a:xfrm>
                <a:off x="2482" y="30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94" name="Oval 1945"/>
              <p:cNvSpPr>
                <a:spLocks noChangeArrowheads="1"/>
              </p:cNvSpPr>
              <p:nvPr/>
            </p:nvSpPr>
            <p:spPr bwMode="auto">
              <a:xfrm>
                <a:off x="2482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95" name="Oval 1946"/>
              <p:cNvSpPr>
                <a:spLocks noChangeArrowheads="1"/>
              </p:cNvSpPr>
              <p:nvPr/>
            </p:nvSpPr>
            <p:spPr bwMode="auto">
              <a:xfrm>
                <a:off x="2489" y="33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96" name="Oval 1947"/>
              <p:cNvSpPr>
                <a:spLocks noChangeArrowheads="1"/>
              </p:cNvSpPr>
              <p:nvPr/>
            </p:nvSpPr>
            <p:spPr bwMode="auto">
              <a:xfrm>
                <a:off x="2493" y="3319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97" name="Oval 1948"/>
              <p:cNvSpPr>
                <a:spLocks noChangeArrowheads="1"/>
              </p:cNvSpPr>
              <p:nvPr/>
            </p:nvSpPr>
            <p:spPr bwMode="auto">
              <a:xfrm>
                <a:off x="2493" y="327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98" name="Oval 1949"/>
              <p:cNvSpPr>
                <a:spLocks noChangeArrowheads="1"/>
              </p:cNvSpPr>
              <p:nvPr/>
            </p:nvSpPr>
            <p:spPr bwMode="auto">
              <a:xfrm>
                <a:off x="2493" y="319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599" name="Oval 1950"/>
              <p:cNvSpPr>
                <a:spLocks noChangeArrowheads="1"/>
              </p:cNvSpPr>
              <p:nvPr/>
            </p:nvSpPr>
            <p:spPr bwMode="auto">
              <a:xfrm>
                <a:off x="2503" y="35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00" name="Oval 1951"/>
              <p:cNvSpPr>
                <a:spLocks noChangeArrowheads="1"/>
              </p:cNvSpPr>
              <p:nvPr/>
            </p:nvSpPr>
            <p:spPr bwMode="auto">
              <a:xfrm>
                <a:off x="2503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01" name="Oval 1952"/>
              <p:cNvSpPr>
                <a:spLocks noChangeArrowheads="1"/>
              </p:cNvSpPr>
              <p:nvPr/>
            </p:nvSpPr>
            <p:spPr bwMode="auto">
              <a:xfrm>
                <a:off x="2517" y="31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02" name="Oval 1953"/>
              <p:cNvSpPr>
                <a:spLocks noChangeArrowheads="1"/>
              </p:cNvSpPr>
              <p:nvPr/>
            </p:nvSpPr>
            <p:spPr bwMode="auto">
              <a:xfrm>
                <a:off x="2520" y="34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03" name="Oval 1954"/>
              <p:cNvSpPr>
                <a:spLocks noChangeArrowheads="1"/>
              </p:cNvSpPr>
              <p:nvPr/>
            </p:nvSpPr>
            <p:spPr bwMode="auto">
              <a:xfrm>
                <a:off x="2527" y="25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04" name="Oval 1955"/>
              <p:cNvSpPr>
                <a:spLocks noChangeArrowheads="1"/>
              </p:cNvSpPr>
              <p:nvPr/>
            </p:nvSpPr>
            <p:spPr bwMode="auto">
              <a:xfrm>
                <a:off x="2531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05" name="Oval 1956"/>
              <p:cNvSpPr>
                <a:spLocks noChangeArrowheads="1"/>
              </p:cNvSpPr>
              <p:nvPr/>
            </p:nvSpPr>
            <p:spPr bwMode="auto">
              <a:xfrm>
                <a:off x="2538" y="32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06" name="Oval 1957"/>
              <p:cNvSpPr>
                <a:spLocks noChangeArrowheads="1"/>
              </p:cNvSpPr>
              <p:nvPr/>
            </p:nvSpPr>
            <p:spPr bwMode="auto">
              <a:xfrm>
                <a:off x="2538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07" name="Oval 1958"/>
              <p:cNvSpPr>
                <a:spLocks noChangeArrowheads="1"/>
              </p:cNvSpPr>
              <p:nvPr/>
            </p:nvSpPr>
            <p:spPr bwMode="auto">
              <a:xfrm>
                <a:off x="2541" y="31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08" name="Oval 1959"/>
              <p:cNvSpPr>
                <a:spLocks noChangeArrowheads="1"/>
              </p:cNvSpPr>
              <p:nvPr/>
            </p:nvSpPr>
            <p:spPr bwMode="auto">
              <a:xfrm>
                <a:off x="2541" y="32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09" name="Oval 1960"/>
              <p:cNvSpPr>
                <a:spLocks noChangeArrowheads="1"/>
              </p:cNvSpPr>
              <p:nvPr/>
            </p:nvSpPr>
            <p:spPr bwMode="auto">
              <a:xfrm>
                <a:off x="2541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10" name="Oval 1961"/>
              <p:cNvSpPr>
                <a:spLocks noChangeArrowheads="1"/>
              </p:cNvSpPr>
              <p:nvPr/>
            </p:nvSpPr>
            <p:spPr bwMode="auto">
              <a:xfrm>
                <a:off x="2545" y="339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11" name="Oval 1962"/>
              <p:cNvSpPr>
                <a:spLocks noChangeArrowheads="1"/>
              </p:cNvSpPr>
              <p:nvPr/>
            </p:nvSpPr>
            <p:spPr bwMode="auto">
              <a:xfrm>
                <a:off x="2545" y="34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12" name="Oval 1963"/>
              <p:cNvSpPr>
                <a:spLocks noChangeArrowheads="1"/>
              </p:cNvSpPr>
              <p:nvPr/>
            </p:nvSpPr>
            <p:spPr bwMode="auto">
              <a:xfrm>
                <a:off x="2552" y="33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13" name="Oval 1964"/>
              <p:cNvSpPr>
                <a:spLocks noChangeArrowheads="1"/>
              </p:cNvSpPr>
              <p:nvPr/>
            </p:nvSpPr>
            <p:spPr bwMode="auto">
              <a:xfrm>
                <a:off x="2552" y="33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14" name="Oval 1965"/>
              <p:cNvSpPr>
                <a:spLocks noChangeArrowheads="1"/>
              </p:cNvSpPr>
              <p:nvPr/>
            </p:nvSpPr>
            <p:spPr bwMode="auto">
              <a:xfrm>
                <a:off x="2555" y="34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15" name="Oval 1966"/>
              <p:cNvSpPr>
                <a:spLocks noChangeArrowheads="1"/>
              </p:cNvSpPr>
              <p:nvPr/>
            </p:nvSpPr>
            <p:spPr bwMode="auto">
              <a:xfrm>
                <a:off x="2555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16" name="Oval 1967"/>
              <p:cNvSpPr>
                <a:spLocks noChangeArrowheads="1"/>
              </p:cNvSpPr>
              <p:nvPr/>
            </p:nvSpPr>
            <p:spPr bwMode="auto">
              <a:xfrm>
                <a:off x="2562" y="28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17" name="Oval 1968"/>
              <p:cNvSpPr>
                <a:spLocks noChangeArrowheads="1"/>
              </p:cNvSpPr>
              <p:nvPr/>
            </p:nvSpPr>
            <p:spPr bwMode="auto">
              <a:xfrm>
                <a:off x="2562" y="26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18" name="Oval 1969"/>
              <p:cNvSpPr>
                <a:spLocks noChangeArrowheads="1"/>
              </p:cNvSpPr>
              <p:nvPr/>
            </p:nvSpPr>
            <p:spPr bwMode="auto">
              <a:xfrm>
                <a:off x="2566" y="320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19" name="Oval 1970"/>
              <p:cNvSpPr>
                <a:spLocks noChangeArrowheads="1"/>
              </p:cNvSpPr>
              <p:nvPr/>
            </p:nvSpPr>
            <p:spPr bwMode="auto">
              <a:xfrm>
                <a:off x="2566" y="33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20" name="Oval 1971"/>
              <p:cNvSpPr>
                <a:spLocks noChangeArrowheads="1"/>
              </p:cNvSpPr>
              <p:nvPr/>
            </p:nvSpPr>
            <p:spPr bwMode="auto">
              <a:xfrm>
                <a:off x="2569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21" name="Oval 1972"/>
              <p:cNvSpPr>
                <a:spLocks noChangeArrowheads="1"/>
              </p:cNvSpPr>
              <p:nvPr/>
            </p:nvSpPr>
            <p:spPr bwMode="auto">
              <a:xfrm>
                <a:off x="2576" y="34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22" name="Oval 1973"/>
              <p:cNvSpPr>
                <a:spLocks noChangeArrowheads="1"/>
              </p:cNvSpPr>
              <p:nvPr/>
            </p:nvSpPr>
            <p:spPr bwMode="auto">
              <a:xfrm>
                <a:off x="2580" y="339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23" name="Oval 1974"/>
              <p:cNvSpPr>
                <a:spLocks noChangeArrowheads="1"/>
              </p:cNvSpPr>
              <p:nvPr/>
            </p:nvSpPr>
            <p:spPr bwMode="auto">
              <a:xfrm>
                <a:off x="2587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24" name="Oval 1975"/>
              <p:cNvSpPr>
                <a:spLocks noChangeArrowheads="1"/>
              </p:cNvSpPr>
              <p:nvPr/>
            </p:nvSpPr>
            <p:spPr bwMode="auto">
              <a:xfrm>
                <a:off x="2587" y="33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25" name="Oval 1976"/>
              <p:cNvSpPr>
                <a:spLocks noChangeArrowheads="1"/>
              </p:cNvSpPr>
              <p:nvPr/>
            </p:nvSpPr>
            <p:spPr bwMode="auto">
              <a:xfrm>
                <a:off x="2590" y="32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26" name="Oval 1977"/>
              <p:cNvSpPr>
                <a:spLocks noChangeArrowheads="1"/>
              </p:cNvSpPr>
              <p:nvPr/>
            </p:nvSpPr>
            <p:spPr bwMode="auto">
              <a:xfrm>
                <a:off x="2597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27" name="Oval 1978"/>
              <p:cNvSpPr>
                <a:spLocks noChangeArrowheads="1"/>
              </p:cNvSpPr>
              <p:nvPr/>
            </p:nvSpPr>
            <p:spPr bwMode="auto">
              <a:xfrm>
                <a:off x="2597" y="320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28" name="Oval 1979"/>
              <p:cNvSpPr>
                <a:spLocks noChangeArrowheads="1"/>
              </p:cNvSpPr>
              <p:nvPr/>
            </p:nvSpPr>
            <p:spPr bwMode="auto">
              <a:xfrm>
                <a:off x="2604" y="31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29" name="Oval 1980"/>
              <p:cNvSpPr>
                <a:spLocks noChangeArrowheads="1"/>
              </p:cNvSpPr>
              <p:nvPr/>
            </p:nvSpPr>
            <p:spPr bwMode="auto">
              <a:xfrm>
                <a:off x="2604" y="34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30" name="Oval 1981"/>
              <p:cNvSpPr>
                <a:spLocks noChangeArrowheads="1"/>
              </p:cNvSpPr>
              <p:nvPr/>
            </p:nvSpPr>
            <p:spPr bwMode="auto">
              <a:xfrm>
                <a:off x="2604" y="33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31" name="Oval 1982"/>
              <p:cNvSpPr>
                <a:spLocks noChangeArrowheads="1"/>
              </p:cNvSpPr>
              <p:nvPr/>
            </p:nvSpPr>
            <p:spPr bwMode="auto">
              <a:xfrm>
                <a:off x="2608" y="32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32" name="Oval 1983"/>
              <p:cNvSpPr>
                <a:spLocks noChangeArrowheads="1"/>
              </p:cNvSpPr>
              <p:nvPr/>
            </p:nvSpPr>
            <p:spPr bwMode="auto">
              <a:xfrm>
                <a:off x="2611" y="3400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33" name="Oval 1984"/>
              <p:cNvSpPr>
                <a:spLocks noChangeArrowheads="1"/>
              </p:cNvSpPr>
              <p:nvPr/>
            </p:nvSpPr>
            <p:spPr bwMode="auto">
              <a:xfrm>
                <a:off x="2611" y="29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34" name="Oval 1985"/>
              <p:cNvSpPr>
                <a:spLocks noChangeArrowheads="1"/>
              </p:cNvSpPr>
              <p:nvPr/>
            </p:nvSpPr>
            <p:spPr bwMode="auto">
              <a:xfrm>
                <a:off x="2615" y="33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35" name="Oval 1986"/>
              <p:cNvSpPr>
                <a:spLocks noChangeArrowheads="1"/>
              </p:cNvSpPr>
              <p:nvPr/>
            </p:nvSpPr>
            <p:spPr bwMode="auto">
              <a:xfrm>
                <a:off x="2615" y="34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36" name="Oval 1987"/>
              <p:cNvSpPr>
                <a:spLocks noChangeArrowheads="1"/>
              </p:cNvSpPr>
              <p:nvPr/>
            </p:nvSpPr>
            <p:spPr bwMode="auto">
              <a:xfrm>
                <a:off x="2615" y="35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37" name="Oval 1988"/>
              <p:cNvSpPr>
                <a:spLocks noChangeArrowheads="1"/>
              </p:cNvSpPr>
              <p:nvPr/>
            </p:nvSpPr>
            <p:spPr bwMode="auto">
              <a:xfrm>
                <a:off x="2618" y="30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38" name="Oval 1989"/>
              <p:cNvSpPr>
                <a:spLocks noChangeArrowheads="1"/>
              </p:cNvSpPr>
              <p:nvPr/>
            </p:nvSpPr>
            <p:spPr bwMode="auto">
              <a:xfrm>
                <a:off x="2622" y="35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39" name="Oval 1990"/>
              <p:cNvSpPr>
                <a:spLocks noChangeArrowheads="1"/>
              </p:cNvSpPr>
              <p:nvPr/>
            </p:nvSpPr>
            <p:spPr bwMode="auto">
              <a:xfrm>
                <a:off x="2625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40" name="Oval 1991"/>
              <p:cNvSpPr>
                <a:spLocks noChangeArrowheads="1"/>
              </p:cNvSpPr>
              <p:nvPr/>
            </p:nvSpPr>
            <p:spPr bwMode="auto">
              <a:xfrm>
                <a:off x="2625" y="32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41" name="Oval 1992"/>
              <p:cNvSpPr>
                <a:spLocks noChangeArrowheads="1"/>
              </p:cNvSpPr>
              <p:nvPr/>
            </p:nvSpPr>
            <p:spPr bwMode="auto">
              <a:xfrm>
                <a:off x="2625" y="33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42" name="Oval 1993"/>
              <p:cNvSpPr>
                <a:spLocks noChangeArrowheads="1"/>
              </p:cNvSpPr>
              <p:nvPr/>
            </p:nvSpPr>
            <p:spPr bwMode="auto">
              <a:xfrm>
                <a:off x="2636" y="34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43" name="Oval 1994"/>
              <p:cNvSpPr>
                <a:spLocks noChangeArrowheads="1"/>
              </p:cNvSpPr>
              <p:nvPr/>
            </p:nvSpPr>
            <p:spPr bwMode="auto">
              <a:xfrm>
                <a:off x="2639" y="30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44" name="Oval 1995"/>
              <p:cNvSpPr>
                <a:spLocks noChangeArrowheads="1"/>
              </p:cNvSpPr>
              <p:nvPr/>
            </p:nvSpPr>
            <p:spPr bwMode="auto">
              <a:xfrm>
                <a:off x="2639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45" name="Oval 1996"/>
              <p:cNvSpPr>
                <a:spLocks noChangeArrowheads="1"/>
              </p:cNvSpPr>
              <p:nvPr/>
            </p:nvSpPr>
            <p:spPr bwMode="auto">
              <a:xfrm>
                <a:off x="2643" y="32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46" name="Oval 1997"/>
              <p:cNvSpPr>
                <a:spLocks noChangeArrowheads="1"/>
              </p:cNvSpPr>
              <p:nvPr/>
            </p:nvSpPr>
            <p:spPr bwMode="auto">
              <a:xfrm>
                <a:off x="2643" y="32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47" name="Oval 1998"/>
              <p:cNvSpPr>
                <a:spLocks noChangeArrowheads="1"/>
              </p:cNvSpPr>
              <p:nvPr/>
            </p:nvSpPr>
            <p:spPr bwMode="auto">
              <a:xfrm>
                <a:off x="2646" y="31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48" name="Oval 1999"/>
              <p:cNvSpPr>
                <a:spLocks noChangeArrowheads="1"/>
              </p:cNvSpPr>
              <p:nvPr/>
            </p:nvSpPr>
            <p:spPr bwMode="auto">
              <a:xfrm>
                <a:off x="2646" y="30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49" name="Oval 2000"/>
              <p:cNvSpPr>
                <a:spLocks noChangeArrowheads="1"/>
              </p:cNvSpPr>
              <p:nvPr/>
            </p:nvSpPr>
            <p:spPr bwMode="auto">
              <a:xfrm>
                <a:off x="2650" y="32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50" name="Oval 2001"/>
              <p:cNvSpPr>
                <a:spLocks noChangeArrowheads="1"/>
              </p:cNvSpPr>
              <p:nvPr/>
            </p:nvSpPr>
            <p:spPr bwMode="auto">
              <a:xfrm>
                <a:off x="2650" y="30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51" name="Oval 2002"/>
              <p:cNvSpPr>
                <a:spLocks noChangeArrowheads="1"/>
              </p:cNvSpPr>
              <p:nvPr/>
            </p:nvSpPr>
            <p:spPr bwMode="auto">
              <a:xfrm>
                <a:off x="2650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52" name="Oval 2003"/>
              <p:cNvSpPr>
                <a:spLocks noChangeArrowheads="1"/>
              </p:cNvSpPr>
              <p:nvPr/>
            </p:nvSpPr>
            <p:spPr bwMode="auto">
              <a:xfrm>
                <a:off x="2650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53" name="Oval 2004"/>
              <p:cNvSpPr>
                <a:spLocks noChangeArrowheads="1"/>
              </p:cNvSpPr>
              <p:nvPr/>
            </p:nvSpPr>
            <p:spPr bwMode="auto">
              <a:xfrm>
                <a:off x="2653" y="32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54" name="Oval 2005"/>
              <p:cNvSpPr>
                <a:spLocks noChangeArrowheads="1"/>
              </p:cNvSpPr>
              <p:nvPr/>
            </p:nvSpPr>
            <p:spPr bwMode="auto">
              <a:xfrm>
                <a:off x="2653" y="29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55" name="Oval 2006"/>
              <p:cNvSpPr>
                <a:spLocks noChangeArrowheads="1"/>
              </p:cNvSpPr>
              <p:nvPr/>
            </p:nvSpPr>
            <p:spPr bwMode="auto">
              <a:xfrm>
                <a:off x="2657" y="34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56" name="Oval 2007"/>
              <p:cNvSpPr>
                <a:spLocks noChangeArrowheads="1"/>
              </p:cNvSpPr>
              <p:nvPr/>
            </p:nvSpPr>
            <p:spPr bwMode="auto">
              <a:xfrm>
                <a:off x="2660" y="339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57" name="Oval 2008"/>
              <p:cNvSpPr>
                <a:spLocks noChangeArrowheads="1"/>
              </p:cNvSpPr>
              <p:nvPr/>
            </p:nvSpPr>
            <p:spPr bwMode="auto">
              <a:xfrm>
                <a:off x="2664" y="33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58" name="Oval 2009"/>
              <p:cNvSpPr>
                <a:spLocks noChangeArrowheads="1"/>
              </p:cNvSpPr>
              <p:nvPr/>
            </p:nvSpPr>
            <p:spPr bwMode="auto">
              <a:xfrm>
                <a:off x="2667" y="33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59" name="Oval 2010"/>
              <p:cNvSpPr>
                <a:spLocks noChangeArrowheads="1"/>
              </p:cNvSpPr>
              <p:nvPr/>
            </p:nvSpPr>
            <p:spPr bwMode="auto">
              <a:xfrm>
                <a:off x="2671" y="3274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60" name="Oval 2011"/>
              <p:cNvSpPr>
                <a:spLocks noChangeArrowheads="1"/>
              </p:cNvSpPr>
              <p:nvPr/>
            </p:nvSpPr>
            <p:spPr bwMode="auto">
              <a:xfrm>
                <a:off x="2674" y="26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61" name="Oval 2012"/>
              <p:cNvSpPr>
                <a:spLocks noChangeArrowheads="1"/>
              </p:cNvSpPr>
              <p:nvPr/>
            </p:nvSpPr>
            <p:spPr bwMode="auto">
              <a:xfrm>
                <a:off x="2688" y="33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62" name="Oval 2013"/>
              <p:cNvSpPr>
                <a:spLocks noChangeArrowheads="1"/>
              </p:cNvSpPr>
              <p:nvPr/>
            </p:nvSpPr>
            <p:spPr bwMode="auto">
              <a:xfrm>
                <a:off x="2688" y="33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4580" name="Group 2215"/>
            <p:cNvGrpSpPr>
              <a:grpSpLocks/>
            </p:cNvGrpSpPr>
            <p:nvPr/>
          </p:nvGrpSpPr>
          <p:grpSpPr bwMode="auto">
            <a:xfrm>
              <a:off x="2688" y="2143"/>
              <a:ext cx="1704" cy="1438"/>
              <a:chOff x="2688" y="2143"/>
              <a:chExt cx="1704" cy="1438"/>
            </a:xfrm>
          </p:grpSpPr>
          <p:sp>
            <p:nvSpPr>
              <p:cNvPr id="38944" name="Oval 2015"/>
              <p:cNvSpPr>
                <a:spLocks noChangeArrowheads="1"/>
              </p:cNvSpPr>
              <p:nvPr/>
            </p:nvSpPr>
            <p:spPr bwMode="auto">
              <a:xfrm>
                <a:off x="2688" y="32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8945" name="Oval 2016"/>
              <p:cNvSpPr>
                <a:spLocks noChangeArrowheads="1"/>
              </p:cNvSpPr>
              <p:nvPr/>
            </p:nvSpPr>
            <p:spPr bwMode="auto">
              <a:xfrm>
                <a:off x="2695" y="33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8946" name="Oval 2017"/>
              <p:cNvSpPr>
                <a:spLocks noChangeArrowheads="1"/>
              </p:cNvSpPr>
              <p:nvPr/>
            </p:nvSpPr>
            <p:spPr bwMode="auto">
              <a:xfrm>
                <a:off x="2695" y="31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8947" name="Oval 2018"/>
              <p:cNvSpPr>
                <a:spLocks noChangeArrowheads="1"/>
              </p:cNvSpPr>
              <p:nvPr/>
            </p:nvSpPr>
            <p:spPr bwMode="auto">
              <a:xfrm>
                <a:off x="2702" y="34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8948" name="Oval 2019"/>
              <p:cNvSpPr>
                <a:spLocks noChangeArrowheads="1"/>
              </p:cNvSpPr>
              <p:nvPr/>
            </p:nvSpPr>
            <p:spPr bwMode="auto">
              <a:xfrm>
                <a:off x="2702" y="34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8949" name="Oval 2020"/>
              <p:cNvSpPr>
                <a:spLocks noChangeArrowheads="1"/>
              </p:cNvSpPr>
              <p:nvPr/>
            </p:nvSpPr>
            <p:spPr bwMode="auto">
              <a:xfrm>
                <a:off x="2705" y="29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8950" name="Oval 2021"/>
              <p:cNvSpPr>
                <a:spLocks noChangeArrowheads="1"/>
              </p:cNvSpPr>
              <p:nvPr/>
            </p:nvSpPr>
            <p:spPr bwMode="auto">
              <a:xfrm>
                <a:off x="2709" y="32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8952" name="Oval 2022"/>
              <p:cNvSpPr>
                <a:spLocks noChangeArrowheads="1"/>
              </p:cNvSpPr>
              <p:nvPr/>
            </p:nvSpPr>
            <p:spPr bwMode="auto">
              <a:xfrm>
                <a:off x="2716" y="33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8953" name="Oval 2023"/>
              <p:cNvSpPr>
                <a:spLocks noChangeArrowheads="1"/>
              </p:cNvSpPr>
              <p:nvPr/>
            </p:nvSpPr>
            <p:spPr bwMode="auto">
              <a:xfrm>
                <a:off x="2723" y="3400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8954" name="Oval 2024"/>
              <p:cNvSpPr>
                <a:spLocks noChangeArrowheads="1"/>
              </p:cNvSpPr>
              <p:nvPr/>
            </p:nvSpPr>
            <p:spPr bwMode="auto">
              <a:xfrm>
                <a:off x="2723" y="32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6692" name="Oval 2025"/>
              <p:cNvSpPr>
                <a:spLocks noChangeArrowheads="1"/>
              </p:cNvSpPr>
              <p:nvPr/>
            </p:nvSpPr>
            <p:spPr bwMode="auto">
              <a:xfrm>
                <a:off x="2733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6693" name="Oval 2026"/>
              <p:cNvSpPr>
                <a:spLocks noChangeArrowheads="1"/>
              </p:cNvSpPr>
              <p:nvPr/>
            </p:nvSpPr>
            <p:spPr bwMode="auto">
              <a:xfrm>
                <a:off x="2733" y="33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6694" name="Oval 2027"/>
              <p:cNvSpPr>
                <a:spLocks noChangeArrowheads="1"/>
              </p:cNvSpPr>
              <p:nvPr/>
            </p:nvSpPr>
            <p:spPr bwMode="auto">
              <a:xfrm>
                <a:off x="2733" y="354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6695" name="Oval 2028"/>
              <p:cNvSpPr>
                <a:spLocks noChangeArrowheads="1"/>
              </p:cNvSpPr>
              <p:nvPr/>
            </p:nvSpPr>
            <p:spPr bwMode="auto">
              <a:xfrm>
                <a:off x="2747" y="34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6696" name="Oval 2029"/>
              <p:cNvSpPr>
                <a:spLocks noChangeArrowheads="1"/>
              </p:cNvSpPr>
              <p:nvPr/>
            </p:nvSpPr>
            <p:spPr bwMode="auto">
              <a:xfrm>
                <a:off x="2747" y="34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6697" name="Oval 2030"/>
              <p:cNvSpPr>
                <a:spLocks noChangeArrowheads="1"/>
              </p:cNvSpPr>
              <p:nvPr/>
            </p:nvSpPr>
            <p:spPr bwMode="auto">
              <a:xfrm>
                <a:off x="2751" y="31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6698" name="Oval 2031"/>
              <p:cNvSpPr>
                <a:spLocks noChangeArrowheads="1"/>
              </p:cNvSpPr>
              <p:nvPr/>
            </p:nvSpPr>
            <p:spPr bwMode="auto">
              <a:xfrm>
                <a:off x="2751" y="34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6699" name="Oval 2032"/>
              <p:cNvSpPr>
                <a:spLocks noChangeArrowheads="1"/>
              </p:cNvSpPr>
              <p:nvPr/>
            </p:nvSpPr>
            <p:spPr bwMode="auto">
              <a:xfrm>
                <a:off x="2754" y="32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6700" name="Oval 2033"/>
              <p:cNvSpPr>
                <a:spLocks noChangeArrowheads="1"/>
              </p:cNvSpPr>
              <p:nvPr/>
            </p:nvSpPr>
            <p:spPr bwMode="auto">
              <a:xfrm>
                <a:off x="2754" y="32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6701" name="Oval 2034"/>
              <p:cNvSpPr>
                <a:spLocks noChangeArrowheads="1"/>
              </p:cNvSpPr>
              <p:nvPr/>
            </p:nvSpPr>
            <p:spPr bwMode="auto">
              <a:xfrm>
                <a:off x="2768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6702" name="Oval 2035"/>
              <p:cNvSpPr>
                <a:spLocks noChangeArrowheads="1"/>
              </p:cNvSpPr>
              <p:nvPr/>
            </p:nvSpPr>
            <p:spPr bwMode="auto">
              <a:xfrm>
                <a:off x="2779" y="29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6703" name="Oval 2036"/>
              <p:cNvSpPr>
                <a:spLocks noChangeArrowheads="1"/>
              </p:cNvSpPr>
              <p:nvPr/>
            </p:nvSpPr>
            <p:spPr bwMode="auto">
              <a:xfrm>
                <a:off x="2786" y="346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6705" name="Oval 2037"/>
              <p:cNvSpPr>
                <a:spLocks noChangeArrowheads="1"/>
              </p:cNvSpPr>
              <p:nvPr/>
            </p:nvSpPr>
            <p:spPr bwMode="auto">
              <a:xfrm>
                <a:off x="2786" y="33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6706" name="Oval 2038"/>
              <p:cNvSpPr>
                <a:spLocks noChangeArrowheads="1"/>
              </p:cNvSpPr>
              <p:nvPr/>
            </p:nvSpPr>
            <p:spPr bwMode="auto">
              <a:xfrm>
                <a:off x="2803" y="34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6707" name="Oval 2039"/>
              <p:cNvSpPr>
                <a:spLocks noChangeArrowheads="1"/>
              </p:cNvSpPr>
              <p:nvPr/>
            </p:nvSpPr>
            <p:spPr bwMode="auto">
              <a:xfrm>
                <a:off x="2803" y="34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6709" name="Oval 2040"/>
              <p:cNvSpPr>
                <a:spLocks noChangeArrowheads="1"/>
              </p:cNvSpPr>
              <p:nvPr/>
            </p:nvSpPr>
            <p:spPr bwMode="auto">
              <a:xfrm>
                <a:off x="2803" y="3407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6712" name="Oval 2041"/>
              <p:cNvSpPr>
                <a:spLocks noChangeArrowheads="1"/>
              </p:cNvSpPr>
              <p:nvPr/>
            </p:nvSpPr>
            <p:spPr bwMode="auto">
              <a:xfrm>
                <a:off x="2807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6713" name="Oval 2042"/>
              <p:cNvSpPr>
                <a:spLocks noChangeArrowheads="1"/>
              </p:cNvSpPr>
              <p:nvPr/>
            </p:nvSpPr>
            <p:spPr bwMode="auto">
              <a:xfrm>
                <a:off x="2814" y="33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6714" name="Oval 2043"/>
              <p:cNvSpPr>
                <a:spLocks noChangeArrowheads="1"/>
              </p:cNvSpPr>
              <p:nvPr/>
            </p:nvSpPr>
            <p:spPr bwMode="auto">
              <a:xfrm>
                <a:off x="2821" y="34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6715" name="Oval 2044"/>
              <p:cNvSpPr>
                <a:spLocks noChangeArrowheads="1"/>
              </p:cNvSpPr>
              <p:nvPr/>
            </p:nvSpPr>
            <p:spPr bwMode="auto">
              <a:xfrm>
                <a:off x="2821" y="28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6716" name="Oval 2045"/>
              <p:cNvSpPr>
                <a:spLocks noChangeArrowheads="1"/>
              </p:cNvSpPr>
              <p:nvPr/>
            </p:nvSpPr>
            <p:spPr bwMode="auto">
              <a:xfrm>
                <a:off x="2824" y="30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6717" name="Oval 2046"/>
              <p:cNvSpPr>
                <a:spLocks noChangeArrowheads="1"/>
              </p:cNvSpPr>
              <p:nvPr/>
            </p:nvSpPr>
            <p:spPr bwMode="auto">
              <a:xfrm>
                <a:off x="2831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6718" name="Oval 2047"/>
              <p:cNvSpPr>
                <a:spLocks noChangeArrowheads="1"/>
              </p:cNvSpPr>
              <p:nvPr/>
            </p:nvSpPr>
            <p:spPr bwMode="auto">
              <a:xfrm>
                <a:off x="2831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6719" name="Oval 2048"/>
              <p:cNvSpPr>
                <a:spLocks noChangeArrowheads="1"/>
              </p:cNvSpPr>
              <p:nvPr/>
            </p:nvSpPr>
            <p:spPr bwMode="auto">
              <a:xfrm>
                <a:off x="2835" y="34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6720" name="Oval 2049"/>
              <p:cNvSpPr>
                <a:spLocks noChangeArrowheads="1"/>
              </p:cNvSpPr>
              <p:nvPr/>
            </p:nvSpPr>
            <p:spPr bwMode="auto">
              <a:xfrm>
                <a:off x="2835" y="341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6722" name="Oval 2050"/>
              <p:cNvSpPr>
                <a:spLocks noChangeArrowheads="1"/>
              </p:cNvSpPr>
              <p:nvPr/>
            </p:nvSpPr>
            <p:spPr bwMode="auto">
              <a:xfrm>
                <a:off x="2842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6723" name="Oval 2051"/>
              <p:cNvSpPr>
                <a:spLocks noChangeArrowheads="1"/>
              </p:cNvSpPr>
              <p:nvPr/>
            </p:nvSpPr>
            <p:spPr bwMode="auto">
              <a:xfrm>
                <a:off x="2842" y="30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6724" name="Oval 2052"/>
              <p:cNvSpPr>
                <a:spLocks noChangeArrowheads="1"/>
              </p:cNvSpPr>
              <p:nvPr/>
            </p:nvSpPr>
            <p:spPr bwMode="auto">
              <a:xfrm>
                <a:off x="2842" y="33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6725" name="Oval 2053"/>
              <p:cNvSpPr>
                <a:spLocks noChangeArrowheads="1"/>
              </p:cNvSpPr>
              <p:nvPr/>
            </p:nvSpPr>
            <p:spPr bwMode="auto">
              <a:xfrm>
                <a:off x="2849" y="24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6726" name="Oval 2054"/>
              <p:cNvSpPr>
                <a:spLocks noChangeArrowheads="1"/>
              </p:cNvSpPr>
              <p:nvPr/>
            </p:nvSpPr>
            <p:spPr bwMode="auto">
              <a:xfrm>
                <a:off x="2852" y="34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6727" name="Oval 2055"/>
              <p:cNvSpPr>
                <a:spLocks noChangeArrowheads="1"/>
              </p:cNvSpPr>
              <p:nvPr/>
            </p:nvSpPr>
            <p:spPr bwMode="auto">
              <a:xfrm>
                <a:off x="2852" y="33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6728" name="Oval 2056"/>
              <p:cNvSpPr>
                <a:spLocks noChangeArrowheads="1"/>
              </p:cNvSpPr>
              <p:nvPr/>
            </p:nvSpPr>
            <p:spPr bwMode="auto">
              <a:xfrm>
                <a:off x="2859" y="33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6729" name="Oval 2057"/>
              <p:cNvSpPr>
                <a:spLocks noChangeArrowheads="1"/>
              </p:cNvSpPr>
              <p:nvPr/>
            </p:nvSpPr>
            <p:spPr bwMode="auto">
              <a:xfrm>
                <a:off x="2859" y="33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6730" name="Oval 2058"/>
              <p:cNvSpPr>
                <a:spLocks noChangeArrowheads="1"/>
              </p:cNvSpPr>
              <p:nvPr/>
            </p:nvSpPr>
            <p:spPr bwMode="auto">
              <a:xfrm>
                <a:off x="2859" y="35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6731" name="Oval 2059"/>
              <p:cNvSpPr>
                <a:spLocks noChangeArrowheads="1"/>
              </p:cNvSpPr>
              <p:nvPr/>
            </p:nvSpPr>
            <p:spPr bwMode="auto">
              <a:xfrm>
                <a:off x="2866" y="33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6732" name="Oval 2060"/>
              <p:cNvSpPr>
                <a:spLocks noChangeArrowheads="1"/>
              </p:cNvSpPr>
              <p:nvPr/>
            </p:nvSpPr>
            <p:spPr bwMode="auto">
              <a:xfrm>
                <a:off x="2870" y="2925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6733" name="Oval 2061"/>
              <p:cNvSpPr>
                <a:spLocks noChangeArrowheads="1"/>
              </p:cNvSpPr>
              <p:nvPr/>
            </p:nvSpPr>
            <p:spPr bwMode="auto">
              <a:xfrm>
                <a:off x="2873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6734" name="Oval 2062"/>
              <p:cNvSpPr>
                <a:spLocks noChangeArrowheads="1"/>
              </p:cNvSpPr>
              <p:nvPr/>
            </p:nvSpPr>
            <p:spPr bwMode="auto">
              <a:xfrm>
                <a:off x="2877" y="3494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6735" name="Oval 2063"/>
              <p:cNvSpPr>
                <a:spLocks noChangeArrowheads="1"/>
              </p:cNvSpPr>
              <p:nvPr/>
            </p:nvSpPr>
            <p:spPr bwMode="auto">
              <a:xfrm>
                <a:off x="2880" y="29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6736" name="Oval 2064"/>
              <p:cNvSpPr>
                <a:spLocks noChangeArrowheads="1"/>
              </p:cNvSpPr>
              <p:nvPr/>
            </p:nvSpPr>
            <p:spPr bwMode="auto">
              <a:xfrm>
                <a:off x="2883" y="3400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6737" name="Oval 2065"/>
              <p:cNvSpPr>
                <a:spLocks noChangeArrowheads="1"/>
              </p:cNvSpPr>
              <p:nvPr/>
            </p:nvSpPr>
            <p:spPr bwMode="auto">
              <a:xfrm>
                <a:off x="2883" y="29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6738" name="Oval 2066"/>
              <p:cNvSpPr>
                <a:spLocks noChangeArrowheads="1"/>
              </p:cNvSpPr>
              <p:nvPr/>
            </p:nvSpPr>
            <p:spPr bwMode="auto">
              <a:xfrm>
                <a:off x="2887" y="2143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6739" name="Oval 2067"/>
              <p:cNvSpPr>
                <a:spLocks noChangeArrowheads="1"/>
              </p:cNvSpPr>
              <p:nvPr/>
            </p:nvSpPr>
            <p:spPr bwMode="auto">
              <a:xfrm>
                <a:off x="2887" y="35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6740" name="Oval 2068"/>
              <p:cNvSpPr>
                <a:spLocks noChangeArrowheads="1"/>
              </p:cNvSpPr>
              <p:nvPr/>
            </p:nvSpPr>
            <p:spPr bwMode="auto">
              <a:xfrm>
                <a:off x="2887" y="34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6741" name="Oval 2069"/>
              <p:cNvSpPr>
                <a:spLocks noChangeArrowheads="1"/>
              </p:cNvSpPr>
              <p:nvPr/>
            </p:nvSpPr>
            <p:spPr bwMode="auto">
              <a:xfrm>
                <a:off x="2890" y="33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6742" name="Oval 2070"/>
              <p:cNvSpPr>
                <a:spLocks noChangeArrowheads="1"/>
              </p:cNvSpPr>
              <p:nvPr/>
            </p:nvSpPr>
            <p:spPr bwMode="auto">
              <a:xfrm>
                <a:off x="2894" y="32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6745" name="Oval 2071"/>
              <p:cNvSpPr>
                <a:spLocks noChangeArrowheads="1"/>
              </p:cNvSpPr>
              <p:nvPr/>
            </p:nvSpPr>
            <p:spPr bwMode="auto">
              <a:xfrm>
                <a:off x="2897" y="33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6746" name="Oval 2072"/>
              <p:cNvSpPr>
                <a:spLocks noChangeArrowheads="1"/>
              </p:cNvSpPr>
              <p:nvPr/>
            </p:nvSpPr>
            <p:spPr bwMode="auto">
              <a:xfrm>
                <a:off x="2904" y="33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6747" name="Oval 2073"/>
              <p:cNvSpPr>
                <a:spLocks noChangeArrowheads="1"/>
              </p:cNvSpPr>
              <p:nvPr/>
            </p:nvSpPr>
            <p:spPr bwMode="auto">
              <a:xfrm>
                <a:off x="2904" y="34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6748" name="Oval 2074"/>
              <p:cNvSpPr>
                <a:spLocks noChangeArrowheads="1"/>
              </p:cNvSpPr>
              <p:nvPr/>
            </p:nvSpPr>
            <p:spPr bwMode="auto">
              <a:xfrm>
                <a:off x="2911" y="30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6749" name="Oval 2075"/>
              <p:cNvSpPr>
                <a:spLocks noChangeArrowheads="1"/>
              </p:cNvSpPr>
              <p:nvPr/>
            </p:nvSpPr>
            <p:spPr bwMode="auto">
              <a:xfrm>
                <a:off x="2915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6750" name="Oval 2076"/>
              <p:cNvSpPr>
                <a:spLocks noChangeArrowheads="1"/>
              </p:cNvSpPr>
              <p:nvPr/>
            </p:nvSpPr>
            <p:spPr bwMode="auto">
              <a:xfrm>
                <a:off x="2915" y="282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6751" name="Oval 2077"/>
              <p:cNvSpPr>
                <a:spLocks noChangeArrowheads="1"/>
              </p:cNvSpPr>
              <p:nvPr/>
            </p:nvSpPr>
            <p:spPr bwMode="auto">
              <a:xfrm>
                <a:off x="2918" y="34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6754" name="Oval 2078"/>
              <p:cNvSpPr>
                <a:spLocks noChangeArrowheads="1"/>
              </p:cNvSpPr>
              <p:nvPr/>
            </p:nvSpPr>
            <p:spPr bwMode="auto">
              <a:xfrm>
                <a:off x="2929" y="35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6755" name="Oval 2079"/>
              <p:cNvSpPr>
                <a:spLocks noChangeArrowheads="1"/>
              </p:cNvSpPr>
              <p:nvPr/>
            </p:nvSpPr>
            <p:spPr bwMode="auto">
              <a:xfrm>
                <a:off x="2939" y="31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6756" name="Oval 2080"/>
              <p:cNvSpPr>
                <a:spLocks noChangeArrowheads="1"/>
              </p:cNvSpPr>
              <p:nvPr/>
            </p:nvSpPr>
            <p:spPr bwMode="auto">
              <a:xfrm>
                <a:off x="2943" y="31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6757" name="Oval 2081"/>
              <p:cNvSpPr>
                <a:spLocks noChangeArrowheads="1"/>
              </p:cNvSpPr>
              <p:nvPr/>
            </p:nvSpPr>
            <p:spPr bwMode="auto">
              <a:xfrm>
                <a:off x="2953" y="31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6758" name="Oval 2082"/>
              <p:cNvSpPr>
                <a:spLocks noChangeArrowheads="1"/>
              </p:cNvSpPr>
              <p:nvPr/>
            </p:nvSpPr>
            <p:spPr bwMode="auto">
              <a:xfrm>
                <a:off x="2964" y="307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6759" name="Oval 2083"/>
              <p:cNvSpPr>
                <a:spLocks noChangeArrowheads="1"/>
              </p:cNvSpPr>
              <p:nvPr/>
            </p:nvSpPr>
            <p:spPr bwMode="auto">
              <a:xfrm>
                <a:off x="2964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6760" name="Oval 2084"/>
              <p:cNvSpPr>
                <a:spLocks noChangeArrowheads="1"/>
              </p:cNvSpPr>
              <p:nvPr/>
            </p:nvSpPr>
            <p:spPr bwMode="auto">
              <a:xfrm>
                <a:off x="2967" y="33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6761" name="Oval 2085"/>
              <p:cNvSpPr>
                <a:spLocks noChangeArrowheads="1"/>
              </p:cNvSpPr>
              <p:nvPr/>
            </p:nvSpPr>
            <p:spPr bwMode="auto">
              <a:xfrm>
                <a:off x="2971" y="34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6762" name="Oval 2086"/>
              <p:cNvSpPr>
                <a:spLocks noChangeArrowheads="1"/>
              </p:cNvSpPr>
              <p:nvPr/>
            </p:nvSpPr>
            <p:spPr bwMode="auto">
              <a:xfrm>
                <a:off x="2974" y="32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6763" name="Oval 2087"/>
              <p:cNvSpPr>
                <a:spLocks noChangeArrowheads="1"/>
              </p:cNvSpPr>
              <p:nvPr/>
            </p:nvSpPr>
            <p:spPr bwMode="auto">
              <a:xfrm>
                <a:off x="2978" y="333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6764" name="Oval 2088"/>
              <p:cNvSpPr>
                <a:spLocks noChangeArrowheads="1"/>
              </p:cNvSpPr>
              <p:nvPr/>
            </p:nvSpPr>
            <p:spPr bwMode="auto">
              <a:xfrm>
                <a:off x="2978" y="32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6765" name="Oval 2089"/>
              <p:cNvSpPr>
                <a:spLocks noChangeArrowheads="1"/>
              </p:cNvSpPr>
              <p:nvPr/>
            </p:nvSpPr>
            <p:spPr bwMode="auto">
              <a:xfrm>
                <a:off x="2981" y="32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6766" name="Oval 2090"/>
              <p:cNvSpPr>
                <a:spLocks noChangeArrowheads="1"/>
              </p:cNvSpPr>
              <p:nvPr/>
            </p:nvSpPr>
            <p:spPr bwMode="auto">
              <a:xfrm>
                <a:off x="2988" y="35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6767" name="Oval 2091"/>
              <p:cNvSpPr>
                <a:spLocks noChangeArrowheads="1"/>
              </p:cNvSpPr>
              <p:nvPr/>
            </p:nvSpPr>
            <p:spPr bwMode="auto">
              <a:xfrm>
                <a:off x="2992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365" name="Oval 2092"/>
              <p:cNvSpPr>
                <a:spLocks noChangeArrowheads="1"/>
              </p:cNvSpPr>
              <p:nvPr/>
            </p:nvSpPr>
            <p:spPr bwMode="auto">
              <a:xfrm>
                <a:off x="2992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366" name="Oval 2093"/>
              <p:cNvSpPr>
                <a:spLocks noChangeArrowheads="1"/>
              </p:cNvSpPr>
              <p:nvPr/>
            </p:nvSpPr>
            <p:spPr bwMode="auto">
              <a:xfrm>
                <a:off x="3023" y="34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367" name="Oval 2094"/>
              <p:cNvSpPr>
                <a:spLocks noChangeArrowheads="1"/>
              </p:cNvSpPr>
              <p:nvPr/>
            </p:nvSpPr>
            <p:spPr bwMode="auto">
              <a:xfrm>
                <a:off x="3023" y="33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368" name="Oval 2095"/>
              <p:cNvSpPr>
                <a:spLocks noChangeArrowheads="1"/>
              </p:cNvSpPr>
              <p:nvPr/>
            </p:nvSpPr>
            <p:spPr bwMode="auto">
              <a:xfrm>
                <a:off x="3030" y="32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369" name="Oval 2096"/>
              <p:cNvSpPr>
                <a:spLocks noChangeArrowheads="1"/>
              </p:cNvSpPr>
              <p:nvPr/>
            </p:nvSpPr>
            <p:spPr bwMode="auto">
              <a:xfrm>
                <a:off x="3030" y="34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370" name="Oval 2097"/>
              <p:cNvSpPr>
                <a:spLocks noChangeArrowheads="1"/>
              </p:cNvSpPr>
              <p:nvPr/>
            </p:nvSpPr>
            <p:spPr bwMode="auto">
              <a:xfrm>
                <a:off x="3034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371" name="Oval 2098"/>
              <p:cNvSpPr>
                <a:spLocks noChangeArrowheads="1"/>
              </p:cNvSpPr>
              <p:nvPr/>
            </p:nvSpPr>
            <p:spPr bwMode="auto">
              <a:xfrm>
                <a:off x="3048" y="34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372" name="Oval 2099"/>
              <p:cNvSpPr>
                <a:spLocks noChangeArrowheads="1"/>
              </p:cNvSpPr>
              <p:nvPr/>
            </p:nvSpPr>
            <p:spPr bwMode="auto">
              <a:xfrm>
                <a:off x="3065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373" name="Oval 2100"/>
              <p:cNvSpPr>
                <a:spLocks noChangeArrowheads="1"/>
              </p:cNvSpPr>
              <p:nvPr/>
            </p:nvSpPr>
            <p:spPr bwMode="auto">
              <a:xfrm>
                <a:off x="3072" y="34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374" name="Oval 2101"/>
              <p:cNvSpPr>
                <a:spLocks noChangeArrowheads="1"/>
              </p:cNvSpPr>
              <p:nvPr/>
            </p:nvSpPr>
            <p:spPr bwMode="auto">
              <a:xfrm>
                <a:off x="3086" y="33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375" name="Oval 2102"/>
              <p:cNvSpPr>
                <a:spLocks noChangeArrowheads="1"/>
              </p:cNvSpPr>
              <p:nvPr/>
            </p:nvSpPr>
            <p:spPr bwMode="auto">
              <a:xfrm>
                <a:off x="3089" y="34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12" name="Oval 2103"/>
              <p:cNvSpPr>
                <a:spLocks noChangeArrowheads="1"/>
              </p:cNvSpPr>
              <p:nvPr/>
            </p:nvSpPr>
            <p:spPr bwMode="auto">
              <a:xfrm>
                <a:off x="3107" y="32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13" name="Oval 2104"/>
              <p:cNvSpPr>
                <a:spLocks noChangeArrowheads="1"/>
              </p:cNvSpPr>
              <p:nvPr/>
            </p:nvSpPr>
            <p:spPr bwMode="auto">
              <a:xfrm>
                <a:off x="3110" y="35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14" name="Oval 2105"/>
              <p:cNvSpPr>
                <a:spLocks noChangeArrowheads="1"/>
              </p:cNvSpPr>
              <p:nvPr/>
            </p:nvSpPr>
            <p:spPr bwMode="auto">
              <a:xfrm>
                <a:off x="3110" y="33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15" name="Oval 2106"/>
              <p:cNvSpPr>
                <a:spLocks noChangeArrowheads="1"/>
              </p:cNvSpPr>
              <p:nvPr/>
            </p:nvSpPr>
            <p:spPr bwMode="auto">
              <a:xfrm>
                <a:off x="3110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16" name="Oval 2107"/>
              <p:cNvSpPr>
                <a:spLocks noChangeArrowheads="1"/>
              </p:cNvSpPr>
              <p:nvPr/>
            </p:nvSpPr>
            <p:spPr bwMode="auto">
              <a:xfrm>
                <a:off x="3114" y="32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17" name="Oval 2108"/>
              <p:cNvSpPr>
                <a:spLocks noChangeArrowheads="1"/>
              </p:cNvSpPr>
              <p:nvPr/>
            </p:nvSpPr>
            <p:spPr bwMode="auto">
              <a:xfrm>
                <a:off x="3114" y="34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18" name="Oval 2109"/>
              <p:cNvSpPr>
                <a:spLocks noChangeArrowheads="1"/>
              </p:cNvSpPr>
              <p:nvPr/>
            </p:nvSpPr>
            <p:spPr bwMode="auto">
              <a:xfrm>
                <a:off x="3117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19" name="Oval 2110"/>
              <p:cNvSpPr>
                <a:spLocks noChangeArrowheads="1"/>
              </p:cNvSpPr>
              <p:nvPr/>
            </p:nvSpPr>
            <p:spPr bwMode="auto">
              <a:xfrm>
                <a:off x="3121" y="35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20" name="Oval 2111"/>
              <p:cNvSpPr>
                <a:spLocks noChangeArrowheads="1"/>
              </p:cNvSpPr>
              <p:nvPr/>
            </p:nvSpPr>
            <p:spPr bwMode="auto">
              <a:xfrm>
                <a:off x="3121" y="32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21" name="Oval 2112"/>
              <p:cNvSpPr>
                <a:spLocks noChangeArrowheads="1"/>
              </p:cNvSpPr>
              <p:nvPr/>
            </p:nvSpPr>
            <p:spPr bwMode="auto">
              <a:xfrm>
                <a:off x="3124" y="34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22" name="Oval 2113"/>
              <p:cNvSpPr>
                <a:spLocks noChangeArrowheads="1"/>
              </p:cNvSpPr>
              <p:nvPr/>
            </p:nvSpPr>
            <p:spPr bwMode="auto">
              <a:xfrm>
                <a:off x="3124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23" name="Oval 2114"/>
              <p:cNvSpPr>
                <a:spLocks noChangeArrowheads="1"/>
              </p:cNvSpPr>
              <p:nvPr/>
            </p:nvSpPr>
            <p:spPr bwMode="auto">
              <a:xfrm>
                <a:off x="3135" y="28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24" name="Oval 2115"/>
              <p:cNvSpPr>
                <a:spLocks noChangeArrowheads="1"/>
              </p:cNvSpPr>
              <p:nvPr/>
            </p:nvSpPr>
            <p:spPr bwMode="auto">
              <a:xfrm>
                <a:off x="3135" y="34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25" name="Oval 2116"/>
              <p:cNvSpPr>
                <a:spLocks noChangeArrowheads="1"/>
              </p:cNvSpPr>
              <p:nvPr/>
            </p:nvSpPr>
            <p:spPr bwMode="auto">
              <a:xfrm>
                <a:off x="3142" y="33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26" name="Oval 2117"/>
              <p:cNvSpPr>
                <a:spLocks noChangeArrowheads="1"/>
              </p:cNvSpPr>
              <p:nvPr/>
            </p:nvSpPr>
            <p:spPr bwMode="auto">
              <a:xfrm>
                <a:off x="3145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27" name="Oval 2118"/>
              <p:cNvSpPr>
                <a:spLocks noChangeArrowheads="1"/>
              </p:cNvSpPr>
              <p:nvPr/>
            </p:nvSpPr>
            <p:spPr bwMode="auto">
              <a:xfrm>
                <a:off x="3149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28" name="Oval 2119"/>
              <p:cNvSpPr>
                <a:spLocks noChangeArrowheads="1"/>
              </p:cNvSpPr>
              <p:nvPr/>
            </p:nvSpPr>
            <p:spPr bwMode="auto">
              <a:xfrm>
                <a:off x="3149" y="33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29" name="Oval 2120"/>
              <p:cNvSpPr>
                <a:spLocks noChangeArrowheads="1"/>
              </p:cNvSpPr>
              <p:nvPr/>
            </p:nvSpPr>
            <p:spPr bwMode="auto">
              <a:xfrm>
                <a:off x="3156" y="33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31" name="Oval 2121"/>
              <p:cNvSpPr>
                <a:spLocks noChangeArrowheads="1"/>
              </p:cNvSpPr>
              <p:nvPr/>
            </p:nvSpPr>
            <p:spPr bwMode="auto">
              <a:xfrm>
                <a:off x="3180" y="31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32" name="Oval 2122"/>
              <p:cNvSpPr>
                <a:spLocks noChangeArrowheads="1"/>
              </p:cNvSpPr>
              <p:nvPr/>
            </p:nvSpPr>
            <p:spPr bwMode="auto">
              <a:xfrm>
                <a:off x="3184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39" name="Oval 2123"/>
              <p:cNvSpPr>
                <a:spLocks noChangeArrowheads="1"/>
              </p:cNvSpPr>
              <p:nvPr/>
            </p:nvSpPr>
            <p:spPr bwMode="auto">
              <a:xfrm>
                <a:off x="3194" y="339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0" name="Oval 2124"/>
              <p:cNvSpPr>
                <a:spLocks noChangeArrowheads="1"/>
              </p:cNvSpPr>
              <p:nvPr/>
            </p:nvSpPr>
            <p:spPr bwMode="auto">
              <a:xfrm>
                <a:off x="3201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1" name="Oval 2125"/>
              <p:cNvSpPr>
                <a:spLocks noChangeArrowheads="1"/>
              </p:cNvSpPr>
              <p:nvPr/>
            </p:nvSpPr>
            <p:spPr bwMode="auto">
              <a:xfrm>
                <a:off x="3201" y="31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2" name="Oval 2126"/>
              <p:cNvSpPr>
                <a:spLocks noChangeArrowheads="1"/>
              </p:cNvSpPr>
              <p:nvPr/>
            </p:nvSpPr>
            <p:spPr bwMode="auto">
              <a:xfrm>
                <a:off x="3212" y="30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3" name="Oval 2127"/>
              <p:cNvSpPr>
                <a:spLocks noChangeArrowheads="1"/>
              </p:cNvSpPr>
              <p:nvPr/>
            </p:nvSpPr>
            <p:spPr bwMode="auto">
              <a:xfrm>
                <a:off x="3212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376" name="Oval 2128"/>
              <p:cNvSpPr>
                <a:spLocks noChangeArrowheads="1"/>
              </p:cNvSpPr>
              <p:nvPr/>
            </p:nvSpPr>
            <p:spPr bwMode="auto">
              <a:xfrm>
                <a:off x="3215" y="33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377" name="Oval 2129"/>
              <p:cNvSpPr>
                <a:spLocks noChangeArrowheads="1"/>
              </p:cNvSpPr>
              <p:nvPr/>
            </p:nvSpPr>
            <p:spPr bwMode="auto">
              <a:xfrm>
                <a:off x="3226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378" name="Oval 2130"/>
              <p:cNvSpPr>
                <a:spLocks noChangeArrowheads="1"/>
              </p:cNvSpPr>
              <p:nvPr/>
            </p:nvSpPr>
            <p:spPr bwMode="auto">
              <a:xfrm>
                <a:off x="3233" y="279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379" name="Oval 2131"/>
              <p:cNvSpPr>
                <a:spLocks noChangeArrowheads="1"/>
              </p:cNvSpPr>
              <p:nvPr/>
            </p:nvSpPr>
            <p:spPr bwMode="auto">
              <a:xfrm>
                <a:off x="3250" y="31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380" name="Oval 2132"/>
              <p:cNvSpPr>
                <a:spLocks noChangeArrowheads="1"/>
              </p:cNvSpPr>
              <p:nvPr/>
            </p:nvSpPr>
            <p:spPr bwMode="auto">
              <a:xfrm>
                <a:off x="3264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381" name="Oval 2133"/>
              <p:cNvSpPr>
                <a:spLocks noChangeArrowheads="1"/>
              </p:cNvSpPr>
              <p:nvPr/>
            </p:nvSpPr>
            <p:spPr bwMode="auto">
              <a:xfrm>
                <a:off x="3271" y="28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382" name="Oval 2134"/>
              <p:cNvSpPr>
                <a:spLocks noChangeArrowheads="1"/>
              </p:cNvSpPr>
              <p:nvPr/>
            </p:nvSpPr>
            <p:spPr bwMode="auto">
              <a:xfrm>
                <a:off x="3288" y="24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383" name="Oval 2135"/>
              <p:cNvSpPr>
                <a:spLocks noChangeArrowheads="1"/>
              </p:cNvSpPr>
              <p:nvPr/>
            </p:nvSpPr>
            <p:spPr bwMode="auto">
              <a:xfrm>
                <a:off x="3288" y="34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384" name="Oval 2136"/>
              <p:cNvSpPr>
                <a:spLocks noChangeArrowheads="1"/>
              </p:cNvSpPr>
              <p:nvPr/>
            </p:nvSpPr>
            <p:spPr bwMode="auto">
              <a:xfrm>
                <a:off x="3288" y="32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385" name="Oval 2137"/>
              <p:cNvSpPr>
                <a:spLocks noChangeArrowheads="1"/>
              </p:cNvSpPr>
              <p:nvPr/>
            </p:nvSpPr>
            <p:spPr bwMode="auto">
              <a:xfrm>
                <a:off x="3295" y="34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386" name="Oval 2138"/>
              <p:cNvSpPr>
                <a:spLocks noChangeArrowheads="1"/>
              </p:cNvSpPr>
              <p:nvPr/>
            </p:nvSpPr>
            <p:spPr bwMode="auto">
              <a:xfrm>
                <a:off x="3306" y="341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387" name="Oval 2139"/>
              <p:cNvSpPr>
                <a:spLocks noChangeArrowheads="1"/>
              </p:cNvSpPr>
              <p:nvPr/>
            </p:nvSpPr>
            <p:spPr bwMode="auto">
              <a:xfrm>
                <a:off x="3306" y="34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388" name="Oval 2140"/>
              <p:cNvSpPr>
                <a:spLocks noChangeArrowheads="1"/>
              </p:cNvSpPr>
              <p:nvPr/>
            </p:nvSpPr>
            <p:spPr bwMode="auto">
              <a:xfrm>
                <a:off x="3309" y="33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389" name="Oval 2141"/>
              <p:cNvSpPr>
                <a:spLocks noChangeArrowheads="1"/>
              </p:cNvSpPr>
              <p:nvPr/>
            </p:nvSpPr>
            <p:spPr bwMode="auto">
              <a:xfrm>
                <a:off x="3316" y="33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390" name="Oval 2142"/>
              <p:cNvSpPr>
                <a:spLocks noChangeArrowheads="1"/>
              </p:cNvSpPr>
              <p:nvPr/>
            </p:nvSpPr>
            <p:spPr bwMode="auto">
              <a:xfrm>
                <a:off x="3334" y="26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391" name="Oval 2143"/>
              <p:cNvSpPr>
                <a:spLocks noChangeArrowheads="1"/>
              </p:cNvSpPr>
              <p:nvPr/>
            </p:nvSpPr>
            <p:spPr bwMode="auto">
              <a:xfrm>
                <a:off x="3337" y="32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392" name="Oval 2144"/>
              <p:cNvSpPr>
                <a:spLocks noChangeArrowheads="1"/>
              </p:cNvSpPr>
              <p:nvPr/>
            </p:nvSpPr>
            <p:spPr bwMode="auto">
              <a:xfrm>
                <a:off x="3351" y="33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393" name="Oval 2145"/>
              <p:cNvSpPr>
                <a:spLocks noChangeArrowheads="1"/>
              </p:cNvSpPr>
              <p:nvPr/>
            </p:nvSpPr>
            <p:spPr bwMode="auto">
              <a:xfrm>
                <a:off x="3351" y="34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394" name="Oval 2146"/>
              <p:cNvSpPr>
                <a:spLocks noChangeArrowheads="1"/>
              </p:cNvSpPr>
              <p:nvPr/>
            </p:nvSpPr>
            <p:spPr bwMode="auto">
              <a:xfrm>
                <a:off x="3386" y="34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395" name="Oval 2147"/>
              <p:cNvSpPr>
                <a:spLocks noChangeArrowheads="1"/>
              </p:cNvSpPr>
              <p:nvPr/>
            </p:nvSpPr>
            <p:spPr bwMode="auto">
              <a:xfrm>
                <a:off x="3386" y="34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396" name="Oval 2148"/>
              <p:cNvSpPr>
                <a:spLocks noChangeArrowheads="1"/>
              </p:cNvSpPr>
              <p:nvPr/>
            </p:nvSpPr>
            <p:spPr bwMode="auto">
              <a:xfrm>
                <a:off x="3390" y="35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397" name="Oval 2149"/>
              <p:cNvSpPr>
                <a:spLocks noChangeArrowheads="1"/>
              </p:cNvSpPr>
              <p:nvPr/>
            </p:nvSpPr>
            <p:spPr bwMode="auto">
              <a:xfrm>
                <a:off x="3414" y="34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398" name="Oval 2150"/>
              <p:cNvSpPr>
                <a:spLocks noChangeArrowheads="1"/>
              </p:cNvSpPr>
              <p:nvPr/>
            </p:nvSpPr>
            <p:spPr bwMode="auto">
              <a:xfrm>
                <a:off x="3414" y="31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399" name="Oval 2151"/>
              <p:cNvSpPr>
                <a:spLocks noChangeArrowheads="1"/>
              </p:cNvSpPr>
              <p:nvPr/>
            </p:nvSpPr>
            <p:spPr bwMode="auto">
              <a:xfrm>
                <a:off x="3435" y="31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00" name="Oval 2152"/>
              <p:cNvSpPr>
                <a:spLocks noChangeArrowheads="1"/>
              </p:cNvSpPr>
              <p:nvPr/>
            </p:nvSpPr>
            <p:spPr bwMode="auto">
              <a:xfrm>
                <a:off x="3439" y="3434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01" name="Oval 2153"/>
              <p:cNvSpPr>
                <a:spLocks noChangeArrowheads="1"/>
              </p:cNvSpPr>
              <p:nvPr/>
            </p:nvSpPr>
            <p:spPr bwMode="auto">
              <a:xfrm>
                <a:off x="3442" y="34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02" name="Oval 2154"/>
              <p:cNvSpPr>
                <a:spLocks noChangeArrowheads="1"/>
              </p:cNvSpPr>
              <p:nvPr/>
            </p:nvSpPr>
            <p:spPr bwMode="auto">
              <a:xfrm>
                <a:off x="3456" y="33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03" name="Oval 2155"/>
              <p:cNvSpPr>
                <a:spLocks noChangeArrowheads="1"/>
              </p:cNvSpPr>
              <p:nvPr/>
            </p:nvSpPr>
            <p:spPr bwMode="auto">
              <a:xfrm>
                <a:off x="3470" y="332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04" name="Oval 2156"/>
              <p:cNvSpPr>
                <a:spLocks noChangeArrowheads="1"/>
              </p:cNvSpPr>
              <p:nvPr/>
            </p:nvSpPr>
            <p:spPr bwMode="auto">
              <a:xfrm>
                <a:off x="3494" y="30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05" name="Oval 2157"/>
              <p:cNvSpPr>
                <a:spLocks noChangeArrowheads="1"/>
              </p:cNvSpPr>
              <p:nvPr/>
            </p:nvSpPr>
            <p:spPr bwMode="auto">
              <a:xfrm>
                <a:off x="3498" y="34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06" name="Oval 2158"/>
              <p:cNvSpPr>
                <a:spLocks noChangeArrowheads="1"/>
              </p:cNvSpPr>
              <p:nvPr/>
            </p:nvSpPr>
            <p:spPr bwMode="auto">
              <a:xfrm>
                <a:off x="3508" y="28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07" name="Oval 2159"/>
              <p:cNvSpPr>
                <a:spLocks noChangeArrowheads="1"/>
              </p:cNvSpPr>
              <p:nvPr/>
            </p:nvSpPr>
            <p:spPr bwMode="auto">
              <a:xfrm>
                <a:off x="3512" y="34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08" name="Oval 2160"/>
              <p:cNvSpPr>
                <a:spLocks noChangeArrowheads="1"/>
              </p:cNvSpPr>
              <p:nvPr/>
            </p:nvSpPr>
            <p:spPr bwMode="auto">
              <a:xfrm>
                <a:off x="3529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09" name="Oval 2161"/>
              <p:cNvSpPr>
                <a:spLocks noChangeArrowheads="1"/>
              </p:cNvSpPr>
              <p:nvPr/>
            </p:nvSpPr>
            <p:spPr bwMode="auto">
              <a:xfrm>
                <a:off x="3533" y="316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10" name="Oval 2162"/>
              <p:cNvSpPr>
                <a:spLocks noChangeArrowheads="1"/>
              </p:cNvSpPr>
              <p:nvPr/>
            </p:nvSpPr>
            <p:spPr bwMode="auto">
              <a:xfrm>
                <a:off x="3561" y="31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11" name="Oval 2163"/>
              <p:cNvSpPr>
                <a:spLocks noChangeArrowheads="1"/>
              </p:cNvSpPr>
              <p:nvPr/>
            </p:nvSpPr>
            <p:spPr bwMode="auto">
              <a:xfrm>
                <a:off x="3568" y="34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12" name="Oval 2164"/>
              <p:cNvSpPr>
                <a:spLocks noChangeArrowheads="1"/>
              </p:cNvSpPr>
              <p:nvPr/>
            </p:nvSpPr>
            <p:spPr bwMode="auto">
              <a:xfrm>
                <a:off x="3568" y="34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13" name="Oval 2165"/>
              <p:cNvSpPr>
                <a:spLocks noChangeArrowheads="1"/>
              </p:cNvSpPr>
              <p:nvPr/>
            </p:nvSpPr>
            <p:spPr bwMode="auto">
              <a:xfrm>
                <a:off x="3582" y="34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14" name="Oval 2166"/>
              <p:cNvSpPr>
                <a:spLocks noChangeArrowheads="1"/>
              </p:cNvSpPr>
              <p:nvPr/>
            </p:nvSpPr>
            <p:spPr bwMode="auto">
              <a:xfrm>
                <a:off x="3585" y="34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15" name="Oval 2167"/>
              <p:cNvSpPr>
                <a:spLocks noChangeArrowheads="1"/>
              </p:cNvSpPr>
              <p:nvPr/>
            </p:nvSpPr>
            <p:spPr bwMode="auto">
              <a:xfrm>
                <a:off x="3592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16" name="Oval 2168"/>
              <p:cNvSpPr>
                <a:spLocks noChangeArrowheads="1"/>
              </p:cNvSpPr>
              <p:nvPr/>
            </p:nvSpPr>
            <p:spPr bwMode="auto">
              <a:xfrm>
                <a:off x="3592" y="34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17" name="Oval 2169"/>
              <p:cNvSpPr>
                <a:spLocks noChangeArrowheads="1"/>
              </p:cNvSpPr>
              <p:nvPr/>
            </p:nvSpPr>
            <p:spPr bwMode="auto">
              <a:xfrm>
                <a:off x="3610" y="22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18" name="Oval 2170"/>
              <p:cNvSpPr>
                <a:spLocks noChangeArrowheads="1"/>
              </p:cNvSpPr>
              <p:nvPr/>
            </p:nvSpPr>
            <p:spPr bwMode="auto">
              <a:xfrm>
                <a:off x="3617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19" name="Oval 2171"/>
              <p:cNvSpPr>
                <a:spLocks noChangeArrowheads="1"/>
              </p:cNvSpPr>
              <p:nvPr/>
            </p:nvSpPr>
            <p:spPr bwMode="auto">
              <a:xfrm>
                <a:off x="3624" y="33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20" name="Oval 2172"/>
              <p:cNvSpPr>
                <a:spLocks noChangeArrowheads="1"/>
              </p:cNvSpPr>
              <p:nvPr/>
            </p:nvSpPr>
            <p:spPr bwMode="auto">
              <a:xfrm>
                <a:off x="3627" y="27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21" name="Oval 2173"/>
              <p:cNvSpPr>
                <a:spLocks noChangeArrowheads="1"/>
              </p:cNvSpPr>
              <p:nvPr/>
            </p:nvSpPr>
            <p:spPr bwMode="auto">
              <a:xfrm>
                <a:off x="3631" y="3431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22" name="Oval 2174"/>
              <p:cNvSpPr>
                <a:spLocks noChangeArrowheads="1"/>
              </p:cNvSpPr>
              <p:nvPr/>
            </p:nvSpPr>
            <p:spPr bwMode="auto">
              <a:xfrm>
                <a:off x="3634" y="30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23" name="Oval 2175"/>
              <p:cNvSpPr>
                <a:spLocks noChangeArrowheads="1"/>
              </p:cNvSpPr>
              <p:nvPr/>
            </p:nvSpPr>
            <p:spPr bwMode="auto">
              <a:xfrm>
                <a:off x="3641" y="34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24" name="Oval 2176"/>
              <p:cNvSpPr>
                <a:spLocks noChangeArrowheads="1"/>
              </p:cNvSpPr>
              <p:nvPr/>
            </p:nvSpPr>
            <p:spPr bwMode="auto">
              <a:xfrm>
                <a:off x="3645" y="3448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25" name="Oval 2177"/>
              <p:cNvSpPr>
                <a:spLocks noChangeArrowheads="1"/>
              </p:cNvSpPr>
              <p:nvPr/>
            </p:nvSpPr>
            <p:spPr bwMode="auto">
              <a:xfrm>
                <a:off x="3651" y="33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26" name="Oval 2178"/>
              <p:cNvSpPr>
                <a:spLocks noChangeArrowheads="1"/>
              </p:cNvSpPr>
              <p:nvPr/>
            </p:nvSpPr>
            <p:spPr bwMode="auto">
              <a:xfrm>
                <a:off x="3651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27" name="Oval 2179"/>
              <p:cNvSpPr>
                <a:spLocks noChangeArrowheads="1"/>
              </p:cNvSpPr>
              <p:nvPr/>
            </p:nvSpPr>
            <p:spPr bwMode="auto">
              <a:xfrm>
                <a:off x="3697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28" name="Oval 2180"/>
              <p:cNvSpPr>
                <a:spLocks noChangeArrowheads="1"/>
              </p:cNvSpPr>
              <p:nvPr/>
            </p:nvSpPr>
            <p:spPr bwMode="auto">
              <a:xfrm>
                <a:off x="3721" y="32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29" name="Oval 2181"/>
              <p:cNvSpPr>
                <a:spLocks noChangeArrowheads="1"/>
              </p:cNvSpPr>
              <p:nvPr/>
            </p:nvSpPr>
            <p:spPr bwMode="auto">
              <a:xfrm>
                <a:off x="3760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30" name="Oval 2182"/>
              <p:cNvSpPr>
                <a:spLocks noChangeArrowheads="1"/>
              </p:cNvSpPr>
              <p:nvPr/>
            </p:nvSpPr>
            <p:spPr bwMode="auto">
              <a:xfrm>
                <a:off x="3774" y="34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31" name="Oval 2183"/>
              <p:cNvSpPr>
                <a:spLocks noChangeArrowheads="1"/>
              </p:cNvSpPr>
              <p:nvPr/>
            </p:nvSpPr>
            <p:spPr bwMode="auto">
              <a:xfrm>
                <a:off x="3777" y="34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32" name="Oval 2184"/>
              <p:cNvSpPr>
                <a:spLocks noChangeArrowheads="1"/>
              </p:cNvSpPr>
              <p:nvPr/>
            </p:nvSpPr>
            <p:spPr bwMode="auto">
              <a:xfrm>
                <a:off x="3791" y="29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33" name="Oval 2185"/>
              <p:cNvSpPr>
                <a:spLocks noChangeArrowheads="1"/>
              </p:cNvSpPr>
              <p:nvPr/>
            </p:nvSpPr>
            <p:spPr bwMode="auto">
              <a:xfrm>
                <a:off x="3805" y="34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34" name="Oval 2186"/>
              <p:cNvSpPr>
                <a:spLocks noChangeArrowheads="1"/>
              </p:cNvSpPr>
              <p:nvPr/>
            </p:nvSpPr>
            <p:spPr bwMode="auto">
              <a:xfrm>
                <a:off x="3812" y="33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35" name="Oval 2187"/>
              <p:cNvSpPr>
                <a:spLocks noChangeArrowheads="1"/>
              </p:cNvSpPr>
              <p:nvPr/>
            </p:nvSpPr>
            <p:spPr bwMode="auto">
              <a:xfrm>
                <a:off x="3847" y="34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36" name="Oval 2188"/>
              <p:cNvSpPr>
                <a:spLocks noChangeArrowheads="1"/>
              </p:cNvSpPr>
              <p:nvPr/>
            </p:nvSpPr>
            <p:spPr bwMode="auto">
              <a:xfrm>
                <a:off x="3868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37" name="Oval 2189"/>
              <p:cNvSpPr>
                <a:spLocks noChangeArrowheads="1"/>
              </p:cNvSpPr>
              <p:nvPr/>
            </p:nvSpPr>
            <p:spPr bwMode="auto">
              <a:xfrm>
                <a:off x="3920" y="29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38" name="Oval 2190"/>
              <p:cNvSpPr>
                <a:spLocks noChangeArrowheads="1"/>
              </p:cNvSpPr>
              <p:nvPr/>
            </p:nvSpPr>
            <p:spPr bwMode="auto">
              <a:xfrm>
                <a:off x="3934" y="35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39" name="Oval 2191"/>
              <p:cNvSpPr>
                <a:spLocks noChangeArrowheads="1"/>
              </p:cNvSpPr>
              <p:nvPr/>
            </p:nvSpPr>
            <p:spPr bwMode="auto">
              <a:xfrm>
                <a:off x="3966" y="339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40" name="Oval 2192"/>
              <p:cNvSpPr>
                <a:spLocks noChangeArrowheads="1"/>
              </p:cNvSpPr>
              <p:nvPr/>
            </p:nvSpPr>
            <p:spPr bwMode="auto">
              <a:xfrm>
                <a:off x="3969" y="320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41" name="Oval 2193"/>
              <p:cNvSpPr>
                <a:spLocks noChangeArrowheads="1"/>
              </p:cNvSpPr>
              <p:nvPr/>
            </p:nvSpPr>
            <p:spPr bwMode="auto">
              <a:xfrm>
                <a:off x="3976" y="31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42" name="Oval 2194"/>
              <p:cNvSpPr>
                <a:spLocks noChangeArrowheads="1"/>
              </p:cNvSpPr>
              <p:nvPr/>
            </p:nvSpPr>
            <p:spPr bwMode="auto">
              <a:xfrm>
                <a:off x="3987" y="35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43" name="Oval 2195"/>
              <p:cNvSpPr>
                <a:spLocks noChangeArrowheads="1"/>
              </p:cNvSpPr>
              <p:nvPr/>
            </p:nvSpPr>
            <p:spPr bwMode="auto">
              <a:xfrm>
                <a:off x="4001" y="33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44" name="Oval 2196"/>
              <p:cNvSpPr>
                <a:spLocks noChangeArrowheads="1"/>
              </p:cNvSpPr>
              <p:nvPr/>
            </p:nvSpPr>
            <p:spPr bwMode="auto">
              <a:xfrm>
                <a:off x="4004" y="30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45" name="Oval 2197"/>
              <p:cNvSpPr>
                <a:spLocks noChangeArrowheads="1"/>
              </p:cNvSpPr>
              <p:nvPr/>
            </p:nvSpPr>
            <p:spPr bwMode="auto">
              <a:xfrm>
                <a:off x="4015" y="341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46" name="Oval 2198"/>
              <p:cNvSpPr>
                <a:spLocks noChangeArrowheads="1"/>
              </p:cNvSpPr>
              <p:nvPr/>
            </p:nvSpPr>
            <p:spPr bwMode="auto">
              <a:xfrm>
                <a:off x="4046" y="32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47" name="Oval 2199"/>
              <p:cNvSpPr>
                <a:spLocks noChangeArrowheads="1"/>
              </p:cNvSpPr>
              <p:nvPr/>
            </p:nvSpPr>
            <p:spPr bwMode="auto">
              <a:xfrm>
                <a:off x="4067" y="35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48" name="Oval 2200"/>
              <p:cNvSpPr>
                <a:spLocks noChangeArrowheads="1"/>
              </p:cNvSpPr>
              <p:nvPr/>
            </p:nvSpPr>
            <p:spPr bwMode="auto">
              <a:xfrm>
                <a:off x="4088" y="34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49" name="Oval 2201"/>
              <p:cNvSpPr>
                <a:spLocks noChangeArrowheads="1"/>
              </p:cNvSpPr>
              <p:nvPr/>
            </p:nvSpPr>
            <p:spPr bwMode="auto">
              <a:xfrm>
                <a:off x="4123" y="34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50" name="Oval 2202"/>
              <p:cNvSpPr>
                <a:spLocks noChangeArrowheads="1"/>
              </p:cNvSpPr>
              <p:nvPr/>
            </p:nvSpPr>
            <p:spPr bwMode="auto">
              <a:xfrm>
                <a:off x="4140" y="31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51" name="Oval 2203"/>
              <p:cNvSpPr>
                <a:spLocks noChangeArrowheads="1"/>
              </p:cNvSpPr>
              <p:nvPr/>
            </p:nvSpPr>
            <p:spPr bwMode="auto">
              <a:xfrm>
                <a:off x="4147" y="30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52" name="Oval 2204"/>
              <p:cNvSpPr>
                <a:spLocks noChangeArrowheads="1"/>
              </p:cNvSpPr>
              <p:nvPr/>
            </p:nvSpPr>
            <p:spPr bwMode="auto">
              <a:xfrm>
                <a:off x="4158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53" name="Oval 2205"/>
              <p:cNvSpPr>
                <a:spLocks noChangeArrowheads="1"/>
              </p:cNvSpPr>
              <p:nvPr/>
            </p:nvSpPr>
            <p:spPr bwMode="auto">
              <a:xfrm>
                <a:off x="4168" y="34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54" name="Oval 2206"/>
              <p:cNvSpPr>
                <a:spLocks noChangeArrowheads="1"/>
              </p:cNvSpPr>
              <p:nvPr/>
            </p:nvSpPr>
            <p:spPr bwMode="auto">
              <a:xfrm>
                <a:off x="4179" y="34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55" name="Oval 2207"/>
              <p:cNvSpPr>
                <a:spLocks noChangeArrowheads="1"/>
              </p:cNvSpPr>
              <p:nvPr/>
            </p:nvSpPr>
            <p:spPr bwMode="auto">
              <a:xfrm>
                <a:off x="4189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56" name="Oval 2208"/>
              <p:cNvSpPr>
                <a:spLocks noChangeArrowheads="1"/>
              </p:cNvSpPr>
              <p:nvPr/>
            </p:nvSpPr>
            <p:spPr bwMode="auto">
              <a:xfrm>
                <a:off x="4193" y="33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57" name="Oval 2209"/>
              <p:cNvSpPr>
                <a:spLocks noChangeArrowheads="1"/>
              </p:cNvSpPr>
              <p:nvPr/>
            </p:nvSpPr>
            <p:spPr bwMode="auto">
              <a:xfrm>
                <a:off x="4196" y="30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58" name="Oval 2210"/>
              <p:cNvSpPr>
                <a:spLocks noChangeArrowheads="1"/>
              </p:cNvSpPr>
              <p:nvPr/>
            </p:nvSpPr>
            <p:spPr bwMode="auto">
              <a:xfrm>
                <a:off x="4252" y="34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59" name="Oval 2211"/>
              <p:cNvSpPr>
                <a:spLocks noChangeArrowheads="1"/>
              </p:cNvSpPr>
              <p:nvPr/>
            </p:nvSpPr>
            <p:spPr bwMode="auto">
              <a:xfrm>
                <a:off x="4262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60" name="Oval 2212"/>
              <p:cNvSpPr>
                <a:spLocks noChangeArrowheads="1"/>
              </p:cNvSpPr>
              <p:nvPr/>
            </p:nvSpPr>
            <p:spPr bwMode="auto">
              <a:xfrm>
                <a:off x="4266" y="34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61" name="Oval 2213"/>
              <p:cNvSpPr>
                <a:spLocks noChangeArrowheads="1"/>
              </p:cNvSpPr>
              <p:nvPr/>
            </p:nvSpPr>
            <p:spPr bwMode="auto">
              <a:xfrm>
                <a:off x="4343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462" name="Oval 2214"/>
              <p:cNvSpPr>
                <a:spLocks noChangeArrowheads="1"/>
              </p:cNvSpPr>
              <p:nvPr/>
            </p:nvSpPr>
            <p:spPr bwMode="auto">
              <a:xfrm>
                <a:off x="4371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4581" name="Oval 2216"/>
            <p:cNvSpPr>
              <a:spLocks noChangeArrowheads="1"/>
            </p:cNvSpPr>
            <p:nvPr/>
          </p:nvSpPr>
          <p:spPr bwMode="auto">
            <a:xfrm>
              <a:off x="4392" y="3480"/>
              <a:ext cx="21" cy="21"/>
            </a:xfrm>
            <a:prstGeom prst="ellipse">
              <a:avLst/>
            </a:prstGeom>
            <a:solidFill>
              <a:srgbClr val="A0A0A0"/>
            </a:solidFill>
            <a:ln w="22225">
              <a:solidFill>
                <a:srgbClr val="A0A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82" name="Oval 2217"/>
            <p:cNvSpPr>
              <a:spLocks noChangeArrowheads="1"/>
            </p:cNvSpPr>
            <p:nvPr/>
          </p:nvSpPr>
          <p:spPr bwMode="auto">
            <a:xfrm>
              <a:off x="4419" y="3473"/>
              <a:ext cx="21" cy="21"/>
            </a:xfrm>
            <a:prstGeom prst="ellipse">
              <a:avLst/>
            </a:prstGeom>
            <a:solidFill>
              <a:srgbClr val="A0A0A0"/>
            </a:solidFill>
            <a:ln w="22225">
              <a:solidFill>
                <a:srgbClr val="A0A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83" name="Oval 2218"/>
            <p:cNvSpPr>
              <a:spLocks noChangeArrowheads="1"/>
            </p:cNvSpPr>
            <p:nvPr/>
          </p:nvSpPr>
          <p:spPr bwMode="auto">
            <a:xfrm>
              <a:off x="4437" y="3326"/>
              <a:ext cx="21" cy="21"/>
            </a:xfrm>
            <a:prstGeom prst="ellipse">
              <a:avLst/>
            </a:prstGeom>
            <a:solidFill>
              <a:srgbClr val="A0A0A0"/>
            </a:solidFill>
            <a:ln w="22225">
              <a:solidFill>
                <a:srgbClr val="A0A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84" name="Oval 2219"/>
            <p:cNvSpPr>
              <a:spLocks noChangeArrowheads="1"/>
            </p:cNvSpPr>
            <p:nvPr/>
          </p:nvSpPr>
          <p:spPr bwMode="auto">
            <a:xfrm>
              <a:off x="4475" y="3333"/>
              <a:ext cx="21" cy="21"/>
            </a:xfrm>
            <a:prstGeom prst="ellipse">
              <a:avLst/>
            </a:prstGeom>
            <a:solidFill>
              <a:srgbClr val="A0A0A0"/>
            </a:solidFill>
            <a:ln w="22225">
              <a:solidFill>
                <a:srgbClr val="A0A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85" name="Oval 2220"/>
            <p:cNvSpPr>
              <a:spLocks noChangeArrowheads="1"/>
            </p:cNvSpPr>
            <p:nvPr/>
          </p:nvSpPr>
          <p:spPr bwMode="auto">
            <a:xfrm>
              <a:off x="4496" y="3138"/>
              <a:ext cx="21" cy="21"/>
            </a:xfrm>
            <a:prstGeom prst="ellipse">
              <a:avLst/>
            </a:prstGeom>
            <a:solidFill>
              <a:srgbClr val="A0A0A0"/>
            </a:solidFill>
            <a:ln w="22225">
              <a:solidFill>
                <a:srgbClr val="A0A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86" name="Oval 2221"/>
            <p:cNvSpPr>
              <a:spLocks noChangeArrowheads="1"/>
            </p:cNvSpPr>
            <p:nvPr/>
          </p:nvSpPr>
          <p:spPr bwMode="auto">
            <a:xfrm>
              <a:off x="4709" y="3431"/>
              <a:ext cx="21" cy="21"/>
            </a:xfrm>
            <a:prstGeom prst="ellipse">
              <a:avLst/>
            </a:prstGeom>
            <a:solidFill>
              <a:srgbClr val="A0A0A0"/>
            </a:solidFill>
            <a:ln w="22225">
              <a:solidFill>
                <a:srgbClr val="A0A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87" name="Oval 2222"/>
            <p:cNvSpPr>
              <a:spLocks noChangeArrowheads="1"/>
            </p:cNvSpPr>
            <p:nvPr/>
          </p:nvSpPr>
          <p:spPr bwMode="auto">
            <a:xfrm>
              <a:off x="4905" y="3162"/>
              <a:ext cx="21" cy="21"/>
            </a:xfrm>
            <a:prstGeom prst="ellipse">
              <a:avLst/>
            </a:prstGeom>
            <a:solidFill>
              <a:srgbClr val="A0A0A0"/>
            </a:solidFill>
            <a:ln w="22225">
              <a:solidFill>
                <a:srgbClr val="A0A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91" name="Oval 2226"/>
            <p:cNvSpPr>
              <a:spLocks noChangeArrowheads="1"/>
            </p:cNvSpPr>
            <p:nvPr/>
          </p:nvSpPr>
          <p:spPr bwMode="auto">
            <a:xfrm>
              <a:off x="785" y="1552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92" name="Rectangle 2227"/>
            <p:cNvSpPr>
              <a:spLocks noChangeArrowheads="1"/>
            </p:cNvSpPr>
            <p:nvPr/>
          </p:nvSpPr>
          <p:spPr bwMode="auto">
            <a:xfrm>
              <a:off x="624" y="1376"/>
              <a:ext cx="47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Princeton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93" name="Oval 2228"/>
            <p:cNvSpPr>
              <a:spLocks noChangeArrowheads="1"/>
            </p:cNvSpPr>
            <p:nvPr/>
          </p:nvSpPr>
          <p:spPr bwMode="auto">
            <a:xfrm>
              <a:off x="845" y="2045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95" name="Oval 2230"/>
            <p:cNvSpPr>
              <a:spLocks noChangeArrowheads="1"/>
            </p:cNvSpPr>
            <p:nvPr/>
          </p:nvSpPr>
          <p:spPr bwMode="auto">
            <a:xfrm>
              <a:off x="859" y="1944"/>
              <a:ext cx="42" cy="41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96" name="Rectangle 2231"/>
            <p:cNvSpPr>
              <a:spLocks noChangeArrowheads="1"/>
            </p:cNvSpPr>
            <p:nvPr/>
          </p:nvSpPr>
          <p:spPr bwMode="auto">
            <a:xfrm>
              <a:off x="929" y="1902"/>
              <a:ext cx="32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Brown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97" name="Oval 2232"/>
            <p:cNvSpPr>
              <a:spLocks noChangeArrowheads="1"/>
            </p:cNvSpPr>
            <p:nvPr/>
          </p:nvSpPr>
          <p:spPr bwMode="auto">
            <a:xfrm>
              <a:off x="869" y="1800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98" name="Rectangle 2233"/>
            <p:cNvSpPr>
              <a:spLocks noChangeArrowheads="1"/>
            </p:cNvSpPr>
            <p:nvPr/>
          </p:nvSpPr>
          <p:spPr bwMode="auto">
            <a:xfrm>
              <a:off x="939" y="1758"/>
              <a:ext cx="40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Harvard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99" name="Oval 2234"/>
            <p:cNvSpPr>
              <a:spLocks noChangeArrowheads="1"/>
            </p:cNvSpPr>
            <p:nvPr/>
          </p:nvSpPr>
          <p:spPr bwMode="auto">
            <a:xfrm>
              <a:off x="880" y="2024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600" name="Rectangle 2235"/>
            <p:cNvSpPr>
              <a:spLocks noChangeArrowheads="1"/>
            </p:cNvSpPr>
            <p:nvPr/>
          </p:nvSpPr>
          <p:spPr bwMode="auto">
            <a:xfrm>
              <a:off x="636" y="2083"/>
              <a:ext cx="26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Duke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601" name="Oval 2236"/>
            <p:cNvSpPr>
              <a:spLocks noChangeArrowheads="1"/>
            </p:cNvSpPr>
            <p:nvPr/>
          </p:nvSpPr>
          <p:spPr bwMode="auto">
            <a:xfrm>
              <a:off x="908" y="1790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603" name="Oval 2238"/>
            <p:cNvSpPr>
              <a:spLocks noChangeArrowheads="1"/>
            </p:cNvSpPr>
            <p:nvPr/>
          </p:nvSpPr>
          <p:spPr bwMode="auto">
            <a:xfrm>
              <a:off x="911" y="1650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604" name="Rectangle 2239"/>
            <p:cNvSpPr>
              <a:spLocks noChangeArrowheads="1"/>
            </p:cNvSpPr>
            <p:nvPr/>
          </p:nvSpPr>
          <p:spPr bwMode="auto">
            <a:xfrm>
              <a:off x="976" y="1585"/>
              <a:ext cx="42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Stanford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605" name="Oval 2240"/>
            <p:cNvSpPr>
              <a:spLocks noChangeArrowheads="1"/>
            </p:cNvSpPr>
            <p:nvPr/>
          </p:nvSpPr>
          <p:spPr bwMode="auto">
            <a:xfrm>
              <a:off x="918" y="1814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606" name="Rectangle 2241"/>
            <p:cNvSpPr>
              <a:spLocks noChangeArrowheads="1"/>
            </p:cNvSpPr>
            <p:nvPr/>
          </p:nvSpPr>
          <p:spPr bwMode="auto">
            <a:xfrm>
              <a:off x="646" y="1801"/>
              <a:ext cx="21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Yale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607" name="Oval 2242"/>
            <p:cNvSpPr>
              <a:spLocks noChangeArrowheads="1"/>
            </p:cNvSpPr>
            <p:nvPr/>
          </p:nvSpPr>
          <p:spPr bwMode="auto">
            <a:xfrm>
              <a:off x="970" y="2184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3264" name="Rectangle 2243"/>
            <p:cNvSpPr>
              <a:spLocks noChangeArrowheads="1"/>
            </p:cNvSpPr>
            <p:nvPr/>
          </p:nvSpPr>
          <p:spPr bwMode="auto">
            <a:xfrm>
              <a:off x="988" y="2225"/>
              <a:ext cx="41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Chicago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3265" name="Oval 2244"/>
            <p:cNvSpPr>
              <a:spLocks noChangeArrowheads="1"/>
            </p:cNvSpPr>
            <p:nvPr/>
          </p:nvSpPr>
          <p:spPr bwMode="auto">
            <a:xfrm>
              <a:off x="1019" y="1751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3267" name="Oval 2246"/>
            <p:cNvSpPr>
              <a:spLocks noChangeArrowheads="1"/>
            </p:cNvSpPr>
            <p:nvPr/>
          </p:nvSpPr>
          <p:spPr bwMode="auto">
            <a:xfrm>
              <a:off x="1030" y="1696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3268" name="Rectangle 2247"/>
            <p:cNvSpPr>
              <a:spLocks noChangeArrowheads="1"/>
            </p:cNvSpPr>
            <p:nvPr/>
          </p:nvSpPr>
          <p:spPr bwMode="auto">
            <a:xfrm>
              <a:off x="1107" y="1698"/>
              <a:ext cx="47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Columbia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3269" name="Oval 2248"/>
            <p:cNvSpPr>
              <a:spLocks noChangeArrowheads="1"/>
            </p:cNvSpPr>
            <p:nvPr/>
          </p:nvSpPr>
          <p:spPr bwMode="auto">
            <a:xfrm>
              <a:off x="1037" y="1535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3270" name="Rectangle 2249"/>
            <p:cNvSpPr>
              <a:spLocks noChangeArrowheads="1"/>
            </p:cNvSpPr>
            <p:nvPr/>
          </p:nvSpPr>
          <p:spPr bwMode="auto">
            <a:xfrm>
              <a:off x="1110" y="1493"/>
              <a:ext cx="19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MIT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3271" name="Line 2250"/>
            <p:cNvSpPr>
              <a:spLocks noChangeShapeType="1"/>
            </p:cNvSpPr>
            <p:nvPr/>
          </p:nvSpPr>
          <p:spPr bwMode="auto">
            <a:xfrm flipV="1">
              <a:off x="548" y="449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3272" name="Line 2251"/>
            <p:cNvSpPr>
              <a:spLocks noChangeShapeType="1"/>
            </p:cNvSpPr>
            <p:nvPr/>
          </p:nvSpPr>
          <p:spPr bwMode="auto">
            <a:xfrm flipH="1">
              <a:off x="492" y="3571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3273" name="Rectangle 2252"/>
            <p:cNvSpPr>
              <a:spLocks noChangeArrowheads="1"/>
            </p:cNvSpPr>
            <p:nvPr/>
          </p:nvSpPr>
          <p:spPr bwMode="auto">
            <a:xfrm rot="16200000">
              <a:off x="355" y="3447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0</a:t>
              </a:r>
            </a:p>
          </p:txBody>
        </p:sp>
        <p:sp>
          <p:nvSpPr>
            <p:cNvPr id="43274" name="Line 2253"/>
            <p:cNvSpPr>
              <a:spLocks noChangeShapeType="1"/>
            </p:cNvSpPr>
            <p:nvPr/>
          </p:nvSpPr>
          <p:spPr bwMode="auto">
            <a:xfrm flipH="1">
              <a:off x="492" y="2967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3283" name="Rectangle 2254"/>
            <p:cNvSpPr>
              <a:spLocks noChangeArrowheads="1"/>
            </p:cNvSpPr>
            <p:nvPr/>
          </p:nvSpPr>
          <p:spPr bwMode="auto">
            <a:xfrm rot="16200000">
              <a:off x="314" y="2843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20</a:t>
              </a:r>
            </a:p>
          </p:txBody>
        </p:sp>
        <p:sp>
          <p:nvSpPr>
            <p:cNvPr id="43295" name="Line 2255"/>
            <p:cNvSpPr>
              <a:spLocks noChangeShapeType="1"/>
            </p:cNvSpPr>
            <p:nvPr/>
          </p:nvSpPr>
          <p:spPr bwMode="auto">
            <a:xfrm flipH="1">
              <a:off x="492" y="2359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704" name="Rectangle 2256"/>
            <p:cNvSpPr>
              <a:spLocks noChangeArrowheads="1"/>
            </p:cNvSpPr>
            <p:nvPr/>
          </p:nvSpPr>
          <p:spPr bwMode="auto">
            <a:xfrm rot="16200000">
              <a:off x="314" y="2235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40</a:t>
              </a:r>
            </a:p>
          </p:txBody>
        </p:sp>
        <p:sp>
          <p:nvSpPr>
            <p:cNvPr id="4705" name="Line 2257"/>
            <p:cNvSpPr>
              <a:spLocks noChangeShapeType="1"/>
            </p:cNvSpPr>
            <p:nvPr/>
          </p:nvSpPr>
          <p:spPr bwMode="auto">
            <a:xfrm flipH="1">
              <a:off x="492" y="1751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706" name="Rectangle 2258"/>
            <p:cNvSpPr>
              <a:spLocks noChangeArrowheads="1"/>
            </p:cNvSpPr>
            <p:nvPr/>
          </p:nvSpPr>
          <p:spPr bwMode="auto">
            <a:xfrm rot="16200000">
              <a:off x="314" y="1628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60</a:t>
              </a:r>
            </a:p>
          </p:txBody>
        </p:sp>
        <p:sp>
          <p:nvSpPr>
            <p:cNvPr id="4707" name="Line 2259"/>
            <p:cNvSpPr>
              <a:spLocks noChangeShapeType="1"/>
            </p:cNvSpPr>
            <p:nvPr/>
          </p:nvSpPr>
          <p:spPr bwMode="auto">
            <a:xfrm flipH="1">
              <a:off x="492" y="1147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738" name="Rectangle 2260"/>
            <p:cNvSpPr>
              <a:spLocks noChangeArrowheads="1"/>
            </p:cNvSpPr>
            <p:nvPr/>
          </p:nvSpPr>
          <p:spPr bwMode="auto">
            <a:xfrm rot="16200000">
              <a:off x="314" y="1024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80</a:t>
              </a:r>
            </a:p>
          </p:txBody>
        </p:sp>
        <p:sp>
          <p:nvSpPr>
            <p:cNvPr id="4739" name="Line 2261"/>
            <p:cNvSpPr>
              <a:spLocks noChangeShapeType="1"/>
            </p:cNvSpPr>
            <p:nvPr/>
          </p:nvSpPr>
          <p:spPr bwMode="auto">
            <a:xfrm flipH="1">
              <a:off x="492" y="540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740" name="Rectangle 2262"/>
            <p:cNvSpPr>
              <a:spLocks noChangeArrowheads="1"/>
            </p:cNvSpPr>
            <p:nvPr/>
          </p:nvSpPr>
          <p:spPr bwMode="auto">
            <a:xfrm rot="16200000">
              <a:off x="274" y="412"/>
              <a:ext cx="24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100</a:t>
              </a:r>
            </a:p>
          </p:txBody>
        </p:sp>
        <p:sp>
          <p:nvSpPr>
            <p:cNvPr id="4741" name="Rectangle 2263"/>
            <p:cNvSpPr>
              <a:spLocks noChangeArrowheads="1"/>
            </p:cNvSpPr>
            <p:nvPr/>
          </p:nvSpPr>
          <p:spPr bwMode="auto">
            <a:xfrm rot="16200000">
              <a:off x="-1548" y="1880"/>
              <a:ext cx="347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Top-Quintile Outcome Rate: P(Child in Q5 | Par in Q1)</a:t>
              </a:r>
            </a:p>
          </p:txBody>
        </p:sp>
        <p:sp>
          <p:nvSpPr>
            <p:cNvPr id="41106" name="Line 2264"/>
            <p:cNvSpPr>
              <a:spLocks noChangeShapeType="1"/>
            </p:cNvSpPr>
            <p:nvPr/>
          </p:nvSpPr>
          <p:spPr bwMode="auto">
            <a:xfrm>
              <a:off x="548" y="3665"/>
              <a:ext cx="508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1107" name="Line 2265"/>
            <p:cNvSpPr>
              <a:spLocks noChangeShapeType="1"/>
            </p:cNvSpPr>
            <p:nvPr/>
          </p:nvSpPr>
          <p:spPr bwMode="auto">
            <a:xfrm>
              <a:off x="64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1108" name="Rectangle 2266"/>
            <p:cNvSpPr>
              <a:spLocks noChangeArrowheads="1"/>
            </p:cNvSpPr>
            <p:nvPr/>
          </p:nvSpPr>
          <p:spPr bwMode="auto">
            <a:xfrm>
              <a:off x="604" y="3752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0</a:t>
              </a:r>
            </a:p>
          </p:txBody>
        </p:sp>
        <p:sp>
          <p:nvSpPr>
            <p:cNvPr id="41109" name="Line 2267"/>
            <p:cNvSpPr>
              <a:spLocks noChangeShapeType="1"/>
            </p:cNvSpPr>
            <p:nvPr/>
          </p:nvSpPr>
          <p:spPr bwMode="auto">
            <a:xfrm>
              <a:off x="2273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1110" name="Rectangle 2268"/>
            <p:cNvSpPr>
              <a:spLocks noChangeArrowheads="1"/>
            </p:cNvSpPr>
            <p:nvPr/>
          </p:nvSpPr>
          <p:spPr bwMode="auto">
            <a:xfrm>
              <a:off x="2192" y="3752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20</a:t>
              </a:r>
            </a:p>
          </p:txBody>
        </p:sp>
        <p:sp>
          <p:nvSpPr>
            <p:cNvPr id="41111" name="Line 2269"/>
            <p:cNvSpPr>
              <a:spLocks noChangeShapeType="1"/>
            </p:cNvSpPr>
            <p:nvPr/>
          </p:nvSpPr>
          <p:spPr bwMode="auto">
            <a:xfrm>
              <a:off x="3906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1112" name="Rectangle 2270"/>
            <p:cNvSpPr>
              <a:spLocks noChangeArrowheads="1"/>
            </p:cNvSpPr>
            <p:nvPr/>
          </p:nvSpPr>
          <p:spPr bwMode="auto">
            <a:xfrm>
              <a:off x="3826" y="3752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40</a:t>
              </a:r>
            </a:p>
          </p:txBody>
        </p:sp>
        <p:sp>
          <p:nvSpPr>
            <p:cNvPr id="41113" name="Line 2271"/>
            <p:cNvSpPr>
              <a:spLocks noChangeShapeType="1"/>
            </p:cNvSpPr>
            <p:nvPr/>
          </p:nvSpPr>
          <p:spPr bwMode="auto">
            <a:xfrm>
              <a:off x="554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1114" name="Rectangle 2272"/>
            <p:cNvSpPr>
              <a:spLocks noChangeArrowheads="1"/>
            </p:cNvSpPr>
            <p:nvPr/>
          </p:nvSpPr>
          <p:spPr bwMode="auto">
            <a:xfrm>
              <a:off x="5460" y="3752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60</a:t>
              </a:r>
            </a:p>
          </p:txBody>
        </p:sp>
        <p:sp>
          <p:nvSpPr>
            <p:cNvPr id="41115" name="Rectangle 2273"/>
            <p:cNvSpPr>
              <a:spLocks noChangeArrowheads="1"/>
            </p:cNvSpPr>
            <p:nvPr/>
          </p:nvSpPr>
          <p:spPr bwMode="auto">
            <a:xfrm>
              <a:off x="1606" y="3937"/>
              <a:ext cx="294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Access: Percent of Parents in Bottom Quintile</a:t>
              </a:r>
            </a:p>
          </p:txBody>
        </p:sp>
        <p:sp>
          <p:nvSpPr>
            <p:cNvPr id="41116" name="Rectangle 2274"/>
            <p:cNvSpPr>
              <a:spLocks noChangeArrowheads="1"/>
            </p:cNvSpPr>
            <p:nvPr/>
          </p:nvSpPr>
          <p:spPr bwMode="auto">
            <a:xfrm>
              <a:off x="2842" y="1971"/>
              <a:ext cx="2740" cy="172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1119" name="Rectangle 2277"/>
            <p:cNvSpPr>
              <a:spLocks noChangeArrowheads="1"/>
            </p:cNvSpPr>
            <p:nvPr/>
          </p:nvSpPr>
          <p:spPr bwMode="auto">
            <a:xfrm>
              <a:off x="3062" y="191"/>
              <a:ext cx="57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500" b="0" i="0" u="none" strike="noStrike" kern="1200" cap="none" spc="0" normalizeH="0" baseline="0" noProof="0">
                  <a:ln>
                    <a:noFill/>
                  </a:ln>
                  <a:solidFill>
                    <a:srgbClr val="1E2D5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 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1524051" y="277821"/>
            <a:ext cx="9144001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76" name="TextBox 92"/>
          <p:cNvSpPr txBox="1"/>
          <p:nvPr/>
        </p:nvSpPr>
        <p:spPr>
          <a:xfrm>
            <a:off x="1524134" y="76200"/>
            <a:ext cx="9143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Mobility Rates: Top-Quintile Outcome Rate vs. Access by College</a:t>
            </a:r>
          </a:p>
        </p:txBody>
      </p:sp>
      <p:sp>
        <p:nvSpPr>
          <p:cNvPr id="4577" name="Oval 2317"/>
          <p:cNvSpPr>
            <a:spLocks noChangeArrowheads="1"/>
          </p:cNvSpPr>
          <p:nvPr/>
        </p:nvSpPr>
        <p:spPr bwMode="auto">
          <a:xfrm>
            <a:off x="6378577" y="1987554"/>
            <a:ext cx="66675" cy="66675"/>
          </a:xfrm>
          <a:prstGeom prst="ellipse">
            <a:avLst/>
          </a:prstGeom>
          <a:solidFill>
            <a:srgbClr val="0000FF"/>
          </a:solidFill>
          <a:ln w="22225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78" name="Rectangle 2319"/>
          <p:cNvSpPr>
            <a:spLocks noChangeArrowheads="1"/>
          </p:cNvSpPr>
          <p:nvPr/>
        </p:nvSpPr>
        <p:spPr bwMode="auto">
          <a:xfrm>
            <a:off x="6589790" y="1905003"/>
            <a:ext cx="365709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Ivy Plus Colleges (Avg. MR = 2.2%)</a:t>
            </a:r>
          </a:p>
        </p:txBody>
      </p:sp>
    </p:spTree>
    <p:extLst>
      <p:ext uri="{BB962C8B-B14F-4D97-AF65-F5344CB8AC3E}">
        <p14:creationId xmlns:p14="http://schemas.microsoft.com/office/powerpoint/2010/main" val="4013378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295400"/>
            <a:ext cx="9753600" cy="53340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we improve education in America? </a:t>
            </a:r>
          </a:p>
          <a:p>
            <a:pPr lvl="1"/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Traditionally, measuring impacts of education systematically was difficult</a:t>
            </a:r>
          </a:p>
          <a:p>
            <a:pPr lvl="1"/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Administrative data from colleges and school districts are giving us a more scientific understanding of the “education production function”</a:t>
            </a:r>
          </a:p>
          <a:p>
            <a:pPr lvl="1"/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with higher education, then turn to K-12 education</a:t>
            </a:r>
          </a:p>
          <a:p>
            <a:pPr lvl="1"/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Reference: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Chetty, Friedman, </a:t>
            </a:r>
            <a:r>
              <a:rPr lang="en-US" sz="17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Saez</a:t>
            </a:r>
            <a:r>
              <a:rPr lang="en-US" sz="1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Turner, </a:t>
            </a:r>
            <a:r>
              <a:rPr lang="en-US" sz="17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Yagan</a:t>
            </a:r>
            <a:r>
              <a:rPr lang="en-US" sz="1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“Mobility Report Cards: The Role of Colleges in Intergenerational Mobility” Working Paper 2017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0" y="90714"/>
            <a:ext cx="9144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Education and Upward Mobility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0306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519237" y="98425"/>
            <a:ext cx="9153527" cy="6661150"/>
            <a:chOff x="-3" y="62"/>
            <a:chExt cx="5766" cy="4196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30" name="Group 205"/>
            <p:cNvGrpSpPr>
              <a:grpSpLocks/>
            </p:cNvGrpSpPr>
            <p:nvPr/>
          </p:nvGrpSpPr>
          <p:grpSpPr bwMode="auto">
            <a:xfrm>
              <a:off x="-3" y="62"/>
              <a:ext cx="5766" cy="4196"/>
              <a:chOff x="-3" y="62"/>
              <a:chExt cx="5766" cy="4196"/>
            </a:xfrm>
          </p:grpSpPr>
          <p:sp>
            <p:nvSpPr>
              <p:cNvPr id="55732" name="Rectangle 5"/>
              <p:cNvSpPr>
                <a:spLocks noChangeArrowheads="1"/>
              </p:cNvSpPr>
              <p:nvPr/>
            </p:nvSpPr>
            <p:spPr bwMode="auto">
              <a:xfrm>
                <a:off x="-3" y="62"/>
                <a:ext cx="5766" cy="419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33" name="Rectangle 6"/>
              <p:cNvSpPr>
                <a:spLocks noChangeArrowheads="1"/>
              </p:cNvSpPr>
              <p:nvPr/>
            </p:nvSpPr>
            <p:spPr bwMode="auto">
              <a:xfrm>
                <a:off x="0" y="68"/>
                <a:ext cx="5757" cy="4187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34" name="Rectangle 7"/>
              <p:cNvSpPr>
                <a:spLocks noChangeArrowheads="1"/>
              </p:cNvSpPr>
              <p:nvPr/>
            </p:nvSpPr>
            <p:spPr bwMode="auto">
              <a:xfrm>
                <a:off x="562" y="477"/>
                <a:ext cx="5083" cy="3216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35" name="Line 8"/>
              <p:cNvSpPr>
                <a:spLocks noChangeShapeType="1"/>
              </p:cNvSpPr>
              <p:nvPr/>
            </p:nvSpPr>
            <p:spPr bwMode="auto">
              <a:xfrm>
                <a:off x="548" y="3571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36" name="Line 9"/>
              <p:cNvSpPr>
                <a:spLocks noChangeShapeType="1"/>
              </p:cNvSpPr>
              <p:nvPr/>
            </p:nvSpPr>
            <p:spPr bwMode="auto">
              <a:xfrm>
                <a:off x="548" y="2967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37" name="Line 10"/>
              <p:cNvSpPr>
                <a:spLocks noChangeShapeType="1"/>
              </p:cNvSpPr>
              <p:nvPr/>
            </p:nvSpPr>
            <p:spPr bwMode="auto">
              <a:xfrm>
                <a:off x="548" y="2359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38" name="Line 11"/>
              <p:cNvSpPr>
                <a:spLocks noChangeShapeType="1"/>
              </p:cNvSpPr>
              <p:nvPr/>
            </p:nvSpPr>
            <p:spPr bwMode="auto">
              <a:xfrm>
                <a:off x="548" y="1751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39" name="Line 12"/>
              <p:cNvSpPr>
                <a:spLocks noChangeShapeType="1"/>
              </p:cNvSpPr>
              <p:nvPr/>
            </p:nvSpPr>
            <p:spPr bwMode="auto">
              <a:xfrm>
                <a:off x="548" y="1147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40" name="Line 13"/>
              <p:cNvSpPr>
                <a:spLocks noChangeShapeType="1"/>
              </p:cNvSpPr>
              <p:nvPr/>
            </p:nvSpPr>
            <p:spPr bwMode="auto">
              <a:xfrm>
                <a:off x="548" y="540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41" name="Oval 14"/>
              <p:cNvSpPr>
                <a:spLocks noChangeArrowheads="1"/>
              </p:cNvSpPr>
              <p:nvPr/>
            </p:nvSpPr>
            <p:spPr bwMode="auto">
              <a:xfrm>
                <a:off x="723" y="20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42" name="Oval 15"/>
              <p:cNvSpPr>
                <a:spLocks noChangeArrowheads="1"/>
              </p:cNvSpPr>
              <p:nvPr/>
            </p:nvSpPr>
            <p:spPr bwMode="auto">
              <a:xfrm>
                <a:off x="733" y="17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43" name="Oval 16"/>
              <p:cNvSpPr>
                <a:spLocks noChangeArrowheads="1"/>
              </p:cNvSpPr>
              <p:nvPr/>
            </p:nvSpPr>
            <p:spPr bwMode="auto">
              <a:xfrm>
                <a:off x="740" y="23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44" name="Oval 17"/>
              <p:cNvSpPr>
                <a:spLocks noChangeArrowheads="1"/>
              </p:cNvSpPr>
              <p:nvPr/>
            </p:nvSpPr>
            <p:spPr bwMode="auto">
              <a:xfrm>
                <a:off x="744" y="26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45" name="Oval 18"/>
              <p:cNvSpPr>
                <a:spLocks noChangeArrowheads="1"/>
              </p:cNvSpPr>
              <p:nvPr/>
            </p:nvSpPr>
            <p:spPr bwMode="auto">
              <a:xfrm>
                <a:off x="747" y="16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46" name="Oval 19"/>
              <p:cNvSpPr>
                <a:spLocks noChangeArrowheads="1"/>
              </p:cNvSpPr>
              <p:nvPr/>
            </p:nvSpPr>
            <p:spPr bwMode="auto">
              <a:xfrm>
                <a:off x="751" y="171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47" name="Oval 20"/>
              <p:cNvSpPr>
                <a:spLocks noChangeArrowheads="1"/>
              </p:cNvSpPr>
              <p:nvPr/>
            </p:nvSpPr>
            <p:spPr bwMode="auto">
              <a:xfrm>
                <a:off x="765" y="2370"/>
                <a:ext cx="20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48" name="Oval 21"/>
              <p:cNvSpPr>
                <a:spLocks noChangeArrowheads="1"/>
              </p:cNvSpPr>
              <p:nvPr/>
            </p:nvSpPr>
            <p:spPr bwMode="auto">
              <a:xfrm>
                <a:off x="768" y="2356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49" name="Oval 22"/>
              <p:cNvSpPr>
                <a:spLocks noChangeArrowheads="1"/>
              </p:cNvSpPr>
              <p:nvPr/>
            </p:nvSpPr>
            <p:spPr bwMode="auto">
              <a:xfrm>
                <a:off x="771" y="24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50" name="Oval 23"/>
              <p:cNvSpPr>
                <a:spLocks noChangeArrowheads="1"/>
              </p:cNvSpPr>
              <p:nvPr/>
            </p:nvSpPr>
            <p:spPr bwMode="auto">
              <a:xfrm>
                <a:off x="771" y="24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51" name="Oval 24"/>
              <p:cNvSpPr>
                <a:spLocks noChangeArrowheads="1"/>
              </p:cNvSpPr>
              <p:nvPr/>
            </p:nvSpPr>
            <p:spPr bwMode="auto">
              <a:xfrm>
                <a:off x="771" y="17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52" name="Oval 25"/>
              <p:cNvSpPr>
                <a:spLocks noChangeArrowheads="1"/>
              </p:cNvSpPr>
              <p:nvPr/>
            </p:nvSpPr>
            <p:spPr bwMode="auto">
              <a:xfrm>
                <a:off x="775" y="24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53" name="Oval 26"/>
              <p:cNvSpPr>
                <a:spLocks noChangeArrowheads="1"/>
              </p:cNvSpPr>
              <p:nvPr/>
            </p:nvSpPr>
            <p:spPr bwMode="auto">
              <a:xfrm>
                <a:off x="775" y="23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54" name="Oval 27"/>
              <p:cNvSpPr>
                <a:spLocks noChangeArrowheads="1"/>
              </p:cNvSpPr>
              <p:nvPr/>
            </p:nvSpPr>
            <p:spPr bwMode="auto">
              <a:xfrm>
                <a:off x="782" y="23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55" name="Oval 28"/>
              <p:cNvSpPr>
                <a:spLocks noChangeArrowheads="1"/>
              </p:cNvSpPr>
              <p:nvPr/>
            </p:nvSpPr>
            <p:spPr bwMode="auto">
              <a:xfrm>
                <a:off x="782" y="23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56" name="Oval 29"/>
              <p:cNvSpPr>
                <a:spLocks noChangeArrowheads="1"/>
              </p:cNvSpPr>
              <p:nvPr/>
            </p:nvSpPr>
            <p:spPr bwMode="auto">
              <a:xfrm>
                <a:off x="782" y="23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57" name="Oval 30"/>
              <p:cNvSpPr>
                <a:spLocks noChangeArrowheads="1"/>
              </p:cNvSpPr>
              <p:nvPr/>
            </p:nvSpPr>
            <p:spPr bwMode="auto">
              <a:xfrm>
                <a:off x="782" y="20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58" name="Oval 31"/>
              <p:cNvSpPr>
                <a:spLocks noChangeArrowheads="1"/>
              </p:cNvSpPr>
              <p:nvPr/>
            </p:nvSpPr>
            <p:spPr bwMode="auto">
              <a:xfrm>
                <a:off x="782" y="22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59" name="Oval 32"/>
              <p:cNvSpPr>
                <a:spLocks noChangeArrowheads="1"/>
              </p:cNvSpPr>
              <p:nvPr/>
            </p:nvSpPr>
            <p:spPr bwMode="auto">
              <a:xfrm>
                <a:off x="785" y="25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60" name="Oval 33"/>
              <p:cNvSpPr>
                <a:spLocks noChangeArrowheads="1"/>
              </p:cNvSpPr>
              <p:nvPr/>
            </p:nvSpPr>
            <p:spPr bwMode="auto">
              <a:xfrm>
                <a:off x="789" y="19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61" name="Oval 34"/>
              <p:cNvSpPr>
                <a:spLocks noChangeArrowheads="1"/>
              </p:cNvSpPr>
              <p:nvPr/>
            </p:nvSpPr>
            <p:spPr bwMode="auto">
              <a:xfrm>
                <a:off x="792" y="19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62" name="Oval 35"/>
              <p:cNvSpPr>
                <a:spLocks noChangeArrowheads="1"/>
              </p:cNvSpPr>
              <p:nvPr/>
            </p:nvSpPr>
            <p:spPr bwMode="auto">
              <a:xfrm>
                <a:off x="796" y="15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63" name="Oval 36"/>
              <p:cNvSpPr>
                <a:spLocks noChangeArrowheads="1"/>
              </p:cNvSpPr>
              <p:nvPr/>
            </p:nvSpPr>
            <p:spPr bwMode="auto">
              <a:xfrm>
                <a:off x="796" y="21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64" name="Oval 37"/>
              <p:cNvSpPr>
                <a:spLocks noChangeArrowheads="1"/>
              </p:cNvSpPr>
              <p:nvPr/>
            </p:nvSpPr>
            <p:spPr bwMode="auto">
              <a:xfrm>
                <a:off x="799" y="22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65" name="Oval 38"/>
              <p:cNvSpPr>
                <a:spLocks noChangeArrowheads="1"/>
              </p:cNvSpPr>
              <p:nvPr/>
            </p:nvSpPr>
            <p:spPr bwMode="auto">
              <a:xfrm>
                <a:off x="799" y="20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66" name="Oval 39"/>
              <p:cNvSpPr>
                <a:spLocks noChangeArrowheads="1"/>
              </p:cNvSpPr>
              <p:nvPr/>
            </p:nvSpPr>
            <p:spPr bwMode="auto">
              <a:xfrm>
                <a:off x="799" y="26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67" name="Oval 40"/>
              <p:cNvSpPr>
                <a:spLocks noChangeArrowheads="1"/>
              </p:cNvSpPr>
              <p:nvPr/>
            </p:nvSpPr>
            <p:spPr bwMode="auto">
              <a:xfrm>
                <a:off x="799" y="22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68" name="Oval 41"/>
              <p:cNvSpPr>
                <a:spLocks noChangeArrowheads="1"/>
              </p:cNvSpPr>
              <p:nvPr/>
            </p:nvSpPr>
            <p:spPr bwMode="auto">
              <a:xfrm>
                <a:off x="803" y="21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69" name="Oval 42"/>
              <p:cNvSpPr>
                <a:spLocks noChangeArrowheads="1"/>
              </p:cNvSpPr>
              <p:nvPr/>
            </p:nvSpPr>
            <p:spPr bwMode="auto">
              <a:xfrm>
                <a:off x="803" y="24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70" name="Oval 43"/>
              <p:cNvSpPr>
                <a:spLocks noChangeArrowheads="1"/>
              </p:cNvSpPr>
              <p:nvPr/>
            </p:nvSpPr>
            <p:spPr bwMode="auto">
              <a:xfrm>
                <a:off x="803" y="21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71" name="Oval 44"/>
              <p:cNvSpPr>
                <a:spLocks noChangeArrowheads="1"/>
              </p:cNvSpPr>
              <p:nvPr/>
            </p:nvSpPr>
            <p:spPr bwMode="auto">
              <a:xfrm>
                <a:off x="803" y="26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72" name="Oval 45"/>
              <p:cNvSpPr>
                <a:spLocks noChangeArrowheads="1"/>
              </p:cNvSpPr>
              <p:nvPr/>
            </p:nvSpPr>
            <p:spPr bwMode="auto">
              <a:xfrm>
                <a:off x="806" y="26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73" name="Oval 46"/>
              <p:cNvSpPr>
                <a:spLocks noChangeArrowheads="1"/>
              </p:cNvSpPr>
              <p:nvPr/>
            </p:nvSpPr>
            <p:spPr bwMode="auto">
              <a:xfrm>
                <a:off x="806" y="21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74" name="Oval 47"/>
              <p:cNvSpPr>
                <a:spLocks noChangeArrowheads="1"/>
              </p:cNvSpPr>
              <p:nvPr/>
            </p:nvSpPr>
            <p:spPr bwMode="auto">
              <a:xfrm>
                <a:off x="806" y="18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75" name="Oval 48"/>
              <p:cNvSpPr>
                <a:spLocks noChangeArrowheads="1"/>
              </p:cNvSpPr>
              <p:nvPr/>
            </p:nvSpPr>
            <p:spPr bwMode="auto">
              <a:xfrm>
                <a:off x="810" y="26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76" name="Oval 49"/>
              <p:cNvSpPr>
                <a:spLocks noChangeArrowheads="1"/>
              </p:cNvSpPr>
              <p:nvPr/>
            </p:nvSpPr>
            <p:spPr bwMode="auto">
              <a:xfrm>
                <a:off x="810" y="2150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77" name="Oval 50"/>
              <p:cNvSpPr>
                <a:spLocks noChangeArrowheads="1"/>
              </p:cNvSpPr>
              <p:nvPr/>
            </p:nvSpPr>
            <p:spPr bwMode="auto">
              <a:xfrm>
                <a:off x="810" y="26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78" name="Oval 51"/>
              <p:cNvSpPr>
                <a:spLocks noChangeArrowheads="1"/>
              </p:cNvSpPr>
              <p:nvPr/>
            </p:nvSpPr>
            <p:spPr bwMode="auto">
              <a:xfrm>
                <a:off x="813" y="18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79" name="Oval 52"/>
              <p:cNvSpPr>
                <a:spLocks noChangeArrowheads="1"/>
              </p:cNvSpPr>
              <p:nvPr/>
            </p:nvSpPr>
            <p:spPr bwMode="auto">
              <a:xfrm>
                <a:off x="813" y="23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80" name="Oval 53"/>
              <p:cNvSpPr>
                <a:spLocks noChangeArrowheads="1"/>
              </p:cNvSpPr>
              <p:nvPr/>
            </p:nvSpPr>
            <p:spPr bwMode="auto">
              <a:xfrm>
                <a:off x="813" y="19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81" name="Oval 54"/>
              <p:cNvSpPr>
                <a:spLocks noChangeArrowheads="1"/>
              </p:cNvSpPr>
              <p:nvPr/>
            </p:nvSpPr>
            <p:spPr bwMode="auto">
              <a:xfrm>
                <a:off x="817" y="26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82" name="Oval 55"/>
              <p:cNvSpPr>
                <a:spLocks noChangeArrowheads="1"/>
              </p:cNvSpPr>
              <p:nvPr/>
            </p:nvSpPr>
            <p:spPr bwMode="auto">
              <a:xfrm>
                <a:off x="817" y="18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83" name="Oval 56"/>
              <p:cNvSpPr>
                <a:spLocks noChangeArrowheads="1"/>
              </p:cNvSpPr>
              <p:nvPr/>
            </p:nvSpPr>
            <p:spPr bwMode="auto">
              <a:xfrm>
                <a:off x="817" y="25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84" name="Oval 57"/>
              <p:cNvSpPr>
                <a:spLocks noChangeArrowheads="1"/>
              </p:cNvSpPr>
              <p:nvPr/>
            </p:nvSpPr>
            <p:spPr bwMode="auto">
              <a:xfrm>
                <a:off x="820" y="19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85" name="Oval 58"/>
              <p:cNvSpPr>
                <a:spLocks noChangeArrowheads="1"/>
              </p:cNvSpPr>
              <p:nvPr/>
            </p:nvSpPr>
            <p:spPr bwMode="auto">
              <a:xfrm>
                <a:off x="820" y="23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86" name="Oval 59"/>
              <p:cNvSpPr>
                <a:spLocks noChangeArrowheads="1"/>
              </p:cNvSpPr>
              <p:nvPr/>
            </p:nvSpPr>
            <p:spPr bwMode="auto">
              <a:xfrm>
                <a:off x="824" y="24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87" name="Oval 60"/>
              <p:cNvSpPr>
                <a:spLocks noChangeArrowheads="1"/>
              </p:cNvSpPr>
              <p:nvPr/>
            </p:nvSpPr>
            <p:spPr bwMode="auto">
              <a:xfrm>
                <a:off x="827" y="24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88" name="Oval 61"/>
              <p:cNvSpPr>
                <a:spLocks noChangeArrowheads="1"/>
              </p:cNvSpPr>
              <p:nvPr/>
            </p:nvSpPr>
            <p:spPr bwMode="auto">
              <a:xfrm>
                <a:off x="827" y="24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89" name="Oval 62"/>
              <p:cNvSpPr>
                <a:spLocks noChangeArrowheads="1"/>
              </p:cNvSpPr>
              <p:nvPr/>
            </p:nvSpPr>
            <p:spPr bwMode="auto">
              <a:xfrm>
                <a:off x="831" y="28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90" name="Oval 63"/>
              <p:cNvSpPr>
                <a:spLocks noChangeArrowheads="1"/>
              </p:cNvSpPr>
              <p:nvPr/>
            </p:nvSpPr>
            <p:spPr bwMode="auto">
              <a:xfrm>
                <a:off x="831" y="21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91" name="Oval 64"/>
              <p:cNvSpPr>
                <a:spLocks noChangeArrowheads="1"/>
              </p:cNvSpPr>
              <p:nvPr/>
            </p:nvSpPr>
            <p:spPr bwMode="auto">
              <a:xfrm>
                <a:off x="831" y="29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92" name="Oval 65"/>
              <p:cNvSpPr>
                <a:spLocks noChangeArrowheads="1"/>
              </p:cNvSpPr>
              <p:nvPr/>
            </p:nvSpPr>
            <p:spPr bwMode="auto">
              <a:xfrm>
                <a:off x="831" y="27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93" name="Oval 66"/>
              <p:cNvSpPr>
                <a:spLocks noChangeArrowheads="1"/>
              </p:cNvSpPr>
              <p:nvPr/>
            </p:nvSpPr>
            <p:spPr bwMode="auto">
              <a:xfrm>
                <a:off x="834" y="17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94" name="Oval 67"/>
              <p:cNvSpPr>
                <a:spLocks noChangeArrowheads="1"/>
              </p:cNvSpPr>
              <p:nvPr/>
            </p:nvSpPr>
            <p:spPr bwMode="auto">
              <a:xfrm>
                <a:off x="834" y="21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95" name="Oval 68"/>
              <p:cNvSpPr>
                <a:spLocks noChangeArrowheads="1"/>
              </p:cNvSpPr>
              <p:nvPr/>
            </p:nvSpPr>
            <p:spPr bwMode="auto">
              <a:xfrm>
                <a:off x="834" y="16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96" name="Oval 69"/>
              <p:cNvSpPr>
                <a:spLocks noChangeArrowheads="1"/>
              </p:cNvSpPr>
              <p:nvPr/>
            </p:nvSpPr>
            <p:spPr bwMode="auto">
              <a:xfrm>
                <a:off x="834" y="27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97" name="Oval 70"/>
              <p:cNvSpPr>
                <a:spLocks noChangeArrowheads="1"/>
              </p:cNvSpPr>
              <p:nvPr/>
            </p:nvSpPr>
            <p:spPr bwMode="auto">
              <a:xfrm>
                <a:off x="838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98" name="Oval 71"/>
              <p:cNvSpPr>
                <a:spLocks noChangeArrowheads="1"/>
              </p:cNvSpPr>
              <p:nvPr/>
            </p:nvSpPr>
            <p:spPr bwMode="auto">
              <a:xfrm>
                <a:off x="841" y="19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99" name="Oval 72"/>
              <p:cNvSpPr>
                <a:spLocks noChangeArrowheads="1"/>
              </p:cNvSpPr>
              <p:nvPr/>
            </p:nvSpPr>
            <p:spPr bwMode="auto">
              <a:xfrm>
                <a:off x="841" y="12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00" name="Oval 73"/>
              <p:cNvSpPr>
                <a:spLocks noChangeArrowheads="1"/>
              </p:cNvSpPr>
              <p:nvPr/>
            </p:nvSpPr>
            <p:spPr bwMode="auto">
              <a:xfrm>
                <a:off x="841" y="21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01" name="Oval 74"/>
              <p:cNvSpPr>
                <a:spLocks noChangeArrowheads="1"/>
              </p:cNvSpPr>
              <p:nvPr/>
            </p:nvSpPr>
            <p:spPr bwMode="auto">
              <a:xfrm>
                <a:off x="845" y="25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02" name="Oval 75"/>
              <p:cNvSpPr>
                <a:spLocks noChangeArrowheads="1"/>
              </p:cNvSpPr>
              <p:nvPr/>
            </p:nvSpPr>
            <p:spPr bwMode="auto">
              <a:xfrm>
                <a:off x="845" y="26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03" name="Oval 76"/>
              <p:cNvSpPr>
                <a:spLocks noChangeArrowheads="1"/>
              </p:cNvSpPr>
              <p:nvPr/>
            </p:nvSpPr>
            <p:spPr bwMode="auto">
              <a:xfrm>
                <a:off x="845" y="23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04" name="Oval 77"/>
              <p:cNvSpPr>
                <a:spLocks noChangeArrowheads="1"/>
              </p:cNvSpPr>
              <p:nvPr/>
            </p:nvSpPr>
            <p:spPr bwMode="auto">
              <a:xfrm>
                <a:off x="845" y="18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05" name="Oval 78"/>
              <p:cNvSpPr>
                <a:spLocks noChangeArrowheads="1"/>
              </p:cNvSpPr>
              <p:nvPr/>
            </p:nvSpPr>
            <p:spPr bwMode="auto">
              <a:xfrm>
                <a:off x="848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06" name="Oval 79"/>
              <p:cNvSpPr>
                <a:spLocks noChangeArrowheads="1"/>
              </p:cNvSpPr>
              <p:nvPr/>
            </p:nvSpPr>
            <p:spPr bwMode="auto">
              <a:xfrm>
                <a:off x="852" y="23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07" name="Oval 80"/>
              <p:cNvSpPr>
                <a:spLocks noChangeArrowheads="1"/>
              </p:cNvSpPr>
              <p:nvPr/>
            </p:nvSpPr>
            <p:spPr bwMode="auto">
              <a:xfrm>
                <a:off x="852" y="26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08" name="Oval 81"/>
              <p:cNvSpPr>
                <a:spLocks noChangeArrowheads="1"/>
              </p:cNvSpPr>
              <p:nvPr/>
            </p:nvSpPr>
            <p:spPr bwMode="auto">
              <a:xfrm>
                <a:off x="852" y="24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09" name="Oval 82"/>
              <p:cNvSpPr>
                <a:spLocks noChangeArrowheads="1"/>
              </p:cNvSpPr>
              <p:nvPr/>
            </p:nvSpPr>
            <p:spPr bwMode="auto">
              <a:xfrm>
                <a:off x="852" y="2569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10" name="Oval 83"/>
              <p:cNvSpPr>
                <a:spLocks noChangeArrowheads="1"/>
              </p:cNvSpPr>
              <p:nvPr/>
            </p:nvSpPr>
            <p:spPr bwMode="auto">
              <a:xfrm>
                <a:off x="852" y="25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11" name="Oval 84"/>
              <p:cNvSpPr>
                <a:spLocks noChangeArrowheads="1"/>
              </p:cNvSpPr>
              <p:nvPr/>
            </p:nvSpPr>
            <p:spPr bwMode="auto">
              <a:xfrm>
                <a:off x="855" y="23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12" name="Oval 85"/>
              <p:cNvSpPr>
                <a:spLocks noChangeArrowheads="1"/>
              </p:cNvSpPr>
              <p:nvPr/>
            </p:nvSpPr>
            <p:spPr bwMode="auto">
              <a:xfrm>
                <a:off x="855" y="23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13" name="Oval 86"/>
              <p:cNvSpPr>
                <a:spLocks noChangeArrowheads="1"/>
              </p:cNvSpPr>
              <p:nvPr/>
            </p:nvSpPr>
            <p:spPr bwMode="auto">
              <a:xfrm>
                <a:off x="855" y="27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14" name="Oval 87"/>
              <p:cNvSpPr>
                <a:spLocks noChangeArrowheads="1"/>
              </p:cNvSpPr>
              <p:nvPr/>
            </p:nvSpPr>
            <p:spPr bwMode="auto">
              <a:xfrm>
                <a:off x="855" y="20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15" name="Oval 88"/>
              <p:cNvSpPr>
                <a:spLocks noChangeArrowheads="1"/>
              </p:cNvSpPr>
              <p:nvPr/>
            </p:nvSpPr>
            <p:spPr bwMode="auto">
              <a:xfrm>
                <a:off x="859" y="17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16" name="Oval 89"/>
              <p:cNvSpPr>
                <a:spLocks noChangeArrowheads="1"/>
              </p:cNvSpPr>
              <p:nvPr/>
            </p:nvSpPr>
            <p:spPr bwMode="auto">
              <a:xfrm>
                <a:off x="859" y="28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17" name="Oval 90"/>
              <p:cNvSpPr>
                <a:spLocks noChangeArrowheads="1"/>
              </p:cNvSpPr>
              <p:nvPr/>
            </p:nvSpPr>
            <p:spPr bwMode="auto">
              <a:xfrm>
                <a:off x="859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18" name="Oval 91"/>
              <p:cNvSpPr>
                <a:spLocks noChangeArrowheads="1"/>
              </p:cNvSpPr>
              <p:nvPr/>
            </p:nvSpPr>
            <p:spPr bwMode="auto">
              <a:xfrm>
                <a:off x="859" y="25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19" name="Oval 92"/>
              <p:cNvSpPr>
                <a:spLocks noChangeArrowheads="1"/>
              </p:cNvSpPr>
              <p:nvPr/>
            </p:nvSpPr>
            <p:spPr bwMode="auto">
              <a:xfrm>
                <a:off x="862" y="19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20" name="Oval 93"/>
              <p:cNvSpPr>
                <a:spLocks noChangeArrowheads="1"/>
              </p:cNvSpPr>
              <p:nvPr/>
            </p:nvSpPr>
            <p:spPr bwMode="auto">
              <a:xfrm>
                <a:off x="862" y="11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21" name="Oval 94"/>
              <p:cNvSpPr>
                <a:spLocks noChangeArrowheads="1"/>
              </p:cNvSpPr>
              <p:nvPr/>
            </p:nvSpPr>
            <p:spPr bwMode="auto">
              <a:xfrm>
                <a:off x="862" y="21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22" name="Oval 95"/>
              <p:cNvSpPr>
                <a:spLocks noChangeArrowheads="1"/>
              </p:cNvSpPr>
              <p:nvPr/>
            </p:nvSpPr>
            <p:spPr bwMode="auto">
              <a:xfrm>
                <a:off x="862" y="29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23" name="Oval 96"/>
              <p:cNvSpPr>
                <a:spLocks noChangeArrowheads="1"/>
              </p:cNvSpPr>
              <p:nvPr/>
            </p:nvSpPr>
            <p:spPr bwMode="auto">
              <a:xfrm>
                <a:off x="862" y="18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24" name="Oval 97"/>
              <p:cNvSpPr>
                <a:spLocks noChangeArrowheads="1"/>
              </p:cNvSpPr>
              <p:nvPr/>
            </p:nvSpPr>
            <p:spPr bwMode="auto">
              <a:xfrm>
                <a:off x="866" y="28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25" name="Oval 98"/>
              <p:cNvSpPr>
                <a:spLocks noChangeArrowheads="1"/>
              </p:cNvSpPr>
              <p:nvPr/>
            </p:nvSpPr>
            <p:spPr bwMode="auto">
              <a:xfrm>
                <a:off x="866" y="27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26" name="Oval 99"/>
              <p:cNvSpPr>
                <a:spLocks noChangeArrowheads="1"/>
              </p:cNvSpPr>
              <p:nvPr/>
            </p:nvSpPr>
            <p:spPr bwMode="auto">
              <a:xfrm>
                <a:off x="866" y="274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27" name="Oval 100"/>
              <p:cNvSpPr>
                <a:spLocks noChangeArrowheads="1"/>
              </p:cNvSpPr>
              <p:nvPr/>
            </p:nvSpPr>
            <p:spPr bwMode="auto">
              <a:xfrm>
                <a:off x="866" y="23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28" name="Oval 101"/>
              <p:cNvSpPr>
                <a:spLocks noChangeArrowheads="1"/>
              </p:cNvSpPr>
              <p:nvPr/>
            </p:nvSpPr>
            <p:spPr bwMode="auto">
              <a:xfrm>
                <a:off x="866" y="34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29" name="Oval 102"/>
              <p:cNvSpPr>
                <a:spLocks noChangeArrowheads="1"/>
              </p:cNvSpPr>
              <p:nvPr/>
            </p:nvSpPr>
            <p:spPr bwMode="auto">
              <a:xfrm>
                <a:off x="869" y="23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30" name="Oval 103"/>
              <p:cNvSpPr>
                <a:spLocks noChangeArrowheads="1"/>
              </p:cNvSpPr>
              <p:nvPr/>
            </p:nvSpPr>
            <p:spPr bwMode="auto">
              <a:xfrm>
                <a:off x="869" y="19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31" name="Oval 104"/>
              <p:cNvSpPr>
                <a:spLocks noChangeArrowheads="1"/>
              </p:cNvSpPr>
              <p:nvPr/>
            </p:nvSpPr>
            <p:spPr bwMode="auto">
              <a:xfrm>
                <a:off x="869" y="24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32" name="Oval 105"/>
              <p:cNvSpPr>
                <a:spLocks noChangeArrowheads="1"/>
              </p:cNvSpPr>
              <p:nvPr/>
            </p:nvSpPr>
            <p:spPr bwMode="auto">
              <a:xfrm>
                <a:off x="869" y="29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33" name="Oval 106"/>
              <p:cNvSpPr>
                <a:spLocks noChangeArrowheads="1"/>
              </p:cNvSpPr>
              <p:nvPr/>
            </p:nvSpPr>
            <p:spPr bwMode="auto">
              <a:xfrm>
                <a:off x="869" y="24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34" name="Oval 107"/>
              <p:cNvSpPr>
                <a:spLocks noChangeArrowheads="1"/>
              </p:cNvSpPr>
              <p:nvPr/>
            </p:nvSpPr>
            <p:spPr bwMode="auto">
              <a:xfrm>
                <a:off x="869" y="25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35" name="Oval 108"/>
              <p:cNvSpPr>
                <a:spLocks noChangeArrowheads="1"/>
              </p:cNvSpPr>
              <p:nvPr/>
            </p:nvSpPr>
            <p:spPr bwMode="auto">
              <a:xfrm>
                <a:off x="873" y="21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36" name="Oval 109"/>
              <p:cNvSpPr>
                <a:spLocks noChangeArrowheads="1"/>
              </p:cNvSpPr>
              <p:nvPr/>
            </p:nvSpPr>
            <p:spPr bwMode="auto">
              <a:xfrm>
                <a:off x="873" y="19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37" name="Oval 110"/>
              <p:cNvSpPr>
                <a:spLocks noChangeArrowheads="1"/>
              </p:cNvSpPr>
              <p:nvPr/>
            </p:nvSpPr>
            <p:spPr bwMode="auto">
              <a:xfrm>
                <a:off x="876" y="2775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38" name="Oval 111"/>
              <p:cNvSpPr>
                <a:spLocks noChangeArrowheads="1"/>
              </p:cNvSpPr>
              <p:nvPr/>
            </p:nvSpPr>
            <p:spPr bwMode="auto">
              <a:xfrm>
                <a:off x="876" y="20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39" name="Oval 112"/>
              <p:cNvSpPr>
                <a:spLocks noChangeArrowheads="1"/>
              </p:cNvSpPr>
              <p:nvPr/>
            </p:nvSpPr>
            <p:spPr bwMode="auto">
              <a:xfrm>
                <a:off x="876" y="19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40" name="Oval 113"/>
              <p:cNvSpPr>
                <a:spLocks noChangeArrowheads="1"/>
              </p:cNvSpPr>
              <p:nvPr/>
            </p:nvSpPr>
            <p:spPr bwMode="auto">
              <a:xfrm>
                <a:off x="876" y="249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41" name="Oval 114"/>
              <p:cNvSpPr>
                <a:spLocks noChangeArrowheads="1"/>
              </p:cNvSpPr>
              <p:nvPr/>
            </p:nvSpPr>
            <p:spPr bwMode="auto">
              <a:xfrm>
                <a:off x="876" y="26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42" name="Oval 115"/>
              <p:cNvSpPr>
                <a:spLocks noChangeArrowheads="1"/>
              </p:cNvSpPr>
              <p:nvPr/>
            </p:nvSpPr>
            <p:spPr bwMode="auto">
              <a:xfrm>
                <a:off x="876" y="19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43" name="Oval 116"/>
              <p:cNvSpPr>
                <a:spLocks noChangeArrowheads="1"/>
              </p:cNvSpPr>
              <p:nvPr/>
            </p:nvSpPr>
            <p:spPr bwMode="auto">
              <a:xfrm>
                <a:off x="880" y="18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44" name="Oval 117"/>
              <p:cNvSpPr>
                <a:spLocks noChangeArrowheads="1"/>
              </p:cNvSpPr>
              <p:nvPr/>
            </p:nvSpPr>
            <p:spPr bwMode="auto">
              <a:xfrm>
                <a:off x="880" y="25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45" name="Oval 118"/>
              <p:cNvSpPr>
                <a:spLocks noChangeArrowheads="1"/>
              </p:cNvSpPr>
              <p:nvPr/>
            </p:nvSpPr>
            <p:spPr bwMode="auto">
              <a:xfrm>
                <a:off x="880" y="26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46" name="Oval 119"/>
              <p:cNvSpPr>
                <a:spLocks noChangeArrowheads="1"/>
              </p:cNvSpPr>
              <p:nvPr/>
            </p:nvSpPr>
            <p:spPr bwMode="auto">
              <a:xfrm>
                <a:off x="880" y="18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47" name="Oval 120"/>
              <p:cNvSpPr>
                <a:spLocks noChangeArrowheads="1"/>
              </p:cNvSpPr>
              <p:nvPr/>
            </p:nvSpPr>
            <p:spPr bwMode="auto">
              <a:xfrm>
                <a:off x="880" y="29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48" name="Oval 121"/>
              <p:cNvSpPr>
                <a:spLocks noChangeArrowheads="1"/>
              </p:cNvSpPr>
              <p:nvPr/>
            </p:nvSpPr>
            <p:spPr bwMode="auto">
              <a:xfrm>
                <a:off x="883" y="30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49" name="Oval 122"/>
              <p:cNvSpPr>
                <a:spLocks noChangeArrowheads="1"/>
              </p:cNvSpPr>
              <p:nvPr/>
            </p:nvSpPr>
            <p:spPr bwMode="auto">
              <a:xfrm>
                <a:off x="883" y="25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50" name="Oval 123"/>
              <p:cNvSpPr>
                <a:spLocks noChangeArrowheads="1"/>
              </p:cNvSpPr>
              <p:nvPr/>
            </p:nvSpPr>
            <p:spPr bwMode="auto">
              <a:xfrm>
                <a:off x="883" y="27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51" name="Oval 124"/>
              <p:cNvSpPr>
                <a:spLocks noChangeArrowheads="1"/>
              </p:cNvSpPr>
              <p:nvPr/>
            </p:nvSpPr>
            <p:spPr bwMode="auto">
              <a:xfrm>
                <a:off x="883" y="23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52" name="Oval 125"/>
              <p:cNvSpPr>
                <a:spLocks noChangeArrowheads="1"/>
              </p:cNvSpPr>
              <p:nvPr/>
            </p:nvSpPr>
            <p:spPr bwMode="auto">
              <a:xfrm>
                <a:off x="883" y="29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53" name="Oval 126"/>
              <p:cNvSpPr>
                <a:spLocks noChangeArrowheads="1"/>
              </p:cNvSpPr>
              <p:nvPr/>
            </p:nvSpPr>
            <p:spPr bwMode="auto">
              <a:xfrm>
                <a:off x="883" y="20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54" name="Oval 127"/>
              <p:cNvSpPr>
                <a:spLocks noChangeArrowheads="1"/>
              </p:cNvSpPr>
              <p:nvPr/>
            </p:nvSpPr>
            <p:spPr bwMode="auto">
              <a:xfrm>
                <a:off x="883" y="26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55" name="Oval 128"/>
              <p:cNvSpPr>
                <a:spLocks noChangeArrowheads="1"/>
              </p:cNvSpPr>
              <p:nvPr/>
            </p:nvSpPr>
            <p:spPr bwMode="auto">
              <a:xfrm>
                <a:off x="887" y="26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56" name="Oval 129"/>
              <p:cNvSpPr>
                <a:spLocks noChangeArrowheads="1"/>
              </p:cNvSpPr>
              <p:nvPr/>
            </p:nvSpPr>
            <p:spPr bwMode="auto">
              <a:xfrm>
                <a:off x="887" y="28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57" name="Oval 130"/>
              <p:cNvSpPr>
                <a:spLocks noChangeArrowheads="1"/>
              </p:cNvSpPr>
              <p:nvPr/>
            </p:nvSpPr>
            <p:spPr bwMode="auto">
              <a:xfrm>
                <a:off x="887" y="25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58" name="Oval 131"/>
              <p:cNvSpPr>
                <a:spLocks noChangeArrowheads="1"/>
              </p:cNvSpPr>
              <p:nvPr/>
            </p:nvSpPr>
            <p:spPr bwMode="auto">
              <a:xfrm>
                <a:off x="887" y="27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59" name="Oval 132"/>
              <p:cNvSpPr>
                <a:spLocks noChangeArrowheads="1"/>
              </p:cNvSpPr>
              <p:nvPr/>
            </p:nvSpPr>
            <p:spPr bwMode="auto">
              <a:xfrm>
                <a:off x="887" y="21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60" name="Oval 133"/>
              <p:cNvSpPr>
                <a:spLocks noChangeArrowheads="1"/>
              </p:cNvSpPr>
              <p:nvPr/>
            </p:nvSpPr>
            <p:spPr bwMode="auto">
              <a:xfrm>
                <a:off x="890" y="24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61" name="Oval 134"/>
              <p:cNvSpPr>
                <a:spLocks noChangeArrowheads="1"/>
              </p:cNvSpPr>
              <p:nvPr/>
            </p:nvSpPr>
            <p:spPr bwMode="auto">
              <a:xfrm>
                <a:off x="890" y="22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62" name="Oval 135"/>
              <p:cNvSpPr>
                <a:spLocks noChangeArrowheads="1"/>
              </p:cNvSpPr>
              <p:nvPr/>
            </p:nvSpPr>
            <p:spPr bwMode="auto">
              <a:xfrm>
                <a:off x="890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63" name="Oval 136"/>
              <p:cNvSpPr>
                <a:spLocks noChangeArrowheads="1"/>
              </p:cNvSpPr>
              <p:nvPr/>
            </p:nvSpPr>
            <p:spPr bwMode="auto">
              <a:xfrm>
                <a:off x="890" y="24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64" name="Oval 137"/>
              <p:cNvSpPr>
                <a:spLocks noChangeArrowheads="1"/>
              </p:cNvSpPr>
              <p:nvPr/>
            </p:nvSpPr>
            <p:spPr bwMode="auto">
              <a:xfrm>
                <a:off x="890" y="20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65" name="Oval 138"/>
              <p:cNvSpPr>
                <a:spLocks noChangeArrowheads="1"/>
              </p:cNvSpPr>
              <p:nvPr/>
            </p:nvSpPr>
            <p:spPr bwMode="auto">
              <a:xfrm>
                <a:off x="890" y="30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66" name="Oval 139"/>
              <p:cNvSpPr>
                <a:spLocks noChangeArrowheads="1"/>
              </p:cNvSpPr>
              <p:nvPr/>
            </p:nvSpPr>
            <p:spPr bwMode="auto">
              <a:xfrm>
                <a:off x="890" y="26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67" name="Oval 140"/>
              <p:cNvSpPr>
                <a:spLocks noChangeArrowheads="1"/>
              </p:cNvSpPr>
              <p:nvPr/>
            </p:nvSpPr>
            <p:spPr bwMode="auto">
              <a:xfrm>
                <a:off x="890" y="17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68" name="Oval 141"/>
              <p:cNvSpPr>
                <a:spLocks noChangeArrowheads="1"/>
              </p:cNvSpPr>
              <p:nvPr/>
            </p:nvSpPr>
            <p:spPr bwMode="auto">
              <a:xfrm>
                <a:off x="890" y="26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69" name="Oval 142"/>
              <p:cNvSpPr>
                <a:spLocks noChangeArrowheads="1"/>
              </p:cNvSpPr>
              <p:nvPr/>
            </p:nvSpPr>
            <p:spPr bwMode="auto">
              <a:xfrm>
                <a:off x="894" y="20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70" name="Oval 143"/>
              <p:cNvSpPr>
                <a:spLocks noChangeArrowheads="1"/>
              </p:cNvSpPr>
              <p:nvPr/>
            </p:nvSpPr>
            <p:spPr bwMode="auto">
              <a:xfrm>
                <a:off x="894" y="22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71" name="Oval 144"/>
              <p:cNvSpPr>
                <a:spLocks noChangeArrowheads="1"/>
              </p:cNvSpPr>
              <p:nvPr/>
            </p:nvSpPr>
            <p:spPr bwMode="auto">
              <a:xfrm>
                <a:off x="894" y="24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72" name="Oval 145"/>
              <p:cNvSpPr>
                <a:spLocks noChangeArrowheads="1"/>
              </p:cNvSpPr>
              <p:nvPr/>
            </p:nvSpPr>
            <p:spPr bwMode="auto">
              <a:xfrm>
                <a:off x="894" y="25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73" name="Oval 146"/>
              <p:cNvSpPr>
                <a:spLocks noChangeArrowheads="1"/>
              </p:cNvSpPr>
              <p:nvPr/>
            </p:nvSpPr>
            <p:spPr bwMode="auto">
              <a:xfrm>
                <a:off x="894" y="15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74" name="Oval 147"/>
              <p:cNvSpPr>
                <a:spLocks noChangeArrowheads="1"/>
              </p:cNvSpPr>
              <p:nvPr/>
            </p:nvSpPr>
            <p:spPr bwMode="auto">
              <a:xfrm>
                <a:off x="894" y="18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75" name="Oval 148"/>
              <p:cNvSpPr>
                <a:spLocks noChangeArrowheads="1"/>
              </p:cNvSpPr>
              <p:nvPr/>
            </p:nvSpPr>
            <p:spPr bwMode="auto">
              <a:xfrm>
                <a:off x="897" y="26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76" name="Oval 149"/>
              <p:cNvSpPr>
                <a:spLocks noChangeArrowheads="1"/>
              </p:cNvSpPr>
              <p:nvPr/>
            </p:nvSpPr>
            <p:spPr bwMode="auto">
              <a:xfrm>
                <a:off x="897" y="17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77" name="Oval 150"/>
              <p:cNvSpPr>
                <a:spLocks noChangeArrowheads="1"/>
              </p:cNvSpPr>
              <p:nvPr/>
            </p:nvSpPr>
            <p:spPr bwMode="auto">
              <a:xfrm>
                <a:off x="897" y="7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78" name="Oval 151"/>
              <p:cNvSpPr>
                <a:spLocks noChangeArrowheads="1"/>
              </p:cNvSpPr>
              <p:nvPr/>
            </p:nvSpPr>
            <p:spPr bwMode="auto">
              <a:xfrm>
                <a:off x="897" y="26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79" name="Oval 152"/>
              <p:cNvSpPr>
                <a:spLocks noChangeArrowheads="1"/>
              </p:cNvSpPr>
              <p:nvPr/>
            </p:nvSpPr>
            <p:spPr bwMode="auto">
              <a:xfrm>
                <a:off x="897" y="19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80" name="Oval 153"/>
              <p:cNvSpPr>
                <a:spLocks noChangeArrowheads="1"/>
              </p:cNvSpPr>
              <p:nvPr/>
            </p:nvSpPr>
            <p:spPr bwMode="auto">
              <a:xfrm>
                <a:off x="897" y="18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81" name="Oval 154"/>
              <p:cNvSpPr>
                <a:spLocks noChangeArrowheads="1"/>
              </p:cNvSpPr>
              <p:nvPr/>
            </p:nvSpPr>
            <p:spPr bwMode="auto">
              <a:xfrm>
                <a:off x="901" y="20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82" name="Oval 155"/>
              <p:cNvSpPr>
                <a:spLocks noChangeArrowheads="1"/>
              </p:cNvSpPr>
              <p:nvPr/>
            </p:nvSpPr>
            <p:spPr bwMode="auto">
              <a:xfrm>
                <a:off x="901" y="22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83" name="Oval 156"/>
              <p:cNvSpPr>
                <a:spLocks noChangeArrowheads="1"/>
              </p:cNvSpPr>
              <p:nvPr/>
            </p:nvSpPr>
            <p:spPr bwMode="auto">
              <a:xfrm>
                <a:off x="901" y="21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84" name="Oval 157"/>
              <p:cNvSpPr>
                <a:spLocks noChangeArrowheads="1"/>
              </p:cNvSpPr>
              <p:nvPr/>
            </p:nvSpPr>
            <p:spPr bwMode="auto">
              <a:xfrm>
                <a:off x="901" y="28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85" name="Oval 158"/>
              <p:cNvSpPr>
                <a:spLocks noChangeArrowheads="1"/>
              </p:cNvSpPr>
              <p:nvPr/>
            </p:nvSpPr>
            <p:spPr bwMode="auto">
              <a:xfrm>
                <a:off x="901" y="29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86" name="Oval 159"/>
              <p:cNvSpPr>
                <a:spLocks noChangeArrowheads="1"/>
              </p:cNvSpPr>
              <p:nvPr/>
            </p:nvSpPr>
            <p:spPr bwMode="auto">
              <a:xfrm>
                <a:off x="904" y="259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87" name="Oval 160"/>
              <p:cNvSpPr>
                <a:spLocks noChangeArrowheads="1"/>
              </p:cNvSpPr>
              <p:nvPr/>
            </p:nvSpPr>
            <p:spPr bwMode="auto">
              <a:xfrm>
                <a:off x="904" y="28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88" name="Oval 161"/>
              <p:cNvSpPr>
                <a:spLocks noChangeArrowheads="1"/>
              </p:cNvSpPr>
              <p:nvPr/>
            </p:nvSpPr>
            <p:spPr bwMode="auto">
              <a:xfrm>
                <a:off x="904" y="2576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89" name="Oval 162"/>
              <p:cNvSpPr>
                <a:spLocks noChangeArrowheads="1"/>
              </p:cNvSpPr>
              <p:nvPr/>
            </p:nvSpPr>
            <p:spPr bwMode="auto">
              <a:xfrm>
                <a:off x="904" y="35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90" name="Oval 163"/>
              <p:cNvSpPr>
                <a:spLocks noChangeArrowheads="1"/>
              </p:cNvSpPr>
              <p:nvPr/>
            </p:nvSpPr>
            <p:spPr bwMode="auto">
              <a:xfrm>
                <a:off x="904" y="26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91" name="Oval 164"/>
              <p:cNvSpPr>
                <a:spLocks noChangeArrowheads="1"/>
              </p:cNvSpPr>
              <p:nvPr/>
            </p:nvSpPr>
            <p:spPr bwMode="auto">
              <a:xfrm>
                <a:off x="904" y="24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92" name="Oval 165"/>
              <p:cNvSpPr>
                <a:spLocks noChangeArrowheads="1"/>
              </p:cNvSpPr>
              <p:nvPr/>
            </p:nvSpPr>
            <p:spPr bwMode="auto">
              <a:xfrm>
                <a:off x="908" y="25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93" name="Oval 166"/>
              <p:cNvSpPr>
                <a:spLocks noChangeArrowheads="1"/>
              </p:cNvSpPr>
              <p:nvPr/>
            </p:nvSpPr>
            <p:spPr bwMode="auto">
              <a:xfrm>
                <a:off x="908" y="28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94" name="Oval 167"/>
              <p:cNvSpPr>
                <a:spLocks noChangeArrowheads="1"/>
              </p:cNvSpPr>
              <p:nvPr/>
            </p:nvSpPr>
            <p:spPr bwMode="auto">
              <a:xfrm>
                <a:off x="908" y="25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95" name="Oval 168"/>
              <p:cNvSpPr>
                <a:spLocks noChangeArrowheads="1"/>
              </p:cNvSpPr>
              <p:nvPr/>
            </p:nvSpPr>
            <p:spPr bwMode="auto">
              <a:xfrm>
                <a:off x="908" y="30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96" name="Oval 169"/>
              <p:cNvSpPr>
                <a:spLocks noChangeArrowheads="1"/>
              </p:cNvSpPr>
              <p:nvPr/>
            </p:nvSpPr>
            <p:spPr bwMode="auto">
              <a:xfrm>
                <a:off x="908" y="26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97" name="Oval 170"/>
              <p:cNvSpPr>
                <a:spLocks noChangeArrowheads="1"/>
              </p:cNvSpPr>
              <p:nvPr/>
            </p:nvSpPr>
            <p:spPr bwMode="auto">
              <a:xfrm>
                <a:off x="911" y="167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98" name="Oval 171"/>
              <p:cNvSpPr>
                <a:spLocks noChangeArrowheads="1"/>
              </p:cNvSpPr>
              <p:nvPr/>
            </p:nvSpPr>
            <p:spPr bwMode="auto">
              <a:xfrm>
                <a:off x="911" y="26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899" name="Oval 172"/>
              <p:cNvSpPr>
                <a:spLocks noChangeArrowheads="1"/>
              </p:cNvSpPr>
              <p:nvPr/>
            </p:nvSpPr>
            <p:spPr bwMode="auto">
              <a:xfrm>
                <a:off x="911" y="28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900" name="Oval 173"/>
              <p:cNvSpPr>
                <a:spLocks noChangeArrowheads="1"/>
              </p:cNvSpPr>
              <p:nvPr/>
            </p:nvSpPr>
            <p:spPr bwMode="auto">
              <a:xfrm>
                <a:off x="911" y="25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901" name="Oval 174"/>
              <p:cNvSpPr>
                <a:spLocks noChangeArrowheads="1"/>
              </p:cNvSpPr>
              <p:nvPr/>
            </p:nvSpPr>
            <p:spPr bwMode="auto">
              <a:xfrm>
                <a:off x="915" y="244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902" name="Oval 175"/>
              <p:cNvSpPr>
                <a:spLocks noChangeArrowheads="1"/>
              </p:cNvSpPr>
              <p:nvPr/>
            </p:nvSpPr>
            <p:spPr bwMode="auto">
              <a:xfrm>
                <a:off x="915" y="27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903" name="Oval 176"/>
              <p:cNvSpPr>
                <a:spLocks noChangeArrowheads="1"/>
              </p:cNvSpPr>
              <p:nvPr/>
            </p:nvSpPr>
            <p:spPr bwMode="auto">
              <a:xfrm>
                <a:off x="915" y="19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904" name="Oval 177"/>
              <p:cNvSpPr>
                <a:spLocks noChangeArrowheads="1"/>
              </p:cNvSpPr>
              <p:nvPr/>
            </p:nvSpPr>
            <p:spPr bwMode="auto">
              <a:xfrm>
                <a:off x="915" y="27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905" name="Oval 178"/>
              <p:cNvSpPr>
                <a:spLocks noChangeArrowheads="1"/>
              </p:cNvSpPr>
              <p:nvPr/>
            </p:nvSpPr>
            <p:spPr bwMode="auto">
              <a:xfrm>
                <a:off x="915" y="23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906" name="Oval 179"/>
              <p:cNvSpPr>
                <a:spLocks noChangeArrowheads="1"/>
              </p:cNvSpPr>
              <p:nvPr/>
            </p:nvSpPr>
            <p:spPr bwMode="auto">
              <a:xfrm>
                <a:off x="918" y="259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907" name="Oval 180"/>
              <p:cNvSpPr>
                <a:spLocks noChangeArrowheads="1"/>
              </p:cNvSpPr>
              <p:nvPr/>
            </p:nvSpPr>
            <p:spPr bwMode="auto">
              <a:xfrm>
                <a:off x="918" y="29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908" name="Oval 181"/>
              <p:cNvSpPr>
                <a:spLocks noChangeArrowheads="1"/>
              </p:cNvSpPr>
              <p:nvPr/>
            </p:nvSpPr>
            <p:spPr bwMode="auto">
              <a:xfrm>
                <a:off x="918" y="28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909" name="Oval 182"/>
              <p:cNvSpPr>
                <a:spLocks noChangeArrowheads="1"/>
              </p:cNvSpPr>
              <p:nvPr/>
            </p:nvSpPr>
            <p:spPr bwMode="auto">
              <a:xfrm>
                <a:off x="918" y="25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910" name="Oval 183"/>
              <p:cNvSpPr>
                <a:spLocks noChangeArrowheads="1"/>
              </p:cNvSpPr>
              <p:nvPr/>
            </p:nvSpPr>
            <p:spPr bwMode="auto">
              <a:xfrm>
                <a:off x="918" y="24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911" name="Oval 184"/>
              <p:cNvSpPr>
                <a:spLocks noChangeArrowheads="1"/>
              </p:cNvSpPr>
              <p:nvPr/>
            </p:nvSpPr>
            <p:spPr bwMode="auto">
              <a:xfrm>
                <a:off x="918" y="23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912" name="Oval 185"/>
              <p:cNvSpPr>
                <a:spLocks noChangeArrowheads="1"/>
              </p:cNvSpPr>
              <p:nvPr/>
            </p:nvSpPr>
            <p:spPr bwMode="auto">
              <a:xfrm>
                <a:off x="918" y="18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913" name="Oval 186"/>
              <p:cNvSpPr>
                <a:spLocks noChangeArrowheads="1"/>
              </p:cNvSpPr>
              <p:nvPr/>
            </p:nvSpPr>
            <p:spPr bwMode="auto">
              <a:xfrm>
                <a:off x="918" y="30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914" name="Oval 187"/>
              <p:cNvSpPr>
                <a:spLocks noChangeArrowheads="1"/>
              </p:cNvSpPr>
              <p:nvPr/>
            </p:nvSpPr>
            <p:spPr bwMode="auto">
              <a:xfrm>
                <a:off x="922" y="29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915" name="Oval 188"/>
              <p:cNvSpPr>
                <a:spLocks noChangeArrowheads="1"/>
              </p:cNvSpPr>
              <p:nvPr/>
            </p:nvSpPr>
            <p:spPr bwMode="auto">
              <a:xfrm>
                <a:off x="922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916" name="Oval 189"/>
              <p:cNvSpPr>
                <a:spLocks noChangeArrowheads="1"/>
              </p:cNvSpPr>
              <p:nvPr/>
            </p:nvSpPr>
            <p:spPr bwMode="auto">
              <a:xfrm>
                <a:off x="922" y="16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917" name="Oval 190"/>
              <p:cNvSpPr>
                <a:spLocks noChangeArrowheads="1"/>
              </p:cNvSpPr>
              <p:nvPr/>
            </p:nvSpPr>
            <p:spPr bwMode="auto">
              <a:xfrm>
                <a:off x="922" y="25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918" name="Oval 191"/>
              <p:cNvSpPr>
                <a:spLocks noChangeArrowheads="1"/>
              </p:cNvSpPr>
              <p:nvPr/>
            </p:nvSpPr>
            <p:spPr bwMode="auto">
              <a:xfrm>
                <a:off x="925" y="29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919" name="Oval 192"/>
              <p:cNvSpPr>
                <a:spLocks noChangeArrowheads="1"/>
              </p:cNvSpPr>
              <p:nvPr/>
            </p:nvSpPr>
            <p:spPr bwMode="auto">
              <a:xfrm>
                <a:off x="925" y="26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920" name="Oval 193"/>
              <p:cNvSpPr>
                <a:spLocks noChangeArrowheads="1"/>
              </p:cNvSpPr>
              <p:nvPr/>
            </p:nvSpPr>
            <p:spPr bwMode="auto">
              <a:xfrm>
                <a:off x="925" y="30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921" name="Oval 194"/>
              <p:cNvSpPr>
                <a:spLocks noChangeArrowheads="1"/>
              </p:cNvSpPr>
              <p:nvPr/>
            </p:nvSpPr>
            <p:spPr bwMode="auto">
              <a:xfrm>
                <a:off x="925" y="283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922" name="Oval 195"/>
              <p:cNvSpPr>
                <a:spLocks noChangeArrowheads="1"/>
              </p:cNvSpPr>
              <p:nvPr/>
            </p:nvSpPr>
            <p:spPr bwMode="auto">
              <a:xfrm>
                <a:off x="925" y="29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923" name="Oval 196"/>
              <p:cNvSpPr>
                <a:spLocks noChangeArrowheads="1"/>
              </p:cNvSpPr>
              <p:nvPr/>
            </p:nvSpPr>
            <p:spPr bwMode="auto">
              <a:xfrm>
                <a:off x="925" y="20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924" name="Oval 197"/>
              <p:cNvSpPr>
                <a:spLocks noChangeArrowheads="1"/>
              </p:cNvSpPr>
              <p:nvPr/>
            </p:nvSpPr>
            <p:spPr bwMode="auto">
              <a:xfrm>
                <a:off x="925" y="16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925" name="Oval 198"/>
              <p:cNvSpPr>
                <a:spLocks noChangeArrowheads="1"/>
              </p:cNvSpPr>
              <p:nvPr/>
            </p:nvSpPr>
            <p:spPr bwMode="auto">
              <a:xfrm>
                <a:off x="925" y="20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926" name="Oval 199"/>
              <p:cNvSpPr>
                <a:spLocks noChangeArrowheads="1"/>
              </p:cNvSpPr>
              <p:nvPr/>
            </p:nvSpPr>
            <p:spPr bwMode="auto">
              <a:xfrm>
                <a:off x="929" y="18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927" name="Oval 200"/>
              <p:cNvSpPr>
                <a:spLocks noChangeArrowheads="1"/>
              </p:cNvSpPr>
              <p:nvPr/>
            </p:nvSpPr>
            <p:spPr bwMode="auto">
              <a:xfrm>
                <a:off x="929" y="25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928" name="Oval 201"/>
              <p:cNvSpPr>
                <a:spLocks noChangeArrowheads="1"/>
              </p:cNvSpPr>
              <p:nvPr/>
            </p:nvSpPr>
            <p:spPr bwMode="auto">
              <a:xfrm>
                <a:off x="929" y="19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929" name="Oval 202"/>
              <p:cNvSpPr>
                <a:spLocks noChangeArrowheads="1"/>
              </p:cNvSpPr>
              <p:nvPr/>
            </p:nvSpPr>
            <p:spPr bwMode="auto">
              <a:xfrm>
                <a:off x="929" y="21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930" name="Oval 203"/>
              <p:cNvSpPr>
                <a:spLocks noChangeArrowheads="1"/>
              </p:cNvSpPr>
              <p:nvPr/>
            </p:nvSpPr>
            <p:spPr bwMode="auto">
              <a:xfrm>
                <a:off x="929" y="31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931" name="Oval 204"/>
              <p:cNvSpPr>
                <a:spLocks noChangeArrowheads="1"/>
              </p:cNvSpPr>
              <p:nvPr/>
            </p:nvSpPr>
            <p:spPr bwMode="auto">
              <a:xfrm>
                <a:off x="929" y="30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4547" name="Group 406"/>
            <p:cNvGrpSpPr>
              <a:grpSpLocks/>
            </p:cNvGrpSpPr>
            <p:nvPr/>
          </p:nvGrpSpPr>
          <p:grpSpPr bwMode="auto">
            <a:xfrm>
              <a:off x="929" y="976"/>
              <a:ext cx="132" cy="2605"/>
              <a:chOff x="929" y="976"/>
              <a:chExt cx="132" cy="2605"/>
            </a:xfrm>
          </p:grpSpPr>
          <p:sp>
            <p:nvSpPr>
              <p:cNvPr id="55532" name="Oval 206"/>
              <p:cNvSpPr>
                <a:spLocks noChangeArrowheads="1"/>
              </p:cNvSpPr>
              <p:nvPr/>
            </p:nvSpPr>
            <p:spPr bwMode="auto">
              <a:xfrm>
                <a:off x="929" y="2143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33" name="Oval 207"/>
              <p:cNvSpPr>
                <a:spLocks noChangeArrowheads="1"/>
              </p:cNvSpPr>
              <p:nvPr/>
            </p:nvSpPr>
            <p:spPr bwMode="auto">
              <a:xfrm>
                <a:off x="929" y="29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34" name="Oval 208"/>
              <p:cNvSpPr>
                <a:spLocks noChangeArrowheads="1"/>
              </p:cNvSpPr>
              <p:nvPr/>
            </p:nvSpPr>
            <p:spPr bwMode="auto">
              <a:xfrm>
                <a:off x="929" y="17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35" name="Oval 209"/>
              <p:cNvSpPr>
                <a:spLocks noChangeArrowheads="1"/>
              </p:cNvSpPr>
              <p:nvPr/>
            </p:nvSpPr>
            <p:spPr bwMode="auto">
              <a:xfrm>
                <a:off x="932" y="27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36" name="Oval 210"/>
              <p:cNvSpPr>
                <a:spLocks noChangeArrowheads="1"/>
              </p:cNvSpPr>
              <p:nvPr/>
            </p:nvSpPr>
            <p:spPr bwMode="auto">
              <a:xfrm>
                <a:off x="932" y="19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37" name="Oval 211"/>
              <p:cNvSpPr>
                <a:spLocks noChangeArrowheads="1"/>
              </p:cNvSpPr>
              <p:nvPr/>
            </p:nvSpPr>
            <p:spPr bwMode="auto">
              <a:xfrm>
                <a:off x="932" y="24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38" name="Oval 212"/>
              <p:cNvSpPr>
                <a:spLocks noChangeArrowheads="1"/>
              </p:cNvSpPr>
              <p:nvPr/>
            </p:nvSpPr>
            <p:spPr bwMode="auto">
              <a:xfrm>
                <a:off x="932" y="27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39" name="Oval 213"/>
              <p:cNvSpPr>
                <a:spLocks noChangeArrowheads="1"/>
              </p:cNvSpPr>
              <p:nvPr/>
            </p:nvSpPr>
            <p:spPr bwMode="auto">
              <a:xfrm>
                <a:off x="932" y="26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40" name="Oval 214"/>
              <p:cNvSpPr>
                <a:spLocks noChangeArrowheads="1"/>
              </p:cNvSpPr>
              <p:nvPr/>
            </p:nvSpPr>
            <p:spPr bwMode="auto">
              <a:xfrm>
                <a:off x="932" y="31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41" name="Oval 215"/>
              <p:cNvSpPr>
                <a:spLocks noChangeArrowheads="1"/>
              </p:cNvSpPr>
              <p:nvPr/>
            </p:nvSpPr>
            <p:spPr bwMode="auto">
              <a:xfrm>
                <a:off x="932" y="25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42" name="Oval 216"/>
              <p:cNvSpPr>
                <a:spLocks noChangeArrowheads="1"/>
              </p:cNvSpPr>
              <p:nvPr/>
            </p:nvSpPr>
            <p:spPr bwMode="auto">
              <a:xfrm>
                <a:off x="932" y="26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43" name="Oval 217"/>
              <p:cNvSpPr>
                <a:spLocks noChangeArrowheads="1"/>
              </p:cNvSpPr>
              <p:nvPr/>
            </p:nvSpPr>
            <p:spPr bwMode="auto">
              <a:xfrm>
                <a:off x="936" y="26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44" name="Oval 218"/>
              <p:cNvSpPr>
                <a:spLocks noChangeArrowheads="1"/>
              </p:cNvSpPr>
              <p:nvPr/>
            </p:nvSpPr>
            <p:spPr bwMode="auto">
              <a:xfrm>
                <a:off x="936" y="277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45" name="Oval 219"/>
              <p:cNvSpPr>
                <a:spLocks noChangeArrowheads="1"/>
              </p:cNvSpPr>
              <p:nvPr/>
            </p:nvSpPr>
            <p:spPr bwMode="auto">
              <a:xfrm>
                <a:off x="936" y="24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46" name="Oval 220"/>
              <p:cNvSpPr>
                <a:spLocks noChangeArrowheads="1"/>
              </p:cNvSpPr>
              <p:nvPr/>
            </p:nvSpPr>
            <p:spPr bwMode="auto">
              <a:xfrm>
                <a:off x="936" y="21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47" name="Oval 221"/>
              <p:cNvSpPr>
                <a:spLocks noChangeArrowheads="1"/>
              </p:cNvSpPr>
              <p:nvPr/>
            </p:nvSpPr>
            <p:spPr bwMode="auto">
              <a:xfrm>
                <a:off x="936" y="25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48" name="Oval 222"/>
              <p:cNvSpPr>
                <a:spLocks noChangeArrowheads="1"/>
              </p:cNvSpPr>
              <p:nvPr/>
            </p:nvSpPr>
            <p:spPr bwMode="auto">
              <a:xfrm>
                <a:off x="936" y="24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49" name="Oval 223"/>
              <p:cNvSpPr>
                <a:spLocks noChangeArrowheads="1"/>
              </p:cNvSpPr>
              <p:nvPr/>
            </p:nvSpPr>
            <p:spPr bwMode="auto">
              <a:xfrm>
                <a:off x="936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50" name="Oval 224"/>
              <p:cNvSpPr>
                <a:spLocks noChangeArrowheads="1"/>
              </p:cNvSpPr>
              <p:nvPr/>
            </p:nvSpPr>
            <p:spPr bwMode="auto">
              <a:xfrm>
                <a:off x="939" y="26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51" name="Oval 225"/>
              <p:cNvSpPr>
                <a:spLocks noChangeArrowheads="1"/>
              </p:cNvSpPr>
              <p:nvPr/>
            </p:nvSpPr>
            <p:spPr bwMode="auto">
              <a:xfrm>
                <a:off x="939" y="24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52" name="Oval 226"/>
              <p:cNvSpPr>
                <a:spLocks noChangeArrowheads="1"/>
              </p:cNvSpPr>
              <p:nvPr/>
            </p:nvSpPr>
            <p:spPr bwMode="auto">
              <a:xfrm>
                <a:off x="939" y="21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53" name="Oval 227"/>
              <p:cNvSpPr>
                <a:spLocks noChangeArrowheads="1"/>
              </p:cNvSpPr>
              <p:nvPr/>
            </p:nvSpPr>
            <p:spPr bwMode="auto">
              <a:xfrm>
                <a:off x="939" y="20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54" name="Oval 228"/>
              <p:cNvSpPr>
                <a:spLocks noChangeArrowheads="1"/>
              </p:cNvSpPr>
              <p:nvPr/>
            </p:nvSpPr>
            <p:spPr bwMode="auto">
              <a:xfrm>
                <a:off x="939" y="29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55" name="Oval 229"/>
              <p:cNvSpPr>
                <a:spLocks noChangeArrowheads="1"/>
              </p:cNvSpPr>
              <p:nvPr/>
            </p:nvSpPr>
            <p:spPr bwMode="auto">
              <a:xfrm>
                <a:off x="939" y="30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56" name="Oval 230"/>
              <p:cNvSpPr>
                <a:spLocks noChangeArrowheads="1"/>
              </p:cNvSpPr>
              <p:nvPr/>
            </p:nvSpPr>
            <p:spPr bwMode="auto">
              <a:xfrm>
                <a:off x="939" y="28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57" name="Oval 231"/>
              <p:cNvSpPr>
                <a:spLocks noChangeArrowheads="1"/>
              </p:cNvSpPr>
              <p:nvPr/>
            </p:nvSpPr>
            <p:spPr bwMode="auto">
              <a:xfrm>
                <a:off x="943" y="2464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58" name="Oval 232"/>
              <p:cNvSpPr>
                <a:spLocks noChangeArrowheads="1"/>
              </p:cNvSpPr>
              <p:nvPr/>
            </p:nvSpPr>
            <p:spPr bwMode="auto">
              <a:xfrm>
                <a:off x="943" y="1961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59" name="Oval 233"/>
              <p:cNvSpPr>
                <a:spLocks noChangeArrowheads="1"/>
              </p:cNvSpPr>
              <p:nvPr/>
            </p:nvSpPr>
            <p:spPr bwMode="auto">
              <a:xfrm>
                <a:off x="943" y="2310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60" name="Oval 234"/>
              <p:cNvSpPr>
                <a:spLocks noChangeArrowheads="1"/>
              </p:cNvSpPr>
              <p:nvPr/>
            </p:nvSpPr>
            <p:spPr bwMode="auto">
              <a:xfrm>
                <a:off x="943" y="2635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61" name="Oval 235"/>
              <p:cNvSpPr>
                <a:spLocks noChangeArrowheads="1"/>
              </p:cNvSpPr>
              <p:nvPr/>
            </p:nvSpPr>
            <p:spPr bwMode="auto">
              <a:xfrm>
                <a:off x="946" y="305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62" name="Oval 236"/>
              <p:cNvSpPr>
                <a:spLocks noChangeArrowheads="1"/>
              </p:cNvSpPr>
              <p:nvPr/>
            </p:nvSpPr>
            <p:spPr bwMode="auto">
              <a:xfrm>
                <a:off x="946" y="17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63" name="Oval 237"/>
              <p:cNvSpPr>
                <a:spLocks noChangeArrowheads="1"/>
              </p:cNvSpPr>
              <p:nvPr/>
            </p:nvSpPr>
            <p:spPr bwMode="auto">
              <a:xfrm>
                <a:off x="946" y="22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64" name="Oval 238"/>
              <p:cNvSpPr>
                <a:spLocks noChangeArrowheads="1"/>
              </p:cNvSpPr>
              <p:nvPr/>
            </p:nvSpPr>
            <p:spPr bwMode="auto">
              <a:xfrm>
                <a:off x="946" y="23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65" name="Oval 239"/>
              <p:cNvSpPr>
                <a:spLocks noChangeArrowheads="1"/>
              </p:cNvSpPr>
              <p:nvPr/>
            </p:nvSpPr>
            <p:spPr bwMode="auto">
              <a:xfrm>
                <a:off x="946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66" name="Oval 240"/>
              <p:cNvSpPr>
                <a:spLocks noChangeArrowheads="1"/>
              </p:cNvSpPr>
              <p:nvPr/>
            </p:nvSpPr>
            <p:spPr bwMode="auto">
              <a:xfrm>
                <a:off x="950" y="1619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67" name="Oval 241"/>
              <p:cNvSpPr>
                <a:spLocks noChangeArrowheads="1"/>
              </p:cNvSpPr>
              <p:nvPr/>
            </p:nvSpPr>
            <p:spPr bwMode="auto">
              <a:xfrm>
                <a:off x="950" y="3141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68" name="Oval 242"/>
              <p:cNvSpPr>
                <a:spLocks noChangeArrowheads="1"/>
              </p:cNvSpPr>
              <p:nvPr/>
            </p:nvSpPr>
            <p:spPr bwMode="auto">
              <a:xfrm>
                <a:off x="950" y="2659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69" name="Oval 243"/>
              <p:cNvSpPr>
                <a:spLocks noChangeArrowheads="1"/>
              </p:cNvSpPr>
              <p:nvPr/>
            </p:nvSpPr>
            <p:spPr bwMode="auto">
              <a:xfrm>
                <a:off x="950" y="2572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70" name="Oval 244"/>
              <p:cNvSpPr>
                <a:spLocks noChangeArrowheads="1"/>
              </p:cNvSpPr>
              <p:nvPr/>
            </p:nvSpPr>
            <p:spPr bwMode="auto">
              <a:xfrm>
                <a:off x="950" y="2729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71" name="Oval 245"/>
              <p:cNvSpPr>
                <a:spLocks noChangeArrowheads="1"/>
              </p:cNvSpPr>
              <p:nvPr/>
            </p:nvSpPr>
            <p:spPr bwMode="auto">
              <a:xfrm>
                <a:off x="950" y="2795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72" name="Oval 246"/>
              <p:cNvSpPr>
                <a:spLocks noChangeArrowheads="1"/>
              </p:cNvSpPr>
              <p:nvPr/>
            </p:nvSpPr>
            <p:spPr bwMode="auto">
              <a:xfrm>
                <a:off x="953" y="13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73" name="Oval 247"/>
              <p:cNvSpPr>
                <a:spLocks noChangeArrowheads="1"/>
              </p:cNvSpPr>
              <p:nvPr/>
            </p:nvSpPr>
            <p:spPr bwMode="auto">
              <a:xfrm>
                <a:off x="953" y="9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74" name="Oval 248"/>
              <p:cNvSpPr>
                <a:spLocks noChangeArrowheads="1"/>
              </p:cNvSpPr>
              <p:nvPr/>
            </p:nvSpPr>
            <p:spPr bwMode="auto">
              <a:xfrm>
                <a:off x="953" y="286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75" name="Oval 249"/>
              <p:cNvSpPr>
                <a:spLocks noChangeArrowheads="1"/>
              </p:cNvSpPr>
              <p:nvPr/>
            </p:nvSpPr>
            <p:spPr bwMode="auto">
              <a:xfrm>
                <a:off x="953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76" name="Oval 250"/>
              <p:cNvSpPr>
                <a:spLocks noChangeArrowheads="1"/>
              </p:cNvSpPr>
              <p:nvPr/>
            </p:nvSpPr>
            <p:spPr bwMode="auto">
              <a:xfrm>
                <a:off x="953" y="26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77" name="Oval 251"/>
              <p:cNvSpPr>
                <a:spLocks noChangeArrowheads="1"/>
              </p:cNvSpPr>
              <p:nvPr/>
            </p:nvSpPr>
            <p:spPr bwMode="auto">
              <a:xfrm>
                <a:off x="953" y="22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78" name="Oval 252"/>
              <p:cNvSpPr>
                <a:spLocks noChangeArrowheads="1"/>
              </p:cNvSpPr>
              <p:nvPr/>
            </p:nvSpPr>
            <p:spPr bwMode="auto">
              <a:xfrm>
                <a:off x="957" y="2890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79" name="Oval 253"/>
              <p:cNvSpPr>
                <a:spLocks noChangeArrowheads="1"/>
              </p:cNvSpPr>
              <p:nvPr/>
            </p:nvSpPr>
            <p:spPr bwMode="auto">
              <a:xfrm>
                <a:off x="957" y="2995"/>
                <a:ext cx="20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80" name="Oval 254"/>
              <p:cNvSpPr>
                <a:spLocks noChangeArrowheads="1"/>
              </p:cNvSpPr>
              <p:nvPr/>
            </p:nvSpPr>
            <p:spPr bwMode="auto">
              <a:xfrm>
                <a:off x="957" y="2031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81" name="Oval 255"/>
              <p:cNvSpPr>
                <a:spLocks noChangeArrowheads="1"/>
              </p:cNvSpPr>
              <p:nvPr/>
            </p:nvSpPr>
            <p:spPr bwMode="auto">
              <a:xfrm>
                <a:off x="957" y="201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82" name="Oval 256"/>
              <p:cNvSpPr>
                <a:spLocks noChangeArrowheads="1"/>
              </p:cNvSpPr>
              <p:nvPr/>
            </p:nvSpPr>
            <p:spPr bwMode="auto">
              <a:xfrm>
                <a:off x="960" y="25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83" name="Oval 257"/>
              <p:cNvSpPr>
                <a:spLocks noChangeArrowheads="1"/>
              </p:cNvSpPr>
              <p:nvPr/>
            </p:nvSpPr>
            <p:spPr bwMode="auto">
              <a:xfrm>
                <a:off x="960" y="25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84" name="Oval 258"/>
              <p:cNvSpPr>
                <a:spLocks noChangeArrowheads="1"/>
              </p:cNvSpPr>
              <p:nvPr/>
            </p:nvSpPr>
            <p:spPr bwMode="auto">
              <a:xfrm>
                <a:off x="960" y="28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85" name="Oval 259"/>
              <p:cNvSpPr>
                <a:spLocks noChangeArrowheads="1"/>
              </p:cNvSpPr>
              <p:nvPr/>
            </p:nvSpPr>
            <p:spPr bwMode="auto">
              <a:xfrm>
                <a:off x="960" y="2782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86" name="Oval 260"/>
              <p:cNvSpPr>
                <a:spLocks noChangeArrowheads="1"/>
              </p:cNvSpPr>
              <p:nvPr/>
            </p:nvSpPr>
            <p:spPr bwMode="auto">
              <a:xfrm>
                <a:off x="963" y="25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87" name="Oval 261"/>
              <p:cNvSpPr>
                <a:spLocks noChangeArrowheads="1"/>
              </p:cNvSpPr>
              <p:nvPr/>
            </p:nvSpPr>
            <p:spPr bwMode="auto">
              <a:xfrm>
                <a:off x="963" y="23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88" name="Oval 262"/>
              <p:cNvSpPr>
                <a:spLocks noChangeArrowheads="1"/>
              </p:cNvSpPr>
              <p:nvPr/>
            </p:nvSpPr>
            <p:spPr bwMode="auto">
              <a:xfrm>
                <a:off x="963" y="35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89" name="Oval 263"/>
              <p:cNvSpPr>
                <a:spLocks noChangeArrowheads="1"/>
              </p:cNvSpPr>
              <p:nvPr/>
            </p:nvSpPr>
            <p:spPr bwMode="auto">
              <a:xfrm>
                <a:off x="963" y="25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90" name="Oval 264"/>
              <p:cNvSpPr>
                <a:spLocks noChangeArrowheads="1"/>
              </p:cNvSpPr>
              <p:nvPr/>
            </p:nvSpPr>
            <p:spPr bwMode="auto">
              <a:xfrm>
                <a:off x="963" y="18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91" name="Oval 265"/>
              <p:cNvSpPr>
                <a:spLocks noChangeArrowheads="1"/>
              </p:cNvSpPr>
              <p:nvPr/>
            </p:nvSpPr>
            <p:spPr bwMode="auto">
              <a:xfrm>
                <a:off x="963" y="26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92" name="Oval 266"/>
              <p:cNvSpPr>
                <a:spLocks noChangeArrowheads="1"/>
              </p:cNvSpPr>
              <p:nvPr/>
            </p:nvSpPr>
            <p:spPr bwMode="auto">
              <a:xfrm>
                <a:off x="963" y="25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93" name="Oval 267"/>
              <p:cNvSpPr>
                <a:spLocks noChangeArrowheads="1"/>
              </p:cNvSpPr>
              <p:nvPr/>
            </p:nvSpPr>
            <p:spPr bwMode="auto">
              <a:xfrm>
                <a:off x="963" y="30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94" name="Oval 268"/>
              <p:cNvSpPr>
                <a:spLocks noChangeArrowheads="1"/>
              </p:cNvSpPr>
              <p:nvPr/>
            </p:nvSpPr>
            <p:spPr bwMode="auto">
              <a:xfrm>
                <a:off x="967" y="14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95" name="Oval 269"/>
              <p:cNvSpPr>
                <a:spLocks noChangeArrowheads="1"/>
              </p:cNvSpPr>
              <p:nvPr/>
            </p:nvSpPr>
            <p:spPr bwMode="auto">
              <a:xfrm>
                <a:off x="967" y="19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96" name="Oval 270"/>
              <p:cNvSpPr>
                <a:spLocks noChangeArrowheads="1"/>
              </p:cNvSpPr>
              <p:nvPr/>
            </p:nvSpPr>
            <p:spPr bwMode="auto">
              <a:xfrm>
                <a:off x="967" y="269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97" name="Oval 271"/>
              <p:cNvSpPr>
                <a:spLocks noChangeArrowheads="1"/>
              </p:cNvSpPr>
              <p:nvPr/>
            </p:nvSpPr>
            <p:spPr bwMode="auto">
              <a:xfrm>
                <a:off x="967" y="24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98" name="Oval 272"/>
              <p:cNvSpPr>
                <a:spLocks noChangeArrowheads="1"/>
              </p:cNvSpPr>
              <p:nvPr/>
            </p:nvSpPr>
            <p:spPr bwMode="auto">
              <a:xfrm>
                <a:off x="967" y="2576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99" name="Oval 273"/>
              <p:cNvSpPr>
                <a:spLocks noChangeArrowheads="1"/>
              </p:cNvSpPr>
              <p:nvPr/>
            </p:nvSpPr>
            <p:spPr bwMode="auto">
              <a:xfrm>
                <a:off x="967" y="28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00" name="Oval 274"/>
              <p:cNvSpPr>
                <a:spLocks noChangeArrowheads="1"/>
              </p:cNvSpPr>
              <p:nvPr/>
            </p:nvSpPr>
            <p:spPr bwMode="auto">
              <a:xfrm>
                <a:off x="967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01" name="Oval 275"/>
              <p:cNvSpPr>
                <a:spLocks noChangeArrowheads="1"/>
              </p:cNvSpPr>
              <p:nvPr/>
            </p:nvSpPr>
            <p:spPr bwMode="auto">
              <a:xfrm>
                <a:off x="967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02" name="Oval 276"/>
              <p:cNvSpPr>
                <a:spLocks noChangeArrowheads="1"/>
              </p:cNvSpPr>
              <p:nvPr/>
            </p:nvSpPr>
            <p:spPr bwMode="auto">
              <a:xfrm>
                <a:off x="967" y="30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03" name="Oval 277"/>
              <p:cNvSpPr>
                <a:spLocks noChangeArrowheads="1"/>
              </p:cNvSpPr>
              <p:nvPr/>
            </p:nvSpPr>
            <p:spPr bwMode="auto">
              <a:xfrm>
                <a:off x="970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04" name="Oval 278"/>
              <p:cNvSpPr>
                <a:spLocks noChangeArrowheads="1"/>
              </p:cNvSpPr>
              <p:nvPr/>
            </p:nvSpPr>
            <p:spPr bwMode="auto">
              <a:xfrm>
                <a:off x="970" y="23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05" name="Oval 279"/>
              <p:cNvSpPr>
                <a:spLocks noChangeArrowheads="1"/>
              </p:cNvSpPr>
              <p:nvPr/>
            </p:nvSpPr>
            <p:spPr bwMode="auto">
              <a:xfrm>
                <a:off x="970" y="24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06" name="Oval 280"/>
              <p:cNvSpPr>
                <a:spLocks noChangeArrowheads="1"/>
              </p:cNvSpPr>
              <p:nvPr/>
            </p:nvSpPr>
            <p:spPr bwMode="auto">
              <a:xfrm>
                <a:off x="970" y="1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07" name="Oval 281"/>
              <p:cNvSpPr>
                <a:spLocks noChangeArrowheads="1"/>
              </p:cNvSpPr>
              <p:nvPr/>
            </p:nvSpPr>
            <p:spPr bwMode="auto">
              <a:xfrm>
                <a:off x="970" y="29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08" name="Oval 282"/>
              <p:cNvSpPr>
                <a:spLocks noChangeArrowheads="1"/>
              </p:cNvSpPr>
              <p:nvPr/>
            </p:nvSpPr>
            <p:spPr bwMode="auto">
              <a:xfrm>
                <a:off x="970" y="26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09" name="Oval 283"/>
              <p:cNvSpPr>
                <a:spLocks noChangeArrowheads="1"/>
              </p:cNvSpPr>
              <p:nvPr/>
            </p:nvSpPr>
            <p:spPr bwMode="auto">
              <a:xfrm>
                <a:off x="974" y="2143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10" name="Oval 284"/>
              <p:cNvSpPr>
                <a:spLocks noChangeArrowheads="1"/>
              </p:cNvSpPr>
              <p:nvPr/>
            </p:nvSpPr>
            <p:spPr bwMode="auto">
              <a:xfrm>
                <a:off x="974" y="1937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11" name="Oval 285"/>
              <p:cNvSpPr>
                <a:spLocks noChangeArrowheads="1"/>
              </p:cNvSpPr>
              <p:nvPr/>
            </p:nvSpPr>
            <p:spPr bwMode="auto">
              <a:xfrm>
                <a:off x="974" y="26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12" name="Oval 286"/>
              <p:cNvSpPr>
                <a:spLocks noChangeArrowheads="1"/>
              </p:cNvSpPr>
              <p:nvPr/>
            </p:nvSpPr>
            <p:spPr bwMode="auto">
              <a:xfrm>
                <a:off x="974" y="27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13" name="Oval 287"/>
              <p:cNvSpPr>
                <a:spLocks noChangeArrowheads="1"/>
              </p:cNvSpPr>
              <p:nvPr/>
            </p:nvSpPr>
            <p:spPr bwMode="auto">
              <a:xfrm>
                <a:off x="974" y="31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14" name="Oval 288"/>
              <p:cNvSpPr>
                <a:spLocks noChangeArrowheads="1"/>
              </p:cNvSpPr>
              <p:nvPr/>
            </p:nvSpPr>
            <p:spPr bwMode="auto">
              <a:xfrm>
                <a:off x="974" y="32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15" name="Oval 289"/>
              <p:cNvSpPr>
                <a:spLocks noChangeArrowheads="1"/>
              </p:cNvSpPr>
              <p:nvPr/>
            </p:nvSpPr>
            <p:spPr bwMode="auto">
              <a:xfrm>
                <a:off x="974" y="28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16" name="Oval 290"/>
              <p:cNvSpPr>
                <a:spLocks noChangeArrowheads="1"/>
              </p:cNvSpPr>
              <p:nvPr/>
            </p:nvSpPr>
            <p:spPr bwMode="auto">
              <a:xfrm>
                <a:off x="974" y="21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17" name="Oval 291"/>
              <p:cNvSpPr>
                <a:spLocks noChangeArrowheads="1"/>
              </p:cNvSpPr>
              <p:nvPr/>
            </p:nvSpPr>
            <p:spPr bwMode="auto">
              <a:xfrm>
                <a:off x="974" y="23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18" name="Oval 292"/>
              <p:cNvSpPr>
                <a:spLocks noChangeArrowheads="1"/>
              </p:cNvSpPr>
              <p:nvPr/>
            </p:nvSpPr>
            <p:spPr bwMode="auto">
              <a:xfrm>
                <a:off x="977" y="21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19" name="Oval 293"/>
              <p:cNvSpPr>
                <a:spLocks noChangeArrowheads="1"/>
              </p:cNvSpPr>
              <p:nvPr/>
            </p:nvSpPr>
            <p:spPr bwMode="auto">
              <a:xfrm>
                <a:off x="977" y="23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20" name="Oval 294"/>
              <p:cNvSpPr>
                <a:spLocks noChangeArrowheads="1"/>
              </p:cNvSpPr>
              <p:nvPr/>
            </p:nvSpPr>
            <p:spPr bwMode="auto">
              <a:xfrm>
                <a:off x="977" y="24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21" name="Oval 295"/>
              <p:cNvSpPr>
                <a:spLocks noChangeArrowheads="1"/>
              </p:cNvSpPr>
              <p:nvPr/>
            </p:nvSpPr>
            <p:spPr bwMode="auto">
              <a:xfrm>
                <a:off x="977" y="2789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22" name="Oval 296"/>
              <p:cNvSpPr>
                <a:spLocks noChangeArrowheads="1"/>
              </p:cNvSpPr>
              <p:nvPr/>
            </p:nvSpPr>
            <p:spPr bwMode="auto">
              <a:xfrm>
                <a:off x="977" y="26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23" name="Oval 297"/>
              <p:cNvSpPr>
                <a:spLocks noChangeArrowheads="1"/>
              </p:cNvSpPr>
              <p:nvPr/>
            </p:nvSpPr>
            <p:spPr bwMode="auto">
              <a:xfrm>
                <a:off x="977" y="29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24" name="Oval 298"/>
              <p:cNvSpPr>
                <a:spLocks noChangeArrowheads="1"/>
              </p:cNvSpPr>
              <p:nvPr/>
            </p:nvSpPr>
            <p:spPr bwMode="auto">
              <a:xfrm>
                <a:off x="977" y="22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25" name="Oval 299"/>
              <p:cNvSpPr>
                <a:spLocks noChangeArrowheads="1"/>
              </p:cNvSpPr>
              <p:nvPr/>
            </p:nvSpPr>
            <p:spPr bwMode="auto">
              <a:xfrm>
                <a:off x="981" y="25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26" name="Oval 300"/>
              <p:cNvSpPr>
                <a:spLocks noChangeArrowheads="1"/>
              </p:cNvSpPr>
              <p:nvPr/>
            </p:nvSpPr>
            <p:spPr bwMode="auto">
              <a:xfrm>
                <a:off x="981" y="26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27" name="Oval 301"/>
              <p:cNvSpPr>
                <a:spLocks noChangeArrowheads="1"/>
              </p:cNvSpPr>
              <p:nvPr/>
            </p:nvSpPr>
            <p:spPr bwMode="auto">
              <a:xfrm>
                <a:off x="981" y="2782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28" name="Oval 302"/>
              <p:cNvSpPr>
                <a:spLocks noChangeArrowheads="1"/>
              </p:cNvSpPr>
              <p:nvPr/>
            </p:nvSpPr>
            <p:spPr bwMode="auto">
              <a:xfrm>
                <a:off x="981" y="27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29" name="Oval 303"/>
              <p:cNvSpPr>
                <a:spLocks noChangeArrowheads="1"/>
              </p:cNvSpPr>
              <p:nvPr/>
            </p:nvSpPr>
            <p:spPr bwMode="auto">
              <a:xfrm>
                <a:off x="981" y="21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30" name="Oval 304"/>
              <p:cNvSpPr>
                <a:spLocks noChangeArrowheads="1"/>
              </p:cNvSpPr>
              <p:nvPr/>
            </p:nvSpPr>
            <p:spPr bwMode="auto">
              <a:xfrm>
                <a:off x="981" y="21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31" name="Oval 305"/>
              <p:cNvSpPr>
                <a:spLocks noChangeArrowheads="1"/>
              </p:cNvSpPr>
              <p:nvPr/>
            </p:nvSpPr>
            <p:spPr bwMode="auto">
              <a:xfrm>
                <a:off x="981" y="32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32" name="Oval 306"/>
              <p:cNvSpPr>
                <a:spLocks noChangeArrowheads="1"/>
              </p:cNvSpPr>
              <p:nvPr/>
            </p:nvSpPr>
            <p:spPr bwMode="auto">
              <a:xfrm>
                <a:off x="981" y="26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33" name="Oval 307"/>
              <p:cNvSpPr>
                <a:spLocks noChangeArrowheads="1"/>
              </p:cNvSpPr>
              <p:nvPr/>
            </p:nvSpPr>
            <p:spPr bwMode="auto">
              <a:xfrm>
                <a:off x="981" y="26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34" name="Oval 308"/>
              <p:cNvSpPr>
                <a:spLocks noChangeArrowheads="1"/>
              </p:cNvSpPr>
              <p:nvPr/>
            </p:nvSpPr>
            <p:spPr bwMode="auto">
              <a:xfrm>
                <a:off x="984" y="22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35" name="Oval 309"/>
              <p:cNvSpPr>
                <a:spLocks noChangeArrowheads="1"/>
              </p:cNvSpPr>
              <p:nvPr/>
            </p:nvSpPr>
            <p:spPr bwMode="auto">
              <a:xfrm>
                <a:off x="984" y="29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36" name="Oval 310"/>
              <p:cNvSpPr>
                <a:spLocks noChangeArrowheads="1"/>
              </p:cNvSpPr>
              <p:nvPr/>
            </p:nvSpPr>
            <p:spPr bwMode="auto">
              <a:xfrm>
                <a:off x="984" y="14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37" name="Oval 311"/>
              <p:cNvSpPr>
                <a:spLocks noChangeArrowheads="1"/>
              </p:cNvSpPr>
              <p:nvPr/>
            </p:nvSpPr>
            <p:spPr bwMode="auto">
              <a:xfrm>
                <a:off x="984" y="24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38" name="Oval 312"/>
              <p:cNvSpPr>
                <a:spLocks noChangeArrowheads="1"/>
              </p:cNvSpPr>
              <p:nvPr/>
            </p:nvSpPr>
            <p:spPr bwMode="auto">
              <a:xfrm>
                <a:off x="984" y="26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39" name="Oval 313"/>
              <p:cNvSpPr>
                <a:spLocks noChangeArrowheads="1"/>
              </p:cNvSpPr>
              <p:nvPr/>
            </p:nvSpPr>
            <p:spPr bwMode="auto">
              <a:xfrm>
                <a:off x="988" y="26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40" name="Oval 314"/>
              <p:cNvSpPr>
                <a:spLocks noChangeArrowheads="1"/>
              </p:cNvSpPr>
              <p:nvPr/>
            </p:nvSpPr>
            <p:spPr bwMode="auto">
              <a:xfrm>
                <a:off x="988" y="19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41" name="Oval 315"/>
              <p:cNvSpPr>
                <a:spLocks noChangeArrowheads="1"/>
              </p:cNvSpPr>
              <p:nvPr/>
            </p:nvSpPr>
            <p:spPr bwMode="auto">
              <a:xfrm>
                <a:off x="988" y="23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42" name="Oval 316"/>
              <p:cNvSpPr>
                <a:spLocks noChangeArrowheads="1"/>
              </p:cNvSpPr>
              <p:nvPr/>
            </p:nvSpPr>
            <p:spPr bwMode="auto">
              <a:xfrm>
                <a:off x="988" y="28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43" name="Oval 317"/>
              <p:cNvSpPr>
                <a:spLocks noChangeArrowheads="1"/>
              </p:cNvSpPr>
              <p:nvPr/>
            </p:nvSpPr>
            <p:spPr bwMode="auto">
              <a:xfrm>
                <a:off x="988" y="22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44" name="Oval 318"/>
              <p:cNvSpPr>
                <a:spLocks noChangeArrowheads="1"/>
              </p:cNvSpPr>
              <p:nvPr/>
            </p:nvSpPr>
            <p:spPr bwMode="auto">
              <a:xfrm>
                <a:off x="988" y="29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45" name="Oval 319"/>
              <p:cNvSpPr>
                <a:spLocks noChangeArrowheads="1"/>
              </p:cNvSpPr>
              <p:nvPr/>
            </p:nvSpPr>
            <p:spPr bwMode="auto">
              <a:xfrm>
                <a:off x="988" y="26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46" name="Oval 320"/>
              <p:cNvSpPr>
                <a:spLocks noChangeArrowheads="1"/>
              </p:cNvSpPr>
              <p:nvPr/>
            </p:nvSpPr>
            <p:spPr bwMode="auto">
              <a:xfrm>
                <a:off x="988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47" name="Oval 321"/>
              <p:cNvSpPr>
                <a:spLocks noChangeArrowheads="1"/>
              </p:cNvSpPr>
              <p:nvPr/>
            </p:nvSpPr>
            <p:spPr bwMode="auto">
              <a:xfrm>
                <a:off x="991" y="28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48" name="Oval 322"/>
              <p:cNvSpPr>
                <a:spLocks noChangeArrowheads="1"/>
              </p:cNvSpPr>
              <p:nvPr/>
            </p:nvSpPr>
            <p:spPr bwMode="auto">
              <a:xfrm>
                <a:off x="991" y="26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49" name="Oval 323"/>
              <p:cNvSpPr>
                <a:spLocks noChangeArrowheads="1"/>
              </p:cNvSpPr>
              <p:nvPr/>
            </p:nvSpPr>
            <p:spPr bwMode="auto">
              <a:xfrm>
                <a:off x="991" y="275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50" name="Oval 324"/>
              <p:cNvSpPr>
                <a:spLocks noChangeArrowheads="1"/>
              </p:cNvSpPr>
              <p:nvPr/>
            </p:nvSpPr>
            <p:spPr bwMode="auto">
              <a:xfrm>
                <a:off x="991" y="22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51" name="Oval 325"/>
              <p:cNvSpPr>
                <a:spLocks noChangeArrowheads="1"/>
              </p:cNvSpPr>
              <p:nvPr/>
            </p:nvSpPr>
            <p:spPr bwMode="auto">
              <a:xfrm>
                <a:off x="995" y="29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52" name="Oval 326"/>
              <p:cNvSpPr>
                <a:spLocks noChangeArrowheads="1"/>
              </p:cNvSpPr>
              <p:nvPr/>
            </p:nvSpPr>
            <p:spPr bwMode="auto">
              <a:xfrm>
                <a:off x="995" y="2356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53" name="Oval 327"/>
              <p:cNvSpPr>
                <a:spLocks noChangeArrowheads="1"/>
              </p:cNvSpPr>
              <p:nvPr/>
            </p:nvSpPr>
            <p:spPr bwMode="auto">
              <a:xfrm>
                <a:off x="995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54" name="Oval 328"/>
              <p:cNvSpPr>
                <a:spLocks noChangeArrowheads="1"/>
              </p:cNvSpPr>
              <p:nvPr/>
            </p:nvSpPr>
            <p:spPr bwMode="auto">
              <a:xfrm>
                <a:off x="995" y="19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55" name="Oval 329"/>
              <p:cNvSpPr>
                <a:spLocks noChangeArrowheads="1"/>
              </p:cNvSpPr>
              <p:nvPr/>
            </p:nvSpPr>
            <p:spPr bwMode="auto">
              <a:xfrm>
                <a:off x="995" y="26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56" name="Oval 330"/>
              <p:cNvSpPr>
                <a:spLocks noChangeArrowheads="1"/>
              </p:cNvSpPr>
              <p:nvPr/>
            </p:nvSpPr>
            <p:spPr bwMode="auto">
              <a:xfrm>
                <a:off x="995" y="27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57" name="Oval 331"/>
              <p:cNvSpPr>
                <a:spLocks noChangeArrowheads="1"/>
              </p:cNvSpPr>
              <p:nvPr/>
            </p:nvSpPr>
            <p:spPr bwMode="auto">
              <a:xfrm>
                <a:off x="995" y="28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58" name="Oval 332"/>
              <p:cNvSpPr>
                <a:spLocks noChangeArrowheads="1"/>
              </p:cNvSpPr>
              <p:nvPr/>
            </p:nvSpPr>
            <p:spPr bwMode="auto">
              <a:xfrm>
                <a:off x="998" y="28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59" name="Oval 333"/>
              <p:cNvSpPr>
                <a:spLocks noChangeArrowheads="1"/>
              </p:cNvSpPr>
              <p:nvPr/>
            </p:nvSpPr>
            <p:spPr bwMode="auto">
              <a:xfrm>
                <a:off x="998" y="31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60" name="Oval 334"/>
              <p:cNvSpPr>
                <a:spLocks noChangeArrowheads="1"/>
              </p:cNvSpPr>
              <p:nvPr/>
            </p:nvSpPr>
            <p:spPr bwMode="auto">
              <a:xfrm>
                <a:off x="998" y="26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61" name="Oval 335"/>
              <p:cNvSpPr>
                <a:spLocks noChangeArrowheads="1"/>
              </p:cNvSpPr>
              <p:nvPr/>
            </p:nvSpPr>
            <p:spPr bwMode="auto">
              <a:xfrm>
                <a:off x="998" y="25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62" name="Oval 336"/>
              <p:cNvSpPr>
                <a:spLocks noChangeArrowheads="1"/>
              </p:cNvSpPr>
              <p:nvPr/>
            </p:nvSpPr>
            <p:spPr bwMode="auto">
              <a:xfrm>
                <a:off x="998" y="25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63" name="Oval 337"/>
              <p:cNvSpPr>
                <a:spLocks noChangeArrowheads="1"/>
              </p:cNvSpPr>
              <p:nvPr/>
            </p:nvSpPr>
            <p:spPr bwMode="auto">
              <a:xfrm>
                <a:off x="998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64" name="Oval 338"/>
              <p:cNvSpPr>
                <a:spLocks noChangeArrowheads="1"/>
              </p:cNvSpPr>
              <p:nvPr/>
            </p:nvSpPr>
            <p:spPr bwMode="auto">
              <a:xfrm>
                <a:off x="998" y="26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65" name="Oval 339"/>
              <p:cNvSpPr>
                <a:spLocks noChangeArrowheads="1"/>
              </p:cNvSpPr>
              <p:nvPr/>
            </p:nvSpPr>
            <p:spPr bwMode="auto">
              <a:xfrm>
                <a:off x="998" y="31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66" name="Oval 340"/>
              <p:cNvSpPr>
                <a:spLocks noChangeArrowheads="1"/>
              </p:cNvSpPr>
              <p:nvPr/>
            </p:nvSpPr>
            <p:spPr bwMode="auto">
              <a:xfrm>
                <a:off x="1002" y="304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67" name="Oval 341"/>
              <p:cNvSpPr>
                <a:spLocks noChangeArrowheads="1"/>
              </p:cNvSpPr>
              <p:nvPr/>
            </p:nvSpPr>
            <p:spPr bwMode="auto">
              <a:xfrm>
                <a:off x="1002" y="21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68" name="Oval 342"/>
              <p:cNvSpPr>
                <a:spLocks noChangeArrowheads="1"/>
              </p:cNvSpPr>
              <p:nvPr/>
            </p:nvSpPr>
            <p:spPr bwMode="auto">
              <a:xfrm>
                <a:off x="1002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69" name="Oval 343"/>
              <p:cNvSpPr>
                <a:spLocks noChangeArrowheads="1"/>
              </p:cNvSpPr>
              <p:nvPr/>
            </p:nvSpPr>
            <p:spPr bwMode="auto">
              <a:xfrm>
                <a:off x="1002" y="27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70" name="Oval 344"/>
              <p:cNvSpPr>
                <a:spLocks noChangeArrowheads="1"/>
              </p:cNvSpPr>
              <p:nvPr/>
            </p:nvSpPr>
            <p:spPr bwMode="auto">
              <a:xfrm>
                <a:off x="1002" y="2370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71" name="Oval 345"/>
              <p:cNvSpPr>
                <a:spLocks noChangeArrowheads="1"/>
              </p:cNvSpPr>
              <p:nvPr/>
            </p:nvSpPr>
            <p:spPr bwMode="auto">
              <a:xfrm>
                <a:off x="1005" y="21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72" name="Oval 346"/>
              <p:cNvSpPr>
                <a:spLocks noChangeArrowheads="1"/>
              </p:cNvSpPr>
              <p:nvPr/>
            </p:nvSpPr>
            <p:spPr bwMode="auto">
              <a:xfrm>
                <a:off x="1005" y="27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73" name="Oval 347"/>
              <p:cNvSpPr>
                <a:spLocks noChangeArrowheads="1"/>
              </p:cNvSpPr>
              <p:nvPr/>
            </p:nvSpPr>
            <p:spPr bwMode="auto">
              <a:xfrm>
                <a:off x="1005" y="24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74" name="Oval 348"/>
              <p:cNvSpPr>
                <a:spLocks noChangeArrowheads="1"/>
              </p:cNvSpPr>
              <p:nvPr/>
            </p:nvSpPr>
            <p:spPr bwMode="auto">
              <a:xfrm>
                <a:off x="1005" y="27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75" name="Oval 349"/>
              <p:cNvSpPr>
                <a:spLocks noChangeArrowheads="1"/>
              </p:cNvSpPr>
              <p:nvPr/>
            </p:nvSpPr>
            <p:spPr bwMode="auto">
              <a:xfrm>
                <a:off x="1005" y="269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76" name="Oval 350"/>
              <p:cNvSpPr>
                <a:spLocks noChangeArrowheads="1"/>
              </p:cNvSpPr>
              <p:nvPr/>
            </p:nvSpPr>
            <p:spPr bwMode="auto">
              <a:xfrm>
                <a:off x="1005" y="253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77" name="Oval 351"/>
              <p:cNvSpPr>
                <a:spLocks noChangeArrowheads="1"/>
              </p:cNvSpPr>
              <p:nvPr/>
            </p:nvSpPr>
            <p:spPr bwMode="auto">
              <a:xfrm>
                <a:off x="1005" y="22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78" name="Oval 352"/>
              <p:cNvSpPr>
                <a:spLocks noChangeArrowheads="1"/>
              </p:cNvSpPr>
              <p:nvPr/>
            </p:nvSpPr>
            <p:spPr bwMode="auto">
              <a:xfrm>
                <a:off x="1009" y="28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79" name="Oval 353"/>
              <p:cNvSpPr>
                <a:spLocks noChangeArrowheads="1"/>
              </p:cNvSpPr>
              <p:nvPr/>
            </p:nvSpPr>
            <p:spPr bwMode="auto">
              <a:xfrm>
                <a:off x="1009" y="22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80" name="Oval 354"/>
              <p:cNvSpPr>
                <a:spLocks noChangeArrowheads="1"/>
              </p:cNvSpPr>
              <p:nvPr/>
            </p:nvSpPr>
            <p:spPr bwMode="auto">
              <a:xfrm>
                <a:off x="1009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81" name="Oval 355"/>
              <p:cNvSpPr>
                <a:spLocks noChangeArrowheads="1"/>
              </p:cNvSpPr>
              <p:nvPr/>
            </p:nvSpPr>
            <p:spPr bwMode="auto">
              <a:xfrm>
                <a:off x="1009" y="29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82" name="Oval 356"/>
              <p:cNvSpPr>
                <a:spLocks noChangeArrowheads="1"/>
              </p:cNvSpPr>
              <p:nvPr/>
            </p:nvSpPr>
            <p:spPr bwMode="auto">
              <a:xfrm>
                <a:off x="1009" y="27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83" name="Oval 357"/>
              <p:cNvSpPr>
                <a:spLocks noChangeArrowheads="1"/>
              </p:cNvSpPr>
              <p:nvPr/>
            </p:nvSpPr>
            <p:spPr bwMode="auto">
              <a:xfrm>
                <a:off x="1009" y="20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84" name="Oval 358"/>
              <p:cNvSpPr>
                <a:spLocks noChangeArrowheads="1"/>
              </p:cNvSpPr>
              <p:nvPr/>
            </p:nvSpPr>
            <p:spPr bwMode="auto">
              <a:xfrm>
                <a:off x="1012" y="30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85" name="Oval 359"/>
              <p:cNvSpPr>
                <a:spLocks noChangeArrowheads="1"/>
              </p:cNvSpPr>
              <p:nvPr/>
            </p:nvSpPr>
            <p:spPr bwMode="auto">
              <a:xfrm>
                <a:off x="1012" y="29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86" name="Oval 360"/>
              <p:cNvSpPr>
                <a:spLocks noChangeArrowheads="1"/>
              </p:cNvSpPr>
              <p:nvPr/>
            </p:nvSpPr>
            <p:spPr bwMode="auto">
              <a:xfrm>
                <a:off x="1012" y="28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87" name="Oval 361"/>
              <p:cNvSpPr>
                <a:spLocks noChangeArrowheads="1"/>
              </p:cNvSpPr>
              <p:nvPr/>
            </p:nvSpPr>
            <p:spPr bwMode="auto">
              <a:xfrm>
                <a:off x="1012" y="25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88" name="Oval 362"/>
              <p:cNvSpPr>
                <a:spLocks noChangeArrowheads="1"/>
              </p:cNvSpPr>
              <p:nvPr/>
            </p:nvSpPr>
            <p:spPr bwMode="auto">
              <a:xfrm>
                <a:off x="1012" y="253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89" name="Oval 363"/>
              <p:cNvSpPr>
                <a:spLocks noChangeArrowheads="1"/>
              </p:cNvSpPr>
              <p:nvPr/>
            </p:nvSpPr>
            <p:spPr bwMode="auto">
              <a:xfrm>
                <a:off x="1016" y="28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90" name="Oval 364"/>
              <p:cNvSpPr>
                <a:spLocks noChangeArrowheads="1"/>
              </p:cNvSpPr>
              <p:nvPr/>
            </p:nvSpPr>
            <p:spPr bwMode="auto">
              <a:xfrm>
                <a:off x="1016" y="30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91" name="Oval 365"/>
              <p:cNvSpPr>
                <a:spLocks noChangeArrowheads="1"/>
              </p:cNvSpPr>
              <p:nvPr/>
            </p:nvSpPr>
            <p:spPr bwMode="auto">
              <a:xfrm>
                <a:off x="1016" y="28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92" name="Oval 366"/>
              <p:cNvSpPr>
                <a:spLocks noChangeArrowheads="1"/>
              </p:cNvSpPr>
              <p:nvPr/>
            </p:nvSpPr>
            <p:spPr bwMode="auto">
              <a:xfrm>
                <a:off x="1016" y="25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93" name="Oval 367"/>
              <p:cNvSpPr>
                <a:spLocks noChangeArrowheads="1"/>
              </p:cNvSpPr>
              <p:nvPr/>
            </p:nvSpPr>
            <p:spPr bwMode="auto">
              <a:xfrm>
                <a:off x="1016" y="23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94" name="Oval 368"/>
              <p:cNvSpPr>
                <a:spLocks noChangeArrowheads="1"/>
              </p:cNvSpPr>
              <p:nvPr/>
            </p:nvSpPr>
            <p:spPr bwMode="auto">
              <a:xfrm>
                <a:off x="1016" y="16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95" name="Oval 369"/>
              <p:cNvSpPr>
                <a:spLocks noChangeArrowheads="1"/>
              </p:cNvSpPr>
              <p:nvPr/>
            </p:nvSpPr>
            <p:spPr bwMode="auto">
              <a:xfrm>
                <a:off x="1016" y="23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96" name="Oval 370"/>
              <p:cNvSpPr>
                <a:spLocks noChangeArrowheads="1"/>
              </p:cNvSpPr>
              <p:nvPr/>
            </p:nvSpPr>
            <p:spPr bwMode="auto">
              <a:xfrm>
                <a:off x="1016" y="29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97" name="Oval 371"/>
              <p:cNvSpPr>
                <a:spLocks noChangeArrowheads="1"/>
              </p:cNvSpPr>
              <p:nvPr/>
            </p:nvSpPr>
            <p:spPr bwMode="auto">
              <a:xfrm>
                <a:off x="1019" y="28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98" name="Oval 372"/>
              <p:cNvSpPr>
                <a:spLocks noChangeArrowheads="1"/>
              </p:cNvSpPr>
              <p:nvPr/>
            </p:nvSpPr>
            <p:spPr bwMode="auto">
              <a:xfrm>
                <a:off x="1019" y="27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699" name="Oval 373"/>
              <p:cNvSpPr>
                <a:spLocks noChangeArrowheads="1"/>
              </p:cNvSpPr>
              <p:nvPr/>
            </p:nvSpPr>
            <p:spPr bwMode="auto">
              <a:xfrm>
                <a:off x="1019" y="26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00" name="Oval 374"/>
              <p:cNvSpPr>
                <a:spLocks noChangeArrowheads="1"/>
              </p:cNvSpPr>
              <p:nvPr/>
            </p:nvSpPr>
            <p:spPr bwMode="auto">
              <a:xfrm>
                <a:off x="1019" y="26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01" name="Oval 375"/>
              <p:cNvSpPr>
                <a:spLocks noChangeArrowheads="1"/>
              </p:cNvSpPr>
              <p:nvPr/>
            </p:nvSpPr>
            <p:spPr bwMode="auto">
              <a:xfrm>
                <a:off x="1019" y="28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02" name="Oval 376"/>
              <p:cNvSpPr>
                <a:spLocks noChangeArrowheads="1"/>
              </p:cNvSpPr>
              <p:nvPr/>
            </p:nvSpPr>
            <p:spPr bwMode="auto">
              <a:xfrm>
                <a:off x="1019" y="22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03" name="Oval 377"/>
              <p:cNvSpPr>
                <a:spLocks noChangeArrowheads="1"/>
              </p:cNvSpPr>
              <p:nvPr/>
            </p:nvSpPr>
            <p:spPr bwMode="auto">
              <a:xfrm>
                <a:off x="1023" y="25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04" name="Oval 378"/>
              <p:cNvSpPr>
                <a:spLocks noChangeArrowheads="1"/>
              </p:cNvSpPr>
              <p:nvPr/>
            </p:nvSpPr>
            <p:spPr bwMode="auto">
              <a:xfrm>
                <a:off x="1023" y="32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05" name="Oval 379"/>
              <p:cNvSpPr>
                <a:spLocks noChangeArrowheads="1"/>
              </p:cNvSpPr>
              <p:nvPr/>
            </p:nvSpPr>
            <p:spPr bwMode="auto">
              <a:xfrm>
                <a:off x="1023" y="286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06" name="Oval 380"/>
              <p:cNvSpPr>
                <a:spLocks noChangeArrowheads="1"/>
              </p:cNvSpPr>
              <p:nvPr/>
            </p:nvSpPr>
            <p:spPr bwMode="auto">
              <a:xfrm>
                <a:off x="1023" y="15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07" name="Oval 381"/>
              <p:cNvSpPr>
                <a:spLocks noChangeArrowheads="1"/>
              </p:cNvSpPr>
              <p:nvPr/>
            </p:nvSpPr>
            <p:spPr bwMode="auto">
              <a:xfrm>
                <a:off x="1023" y="24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08" name="Oval 382"/>
              <p:cNvSpPr>
                <a:spLocks noChangeArrowheads="1"/>
              </p:cNvSpPr>
              <p:nvPr/>
            </p:nvSpPr>
            <p:spPr bwMode="auto">
              <a:xfrm>
                <a:off x="1026" y="172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09" name="Oval 383"/>
              <p:cNvSpPr>
                <a:spLocks noChangeArrowheads="1"/>
              </p:cNvSpPr>
              <p:nvPr/>
            </p:nvSpPr>
            <p:spPr bwMode="auto">
              <a:xfrm>
                <a:off x="1026" y="249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10" name="Oval 384"/>
              <p:cNvSpPr>
                <a:spLocks noChangeArrowheads="1"/>
              </p:cNvSpPr>
              <p:nvPr/>
            </p:nvSpPr>
            <p:spPr bwMode="auto">
              <a:xfrm>
                <a:off x="1030" y="30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11" name="Oval 385"/>
              <p:cNvSpPr>
                <a:spLocks noChangeArrowheads="1"/>
              </p:cNvSpPr>
              <p:nvPr/>
            </p:nvSpPr>
            <p:spPr bwMode="auto">
              <a:xfrm>
                <a:off x="1030" y="26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12" name="Oval 386"/>
              <p:cNvSpPr>
                <a:spLocks noChangeArrowheads="1"/>
              </p:cNvSpPr>
              <p:nvPr/>
            </p:nvSpPr>
            <p:spPr bwMode="auto">
              <a:xfrm>
                <a:off x="1030" y="26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13" name="Oval 387"/>
              <p:cNvSpPr>
                <a:spLocks noChangeArrowheads="1"/>
              </p:cNvSpPr>
              <p:nvPr/>
            </p:nvSpPr>
            <p:spPr bwMode="auto">
              <a:xfrm>
                <a:off x="1030" y="32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14" name="Oval 388"/>
              <p:cNvSpPr>
                <a:spLocks noChangeArrowheads="1"/>
              </p:cNvSpPr>
              <p:nvPr/>
            </p:nvSpPr>
            <p:spPr bwMode="auto">
              <a:xfrm>
                <a:off x="1030" y="28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15" name="Oval 389"/>
              <p:cNvSpPr>
                <a:spLocks noChangeArrowheads="1"/>
              </p:cNvSpPr>
              <p:nvPr/>
            </p:nvSpPr>
            <p:spPr bwMode="auto">
              <a:xfrm>
                <a:off x="1030" y="319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16" name="Oval 390"/>
              <p:cNvSpPr>
                <a:spLocks noChangeArrowheads="1"/>
              </p:cNvSpPr>
              <p:nvPr/>
            </p:nvSpPr>
            <p:spPr bwMode="auto">
              <a:xfrm>
                <a:off x="1030" y="17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17" name="Oval 391"/>
              <p:cNvSpPr>
                <a:spLocks noChangeArrowheads="1"/>
              </p:cNvSpPr>
              <p:nvPr/>
            </p:nvSpPr>
            <p:spPr bwMode="auto">
              <a:xfrm>
                <a:off x="1030" y="26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18" name="Oval 392"/>
              <p:cNvSpPr>
                <a:spLocks noChangeArrowheads="1"/>
              </p:cNvSpPr>
              <p:nvPr/>
            </p:nvSpPr>
            <p:spPr bwMode="auto">
              <a:xfrm>
                <a:off x="1030" y="31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19" name="Oval 393"/>
              <p:cNvSpPr>
                <a:spLocks noChangeArrowheads="1"/>
              </p:cNvSpPr>
              <p:nvPr/>
            </p:nvSpPr>
            <p:spPr bwMode="auto">
              <a:xfrm>
                <a:off x="1033" y="26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20" name="Oval 394"/>
              <p:cNvSpPr>
                <a:spLocks noChangeArrowheads="1"/>
              </p:cNvSpPr>
              <p:nvPr/>
            </p:nvSpPr>
            <p:spPr bwMode="auto">
              <a:xfrm>
                <a:off x="1033" y="283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21" name="Oval 395"/>
              <p:cNvSpPr>
                <a:spLocks noChangeArrowheads="1"/>
              </p:cNvSpPr>
              <p:nvPr/>
            </p:nvSpPr>
            <p:spPr bwMode="auto">
              <a:xfrm>
                <a:off x="1033" y="2143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22" name="Oval 396"/>
              <p:cNvSpPr>
                <a:spLocks noChangeArrowheads="1"/>
              </p:cNvSpPr>
              <p:nvPr/>
            </p:nvSpPr>
            <p:spPr bwMode="auto">
              <a:xfrm>
                <a:off x="1033" y="25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23" name="Oval 397"/>
              <p:cNvSpPr>
                <a:spLocks noChangeArrowheads="1"/>
              </p:cNvSpPr>
              <p:nvPr/>
            </p:nvSpPr>
            <p:spPr bwMode="auto">
              <a:xfrm>
                <a:off x="1033" y="31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24" name="Oval 398"/>
              <p:cNvSpPr>
                <a:spLocks noChangeArrowheads="1"/>
              </p:cNvSpPr>
              <p:nvPr/>
            </p:nvSpPr>
            <p:spPr bwMode="auto">
              <a:xfrm>
                <a:off x="1037" y="29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25" name="Oval 399"/>
              <p:cNvSpPr>
                <a:spLocks noChangeArrowheads="1"/>
              </p:cNvSpPr>
              <p:nvPr/>
            </p:nvSpPr>
            <p:spPr bwMode="auto">
              <a:xfrm>
                <a:off x="1037" y="29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26" name="Oval 400"/>
              <p:cNvSpPr>
                <a:spLocks noChangeArrowheads="1"/>
              </p:cNvSpPr>
              <p:nvPr/>
            </p:nvSpPr>
            <p:spPr bwMode="auto">
              <a:xfrm>
                <a:off x="1037" y="26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27" name="Oval 401"/>
              <p:cNvSpPr>
                <a:spLocks noChangeArrowheads="1"/>
              </p:cNvSpPr>
              <p:nvPr/>
            </p:nvSpPr>
            <p:spPr bwMode="auto">
              <a:xfrm>
                <a:off x="1037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28" name="Oval 402"/>
              <p:cNvSpPr>
                <a:spLocks noChangeArrowheads="1"/>
              </p:cNvSpPr>
              <p:nvPr/>
            </p:nvSpPr>
            <p:spPr bwMode="auto">
              <a:xfrm>
                <a:off x="1037" y="29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29" name="Oval 403"/>
              <p:cNvSpPr>
                <a:spLocks noChangeArrowheads="1"/>
              </p:cNvSpPr>
              <p:nvPr/>
            </p:nvSpPr>
            <p:spPr bwMode="auto">
              <a:xfrm>
                <a:off x="1037" y="29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30" name="Oval 404"/>
              <p:cNvSpPr>
                <a:spLocks noChangeArrowheads="1"/>
              </p:cNvSpPr>
              <p:nvPr/>
            </p:nvSpPr>
            <p:spPr bwMode="auto">
              <a:xfrm>
                <a:off x="1037" y="22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731" name="Oval 405"/>
              <p:cNvSpPr>
                <a:spLocks noChangeArrowheads="1"/>
              </p:cNvSpPr>
              <p:nvPr/>
            </p:nvSpPr>
            <p:spPr bwMode="auto">
              <a:xfrm>
                <a:off x="1040" y="25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4548" name="Group 607"/>
            <p:cNvGrpSpPr>
              <a:grpSpLocks/>
            </p:cNvGrpSpPr>
            <p:nvPr/>
          </p:nvGrpSpPr>
          <p:grpSpPr bwMode="auto">
            <a:xfrm>
              <a:off x="1040" y="987"/>
              <a:ext cx="112" cy="2594"/>
              <a:chOff x="1040" y="987"/>
              <a:chExt cx="112" cy="2594"/>
            </a:xfrm>
          </p:grpSpPr>
          <p:sp>
            <p:nvSpPr>
              <p:cNvPr id="55332" name="Oval 407"/>
              <p:cNvSpPr>
                <a:spLocks noChangeArrowheads="1"/>
              </p:cNvSpPr>
              <p:nvPr/>
            </p:nvSpPr>
            <p:spPr bwMode="auto">
              <a:xfrm>
                <a:off x="1040" y="30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33" name="Oval 408"/>
              <p:cNvSpPr>
                <a:spLocks noChangeArrowheads="1"/>
              </p:cNvSpPr>
              <p:nvPr/>
            </p:nvSpPr>
            <p:spPr bwMode="auto">
              <a:xfrm>
                <a:off x="1040" y="28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34" name="Oval 409"/>
              <p:cNvSpPr>
                <a:spLocks noChangeArrowheads="1"/>
              </p:cNvSpPr>
              <p:nvPr/>
            </p:nvSpPr>
            <p:spPr bwMode="auto">
              <a:xfrm>
                <a:off x="1040" y="25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35" name="Oval 410"/>
              <p:cNvSpPr>
                <a:spLocks noChangeArrowheads="1"/>
              </p:cNvSpPr>
              <p:nvPr/>
            </p:nvSpPr>
            <p:spPr bwMode="auto">
              <a:xfrm>
                <a:off x="1040" y="17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36" name="Oval 411"/>
              <p:cNvSpPr>
                <a:spLocks noChangeArrowheads="1"/>
              </p:cNvSpPr>
              <p:nvPr/>
            </p:nvSpPr>
            <p:spPr bwMode="auto">
              <a:xfrm>
                <a:off x="1040" y="28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37" name="Oval 412"/>
              <p:cNvSpPr>
                <a:spLocks noChangeArrowheads="1"/>
              </p:cNvSpPr>
              <p:nvPr/>
            </p:nvSpPr>
            <p:spPr bwMode="auto">
              <a:xfrm>
                <a:off x="1040" y="24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38" name="Oval 413"/>
              <p:cNvSpPr>
                <a:spLocks noChangeArrowheads="1"/>
              </p:cNvSpPr>
              <p:nvPr/>
            </p:nvSpPr>
            <p:spPr bwMode="auto">
              <a:xfrm>
                <a:off x="1040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39" name="Oval 414"/>
              <p:cNvSpPr>
                <a:spLocks noChangeArrowheads="1"/>
              </p:cNvSpPr>
              <p:nvPr/>
            </p:nvSpPr>
            <p:spPr bwMode="auto">
              <a:xfrm>
                <a:off x="1040" y="2569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40" name="Oval 415"/>
              <p:cNvSpPr>
                <a:spLocks noChangeArrowheads="1"/>
              </p:cNvSpPr>
              <p:nvPr/>
            </p:nvSpPr>
            <p:spPr bwMode="auto">
              <a:xfrm>
                <a:off x="1040" y="27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41" name="Oval 416"/>
              <p:cNvSpPr>
                <a:spLocks noChangeArrowheads="1"/>
              </p:cNvSpPr>
              <p:nvPr/>
            </p:nvSpPr>
            <p:spPr bwMode="auto">
              <a:xfrm>
                <a:off x="1040" y="30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42" name="Oval 417"/>
              <p:cNvSpPr>
                <a:spLocks noChangeArrowheads="1"/>
              </p:cNvSpPr>
              <p:nvPr/>
            </p:nvSpPr>
            <p:spPr bwMode="auto">
              <a:xfrm>
                <a:off x="1044" y="26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43" name="Oval 418"/>
              <p:cNvSpPr>
                <a:spLocks noChangeArrowheads="1"/>
              </p:cNvSpPr>
              <p:nvPr/>
            </p:nvSpPr>
            <p:spPr bwMode="auto">
              <a:xfrm>
                <a:off x="1044" y="29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44" name="Oval 419"/>
              <p:cNvSpPr>
                <a:spLocks noChangeArrowheads="1"/>
              </p:cNvSpPr>
              <p:nvPr/>
            </p:nvSpPr>
            <p:spPr bwMode="auto">
              <a:xfrm>
                <a:off x="1044" y="28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45" name="Oval 420"/>
              <p:cNvSpPr>
                <a:spLocks noChangeArrowheads="1"/>
              </p:cNvSpPr>
              <p:nvPr/>
            </p:nvSpPr>
            <p:spPr bwMode="auto">
              <a:xfrm>
                <a:off x="1044" y="26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46" name="Oval 421"/>
              <p:cNvSpPr>
                <a:spLocks noChangeArrowheads="1"/>
              </p:cNvSpPr>
              <p:nvPr/>
            </p:nvSpPr>
            <p:spPr bwMode="auto">
              <a:xfrm>
                <a:off x="1044" y="27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47" name="Oval 422"/>
              <p:cNvSpPr>
                <a:spLocks noChangeArrowheads="1"/>
              </p:cNvSpPr>
              <p:nvPr/>
            </p:nvSpPr>
            <p:spPr bwMode="auto">
              <a:xfrm>
                <a:off x="1044" y="34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48" name="Oval 423"/>
              <p:cNvSpPr>
                <a:spLocks noChangeArrowheads="1"/>
              </p:cNvSpPr>
              <p:nvPr/>
            </p:nvSpPr>
            <p:spPr bwMode="auto">
              <a:xfrm>
                <a:off x="1044" y="22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49" name="Oval 424"/>
              <p:cNvSpPr>
                <a:spLocks noChangeArrowheads="1"/>
              </p:cNvSpPr>
              <p:nvPr/>
            </p:nvSpPr>
            <p:spPr bwMode="auto">
              <a:xfrm>
                <a:off x="1044" y="34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50" name="Oval 425"/>
              <p:cNvSpPr>
                <a:spLocks noChangeArrowheads="1"/>
              </p:cNvSpPr>
              <p:nvPr/>
            </p:nvSpPr>
            <p:spPr bwMode="auto">
              <a:xfrm>
                <a:off x="1047" y="29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51" name="Oval 426"/>
              <p:cNvSpPr>
                <a:spLocks noChangeArrowheads="1"/>
              </p:cNvSpPr>
              <p:nvPr/>
            </p:nvSpPr>
            <p:spPr bwMode="auto">
              <a:xfrm>
                <a:off x="1047" y="30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52" name="Oval 427"/>
              <p:cNvSpPr>
                <a:spLocks noChangeArrowheads="1"/>
              </p:cNvSpPr>
              <p:nvPr/>
            </p:nvSpPr>
            <p:spPr bwMode="auto">
              <a:xfrm>
                <a:off x="1047" y="22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53" name="Oval 428"/>
              <p:cNvSpPr>
                <a:spLocks noChangeArrowheads="1"/>
              </p:cNvSpPr>
              <p:nvPr/>
            </p:nvSpPr>
            <p:spPr bwMode="auto">
              <a:xfrm>
                <a:off x="1047" y="29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54" name="Oval 429"/>
              <p:cNvSpPr>
                <a:spLocks noChangeArrowheads="1"/>
              </p:cNvSpPr>
              <p:nvPr/>
            </p:nvSpPr>
            <p:spPr bwMode="auto">
              <a:xfrm>
                <a:off x="1047" y="15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55" name="Oval 430"/>
              <p:cNvSpPr>
                <a:spLocks noChangeArrowheads="1"/>
              </p:cNvSpPr>
              <p:nvPr/>
            </p:nvSpPr>
            <p:spPr bwMode="auto">
              <a:xfrm>
                <a:off x="1047" y="30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56" name="Oval 431"/>
              <p:cNvSpPr>
                <a:spLocks noChangeArrowheads="1"/>
              </p:cNvSpPr>
              <p:nvPr/>
            </p:nvSpPr>
            <p:spPr bwMode="auto">
              <a:xfrm>
                <a:off x="1047" y="28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57" name="Oval 432"/>
              <p:cNvSpPr>
                <a:spLocks noChangeArrowheads="1"/>
              </p:cNvSpPr>
              <p:nvPr/>
            </p:nvSpPr>
            <p:spPr bwMode="auto">
              <a:xfrm>
                <a:off x="1047" y="20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58" name="Oval 433"/>
              <p:cNvSpPr>
                <a:spLocks noChangeArrowheads="1"/>
              </p:cNvSpPr>
              <p:nvPr/>
            </p:nvSpPr>
            <p:spPr bwMode="auto">
              <a:xfrm>
                <a:off x="1047" y="27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59" name="Oval 434"/>
              <p:cNvSpPr>
                <a:spLocks noChangeArrowheads="1"/>
              </p:cNvSpPr>
              <p:nvPr/>
            </p:nvSpPr>
            <p:spPr bwMode="auto">
              <a:xfrm>
                <a:off x="1051" y="33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60" name="Oval 435"/>
              <p:cNvSpPr>
                <a:spLocks noChangeArrowheads="1"/>
              </p:cNvSpPr>
              <p:nvPr/>
            </p:nvSpPr>
            <p:spPr bwMode="auto">
              <a:xfrm>
                <a:off x="1051" y="24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61" name="Oval 436"/>
              <p:cNvSpPr>
                <a:spLocks noChangeArrowheads="1"/>
              </p:cNvSpPr>
              <p:nvPr/>
            </p:nvSpPr>
            <p:spPr bwMode="auto">
              <a:xfrm>
                <a:off x="1051" y="27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62" name="Oval 437"/>
              <p:cNvSpPr>
                <a:spLocks noChangeArrowheads="1"/>
              </p:cNvSpPr>
              <p:nvPr/>
            </p:nvSpPr>
            <p:spPr bwMode="auto">
              <a:xfrm>
                <a:off x="1051" y="21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63" name="Oval 438"/>
              <p:cNvSpPr>
                <a:spLocks noChangeArrowheads="1"/>
              </p:cNvSpPr>
              <p:nvPr/>
            </p:nvSpPr>
            <p:spPr bwMode="auto">
              <a:xfrm>
                <a:off x="1051" y="24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64" name="Oval 439"/>
              <p:cNvSpPr>
                <a:spLocks noChangeArrowheads="1"/>
              </p:cNvSpPr>
              <p:nvPr/>
            </p:nvSpPr>
            <p:spPr bwMode="auto">
              <a:xfrm>
                <a:off x="1051" y="25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65" name="Oval 440"/>
              <p:cNvSpPr>
                <a:spLocks noChangeArrowheads="1"/>
              </p:cNvSpPr>
              <p:nvPr/>
            </p:nvSpPr>
            <p:spPr bwMode="auto">
              <a:xfrm>
                <a:off x="1051" y="24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66" name="Oval 441"/>
              <p:cNvSpPr>
                <a:spLocks noChangeArrowheads="1"/>
              </p:cNvSpPr>
              <p:nvPr/>
            </p:nvSpPr>
            <p:spPr bwMode="auto">
              <a:xfrm>
                <a:off x="1051" y="28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67" name="Oval 442"/>
              <p:cNvSpPr>
                <a:spLocks noChangeArrowheads="1"/>
              </p:cNvSpPr>
              <p:nvPr/>
            </p:nvSpPr>
            <p:spPr bwMode="auto">
              <a:xfrm>
                <a:off x="1051" y="27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68" name="Oval 443"/>
              <p:cNvSpPr>
                <a:spLocks noChangeArrowheads="1"/>
              </p:cNvSpPr>
              <p:nvPr/>
            </p:nvSpPr>
            <p:spPr bwMode="auto">
              <a:xfrm>
                <a:off x="1054" y="26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69" name="Oval 444"/>
              <p:cNvSpPr>
                <a:spLocks noChangeArrowheads="1"/>
              </p:cNvSpPr>
              <p:nvPr/>
            </p:nvSpPr>
            <p:spPr bwMode="auto">
              <a:xfrm>
                <a:off x="1054" y="274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70" name="Oval 445"/>
              <p:cNvSpPr>
                <a:spLocks noChangeArrowheads="1"/>
              </p:cNvSpPr>
              <p:nvPr/>
            </p:nvSpPr>
            <p:spPr bwMode="auto">
              <a:xfrm>
                <a:off x="1054" y="22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71" name="Oval 446"/>
              <p:cNvSpPr>
                <a:spLocks noChangeArrowheads="1"/>
              </p:cNvSpPr>
              <p:nvPr/>
            </p:nvSpPr>
            <p:spPr bwMode="auto">
              <a:xfrm>
                <a:off x="1054" y="31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72" name="Oval 447"/>
              <p:cNvSpPr>
                <a:spLocks noChangeArrowheads="1"/>
              </p:cNvSpPr>
              <p:nvPr/>
            </p:nvSpPr>
            <p:spPr bwMode="auto">
              <a:xfrm>
                <a:off x="1058" y="29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73" name="Oval 448"/>
              <p:cNvSpPr>
                <a:spLocks noChangeArrowheads="1"/>
              </p:cNvSpPr>
              <p:nvPr/>
            </p:nvSpPr>
            <p:spPr bwMode="auto">
              <a:xfrm>
                <a:off x="1058" y="31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74" name="Oval 449"/>
              <p:cNvSpPr>
                <a:spLocks noChangeArrowheads="1"/>
              </p:cNvSpPr>
              <p:nvPr/>
            </p:nvSpPr>
            <p:spPr bwMode="auto">
              <a:xfrm>
                <a:off x="1058" y="26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75" name="Oval 450"/>
              <p:cNvSpPr>
                <a:spLocks noChangeArrowheads="1"/>
              </p:cNvSpPr>
              <p:nvPr/>
            </p:nvSpPr>
            <p:spPr bwMode="auto">
              <a:xfrm>
                <a:off x="1058" y="26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76" name="Oval 451"/>
              <p:cNvSpPr>
                <a:spLocks noChangeArrowheads="1"/>
              </p:cNvSpPr>
              <p:nvPr/>
            </p:nvSpPr>
            <p:spPr bwMode="auto">
              <a:xfrm>
                <a:off x="1058" y="298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77" name="Oval 452"/>
              <p:cNvSpPr>
                <a:spLocks noChangeArrowheads="1"/>
              </p:cNvSpPr>
              <p:nvPr/>
            </p:nvSpPr>
            <p:spPr bwMode="auto">
              <a:xfrm>
                <a:off x="1058" y="29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78" name="Oval 453"/>
              <p:cNvSpPr>
                <a:spLocks noChangeArrowheads="1"/>
              </p:cNvSpPr>
              <p:nvPr/>
            </p:nvSpPr>
            <p:spPr bwMode="auto">
              <a:xfrm>
                <a:off x="1058" y="32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79" name="Oval 454"/>
              <p:cNvSpPr>
                <a:spLocks noChangeArrowheads="1"/>
              </p:cNvSpPr>
              <p:nvPr/>
            </p:nvSpPr>
            <p:spPr bwMode="auto">
              <a:xfrm>
                <a:off x="1058" y="30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80" name="Oval 455"/>
              <p:cNvSpPr>
                <a:spLocks noChangeArrowheads="1"/>
              </p:cNvSpPr>
              <p:nvPr/>
            </p:nvSpPr>
            <p:spPr bwMode="auto">
              <a:xfrm>
                <a:off x="1058" y="27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81" name="Oval 456"/>
              <p:cNvSpPr>
                <a:spLocks noChangeArrowheads="1"/>
              </p:cNvSpPr>
              <p:nvPr/>
            </p:nvSpPr>
            <p:spPr bwMode="auto">
              <a:xfrm>
                <a:off x="1061" y="32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82" name="Oval 457"/>
              <p:cNvSpPr>
                <a:spLocks noChangeArrowheads="1"/>
              </p:cNvSpPr>
              <p:nvPr/>
            </p:nvSpPr>
            <p:spPr bwMode="auto">
              <a:xfrm>
                <a:off x="1061" y="31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83" name="Oval 458"/>
              <p:cNvSpPr>
                <a:spLocks noChangeArrowheads="1"/>
              </p:cNvSpPr>
              <p:nvPr/>
            </p:nvSpPr>
            <p:spPr bwMode="auto">
              <a:xfrm>
                <a:off x="1061" y="30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84" name="Oval 459"/>
              <p:cNvSpPr>
                <a:spLocks noChangeArrowheads="1"/>
              </p:cNvSpPr>
              <p:nvPr/>
            </p:nvSpPr>
            <p:spPr bwMode="auto">
              <a:xfrm>
                <a:off x="1061" y="31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85" name="Oval 460"/>
              <p:cNvSpPr>
                <a:spLocks noChangeArrowheads="1"/>
              </p:cNvSpPr>
              <p:nvPr/>
            </p:nvSpPr>
            <p:spPr bwMode="auto">
              <a:xfrm>
                <a:off x="1061" y="22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86" name="Oval 461"/>
              <p:cNvSpPr>
                <a:spLocks noChangeArrowheads="1"/>
              </p:cNvSpPr>
              <p:nvPr/>
            </p:nvSpPr>
            <p:spPr bwMode="auto">
              <a:xfrm>
                <a:off x="1061" y="31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87" name="Oval 462"/>
              <p:cNvSpPr>
                <a:spLocks noChangeArrowheads="1"/>
              </p:cNvSpPr>
              <p:nvPr/>
            </p:nvSpPr>
            <p:spPr bwMode="auto">
              <a:xfrm>
                <a:off x="1061" y="33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88" name="Oval 463"/>
              <p:cNvSpPr>
                <a:spLocks noChangeArrowheads="1"/>
              </p:cNvSpPr>
              <p:nvPr/>
            </p:nvSpPr>
            <p:spPr bwMode="auto">
              <a:xfrm>
                <a:off x="1061" y="30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89" name="Oval 464"/>
              <p:cNvSpPr>
                <a:spLocks noChangeArrowheads="1"/>
              </p:cNvSpPr>
              <p:nvPr/>
            </p:nvSpPr>
            <p:spPr bwMode="auto">
              <a:xfrm>
                <a:off x="1065" y="28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90" name="Oval 465"/>
              <p:cNvSpPr>
                <a:spLocks noChangeArrowheads="1"/>
              </p:cNvSpPr>
              <p:nvPr/>
            </p:nvSpPr>
            <p:spPr bwMode="auto">
              <a:xfrm>
                <a:off x="1065" y="27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91" name="Oval 466"/>
              <p:cNvSpPr>
                <a:spLocks noChangeArrowheads="1"/>
              </p:cNvSpPr>
              <p:nvPr/>
            </p:nvSpPr>
            <p:spPr bwMode="auto">
              <a:xfrm>
                <a:off x="1065" y="25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92" name="Oval 467"/>
              <p:cNvSpPr>
                <a:spLocks noChangeArrowheads="1"/>
              </p:cNvSpPr>
              <p:nvPr/>
            </p:nvSpPr>
            <p:spPr bwMode="auto">
              <a:xfrm>
                <a:off x="1065" y="16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93" name="Oval 468"/>
              <p:cNvSpPr>
                <a:spLocks noChangeArrowheads="1"/>
              </p:cNvSpPr>
              <p:nvPr/>
            </p:nvSpPr>
            <p:spPr bwMode="auto">
              <a:xfrm>
                <a:off x="1065" y="27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94" name="Oval 469"/>
              <p:cNvSpPr>
                <a:spLocks noChangeArrowheads="1"/>
              </p:cNvSpPr>
              <p:nvPr/>
            </p:nvSpPr>
            <p:spPr bwMode="auto">
              <a:xfrm>
                <a:off x="1065" y="30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95" name="Oval 470"/>
              <p:cNvSpPr>
                <a:spLocks noChangeArrowheads="1"/>
              </p:cNvSpPr>
              <p:nvPr/>
            </p:nvSpPr>
            <p:spPr bwMode="auto">
              <a:xfrm>
                <a:off x="1065" y="25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96" name="Oval 471"/>
              <p:cNvSpPr>
                <a:spLocks noChangeArrowheads="1"/>
              </p:cNvSpPr>
              <p:nvPr/>
            </p:nvSpPr>
            <p:spPr bwMode="auto">
              <a:xfrm>
                <a:off x="1068" y="29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97" name="Oval 472"/>
              <p:cNvSpPr>
                <a:spLocks noChangeArrowheads="1"/>
              </p:cNvSpPr>
              <p:nvPr/>
            </p:nvSpPr>
            <p:spPr bwMode="auto">
              <a:xfrm>
                <a:off x="1068" y="21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98" name="Oval 473"/>
              <p:cNvSpPr>
                <a:spLocks noChangeArrowheads="1"/>
              </p:cNvSpPr>
              <p:nvPr/>
            </p:nvSpPr>
            <p:spPr bwMode="auto">
              <a:xfrm>
                <a:off x="1068" y="30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99" name="Oval 474"/>
              <p:cNvSpPr>
                <a:spLocks noChangeArrowheads="1"/>
              </p:cNvSpPr>
              <p:nvPr/>
            </p:nvSpPr>
            <p:spPr bwMode="auto">
              <a:xfrm>
                <a:off x="1068" y="21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00" name="Oval 475"/>
              <p:cNvSpPr>
                <a:spLocks noChangeArrowheads="1"/>
              </p:cNvSpPr>
              <p:nvPr/>
            </p:nvSpPr>
            <p:spPr bwMode="auto">
              <a:xfrm>
                <a:off x="1068" y="30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01" name="Oval 476"/>
              <p:cNvSpPr>
                <a:spLocks noChangeArrowheads="1"/>
              </p:cNvSpPr>
              <p:nvPr/>
            </p:nvSpPr>
            <p:spPr bwMode="auto">
              <a:xfrm>
                <a:off x="1072" y="26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02" name="Oval 477"/>
              <p:cNvSpPr>
                <a:spLocks noChangeArrowheads="1"/>
              </p:cNvSpPr>
              <p:nvPr/>
            </p:nvSpPr>
            <p:spPr bwMode="auto">
              <a:xfrm>
                <a:off x="1072" y="30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03" name="Oval 478"/>
              <p:cNvSpPr>
                <a:spLocks noChangeArrowheads="1"/>
              </p:cNvSpPr>
              <p:nvPr/>
            </p:nvSpPr>
            <p:spPr bwMode="auto">
              <a:xfrm>
                <a:off x="1072" y="27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04" name="Oval 479"/>
              <p:cNvSpPr>
                <a:spLocks noChangeArrowheads="1"/>
              </p:cNvSpPr>
              <p:nvPr/>
            </p:nvSpPr>
            <p:spPr bwMode="auto">
              <a:xfrm>
                <a:off x="1072" y="29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05" name="Oval 480"/>
              <p:cNvSpPr>
                <a:spLocks noChangeArrowheads="1"/>
              </p:cNvSpPr>
              <p:nvPr/>
            </p:nvSpPr>
            <p:spPr bwMode="auto">
              <a:xfrm>
                <a:off x="1072" y="27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06" name="Oval 481"/>
              <p:cNvSpPr>
                <a:spLocks noChangeArrowheads="1"/>
              </p:cNvSpPr>
              <p:nvPr/>
            </p:nvSpPr>
            <p:spPr bwMode="auto">
              <a:xfrm>
                <a:off x="1072" y="26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07" name="Oval 482"/>
              <p:cNvSpPr>
                <a:spLocks noChangeArrowheads="1"/>
              </p:cNvSpPr>
              <p:nvPr/>
            </p:nvSpPr>
            <p:spPr bwMode="auto">
              <a:xfrm>
                <a:off x="1072" y="26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08" name="Oval 483"/>
              <p:cNvSpPr>
                <a:spLocks noChangeArrowheads="1"/>
              </p:cNvSpPr>
              <p:nvPr/>
            </p:nvSpPr>
            <p:spPr bwMode="auto">
              <a:xfrm>
                <a:off x="1075" y="27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09" name="Oval 484"/>
              <p:cNvSpPr>
                <a:spLocks noChangeArrowheads="1"/>
              </p:cNvSpPr>
              <p:nvPr/>
            </p:nvSpPr>
            <p:spPr bwMode="auto">
              <a:xfrm>
                <a:off x="1075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10" name="Oval 485"/>
              <p:cNvSpPr>
                <a:spLocks noChangeArrowheads="1"/>
              </p:cNvSpPr>
              <p:nvPr/>
            </p:nvSpPr>
            <p:spPr bwMode="auto">
              <a:xfrm>
                <a:off x="1075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11" name="Oval 486"/>
              <p:cNvSpPr>
                <a:spLocks noChangeArrowheads="1"/>
              </p:cNvSpPr>
              <p:nvPr/>
            </p:nvSpPr>
            <p:spPr bwMode="auto">
              <a:xfrm>
                <a:off x="1075" y="24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12" name="Oval 487"/>
              <p:cNvSpPr>
                <a:spLocks noChangeArrowheads="1"/>
              </p:cNvSpPr>
              <p:nvPr/>
            </p:nvSpPr>
            <p:spPr bwMode="auto">
              <a:xfrm>
                <a:off x="1079" y="27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13" name="Oval 488"/>
              <p:cNvSpPr>
                <a:spLocks noChangeArrowheads="1"/>
              </p:cNvSpPr>
              <p:nvPr/>
            </p:nvSpPr>
            <p:spPr bwMode="auto">
              <a:xfrm>
                <a:off x="1079" y="31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14" name="Oval 489"/>
              <p:cNvSpPr>
                <a:spLocks noChangeArrowheads="1"/>
              </p:cNvSpPr>
              <p:nvPr/>
            </p:nvSpPr>
            <p:spPr bwMode="auto">
              <a:xfrm>
                <a:off x="1079" y="31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15" name="Oval 490"/>
              <p:cNvSpPr>
                <a:spLocks noChangeArrowheads="1"/>
              </p:cNvSpPr>
              <p:nvPr/>
            </p:nvSpPr>
            <p:spPr bwMode="auto">
              <a:xfrm>
                <a:off x="1079" y="26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16" name="Oval 491"/>
              <p:cNvSpPr>
                <a:spLocks noChangeArrowheads="1"/>
              </p:cNvSpPr>
              <p:nvPr/>
            </p:nvSpPr>
            <p:spPr bwMode="auto">
              <a:xfrm>
                <a:off x="1079" y="31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17" name="Oval 492"/>
              <p:cNvSpPr>
                <a:spLocks noChangeArrowheads="1"/>
              </p:cNvSpPr>
              <p:nvPr/>
            </p:nvSpPr>
            <p:spPr bwMode="auto">
              <a:xfrm>
                <a:off x="1079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18" name="Oval 493"/>
              <p:cNvSpPr>
                <a:spLocks noChangeArrowheads="1"/>
              </p:cNvSpPr>
              <p:nvPr/>
            </p:nvSpPr>
            <p:spPr bwMode="auto">
              <a:xfrm>
                <a:off x="1082" y="31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19" name="Oval 494"/>
              <p:cNvSpPr>
                <a:spLocks noChangeArrowheads="1"/>
              </p:cNvSpPr>
              <p:nvPr/>
            </p:nvSpPr>
            <p:spPr bwMode="auto">
              <a:xfrm>
                <a:off x="1082" y="26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20" name="Oval 495"/>
              <p:cNvSpPr>
                <a:spLocks noChangeArrowheads="1"/>
              </p:cNvSpPr>
              <p:nvPr/>
            </p:nvSpPr>
            <p:spPr bwMode="auto">
              <a:xfrm>
                <a:off x="1082" y="22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21" name="Oval 496"/>
              <p:cNvSpPr>
                <a:spLocks noChangeArrowheads="1"/>
              </p:cNvSpPr>
              <p:nvPr/>
            </p:nvSpPr>
            <p:spPr bwMode="auto">
              <a:xfrm>
                <a:off x="1082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22" name="Oval 497"/>
              <p:cNvSpPr>
                <a:spLocks noChangeArrowheads="1"/>
              </p:cNvSpPr>
              <p:nvPr/>
            </p:nvSpPr>
            <p:spPr bwMode="auto">
              <a:xfrm>
                <a:off x="1082" y="25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23" name="Oval 498"/>
              <p:cNvSpPr>
                <a:spLocks noChangeArrowheads="1"/>
              </p:cNvSpPr>
              <p:nvPr/>
            </p:nvSpPr>
            <p:spPr bwMode="auto">
              <a:xfrm>
                <a:off x="1086" y="23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24" name="Oval 499"/>
              <p:cNvSpPr>
                <a:spLocks noChangeArrowheads="1"/>
              </p:cNvSpPr>
              <p:nvPr/>
            </p:nvSpPr>
            <p:spPr bwMode="auto">
              <a:xfrm>
                <a:off x="1086" y="26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25" name="Oval 500"/>
              <p:cNvSpPr>
                <a:spLocks noChangeArrowheads="1"/>
              </p:cNvSpPr>
              <p:nvPr/>
            </p:nvSpPr>
            <p:spPr bwMode="auto">
              <a:xfrm>
                <a:off x="1086" y="31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26" name="Oval 501"/>
              <p:cNvSpPr>
                <a:spLocks noChangeArrowheads="1"/>
              </p:cNvSpPr>
              <p:nvPr/>
            </p:nvSpPr>
            <p:spPr bwMode="auto">
              <a:xfrm>
                <a:off x="1086" y="30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27" name="Oval 502"/>
              <p:cNvSpPr>
                <a:spLocks noChangeArrowheads="1"/>
              </p:cNvSpPr>
              <p:nvPr/>
            </p:nvSpPr>
            <p:spPr bwMode="auto">
              <a:xfrm>
                <a:off x="1086" y="22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28" name="Oval 503"/>
              <p:cNvSpPr>
                <a:spLocks noChangeArrowheads="1"/>
              </p:cNvSpPr>
              <p:nvPr/>
            </p:nvSpPr>
            <p:spPr bwMode="auto">
              <a:xfrm>
                <a:off x="1086" y="32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29" name="Oval 504"/>
              <p:cNvSpPr>
                <a:spLocks noChangeArrowheads="1"/>
              </p:cNvSpPr>
              <p:nvPr/>
            </p:nvSpPr>
            <p:spPr bwMode="auto">
              <a:xfrm>
                <a:off x="1086" y="277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30" name="Oval 505"/>
              <p:cNvSpPr>
                <a:spLocks noChangeArrowheads="1"/>
              </p:cNvSpPr>
              <p:nvPr/>
            </p:nvSpPr>
            <p:spPr bwMode="auto">
              <a:xfrm>
                <a:off x="1086" y="30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31" name="Oval 506"/>
              <p:cNvSpPr>
                <a:spLocks noChangeArrowheads="1"/>
              </p:cNvSpPr>
              <p:nvPr/>
            </p:nvSpPr>
            <p:spPr bwMode="auto">
              <a:xfrm>
                <a:off x="1086" y="28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32" name="Oval 507"/>
              <p:cNvSpPr>
                <a:spLocks noChangeArrowheads="1"/>
              </p:cNvSpPr>
              <p:nvPr/>
            </p:nvSpPr>
            <p:spPr bwMode="auto">
              <a:xfrm>
                <a:off x="1086" y="25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33" name="Oval 508"/>
              <p:cNvSpPr>
                <a:spLocks noChangeArrowheads="1"/>
              </p:cNvSpPr>
              <p:nvPr/>
            </p:nvSpPr>
            <p:spPr bwMode="auto">
              <a:xfrm>
                <a:off x="1086" y="19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34" name="Oval 509"/>
              <p:cNvSpPr>
                <a:spLocks noChangeArrowheads="1"/>
              </p:cNvSpPr>
              <p:nvPr/>
            </p:nvSpPr>
            <p:spPr bwMode="auto">
              <a:xfrm>
                <a:off x="1089" y="2775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35" name="Oval 510"/>
              <p:cNvSpPr>
                <a:spLocks noChangeArrowheads="1"/>
              </p:cNvSpPr>
              <p:nvPr/>
            </p:nvSpPr>
            <p:spPr bwMode="auto">
              <a:xfrm>
                <a:off x="1089" y="27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36" name="Oval 511"/>
              <p:cNvSpPr>
                <a:spLocks noChangeArrowheads="1"/>
              </p:cNvSpPr>
              <p:nvPr/>
            </p:nvSpPr>
            <p:spPr bwMode="auto">
              <a:xfrm>
                <a:off x="1089" y="28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37" name="Oval 512"/>
              <p:cNvSpPr>
                <a:spLocks noChangeArrowheads="1"/>
              </p:cNvSpPr>
              <p:nvPr/>
            </p:nvSpPr>
            <p:spPr bwMode="auto">
              <a:xfrm>
                <a:off x="1093" y="22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38" name="Oval 513"/>
              <p:cNvSpPr>
                <a:spLocks noChangeArrowheads="1"/>
              </p:cNvSpPr>
              <p:nvPr/>
            </p:nvSpPr>
            <p:spPr bwMode="auto">
              <a:xfrm>
                <a:off x="1093" y="26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39" name="Oval 514"/>
              <p:cNvSpPr>
                <a:spLocks noChangeArrowheads="1"/>
              </p:cNvSpPr>
              <p:nvPr/>
            </p:nvSpPr>
            <p:spPr bwMode="auto">
              <a:xfrm>
                <a:off x="1093" y="31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40" name="Oval 515"/>
              <p:cNvSpPr>
                <a:spLocks noChangeArrowheads="1"/>
              </p:cNvSpPr>
              <p:nvPr/>
            </p:nvSpPr>
            <p:spPr bwMode="auto">
              <a:xfrm>
                <a:off x="1093" y="26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41" name="Oval 516"/>
              <p:cNvSpPr>
                <a:spLocks noChangeArrowheads="1"/>
              </p:cNvSpPr>
              <p:nvPr/>
            </p:nvSpPr>
            <p:spPr bwMode="auto">
              <a:xfrm>
                <a:off x="1093" y="30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42" name="Oval 517"/>
              <p:cNvSpPr>
                <a:spLocks noChangeArrowheads="1"/>
              </p:cNvSpPr>
              <p:nvPr/>
            </p:nvSpPr>
            <p:spPr bwMode="auto">
              <a:xfrm>
                <a:off x="1093" y="28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43" name="Oval 518"/>
              <p:cNvSpPr>
                <a:spLocks noChangeArrowheads="1"/>
              </p:cNvSpPr>
              <p:nvPr/>
            </p:nvSpPr>
            <p:spPr bwMode="auto">
              <a:xfrm>
                <a:off x="1093" y="29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44" name="Oval 519"/>
              <p:cNvSpPr>
                <a:spLocks noChangeArrowheads="1"/>
              </p:cNvSpPr>
              <p:nvPr/>
            </p:nvSpPr>
            <p:spPr bwMode="auto">
              <a:xfrm>
                <a:off x="1096" y="23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45" name="Oval 520"/>
              <p:cNvSpPr>
                <a:spLocks noChangeArrowheads="1"/>
              </p:cNvSpPr>
              <p:nvPr/>
            </p:nvSpPr>
            <p:spPr bwMode="auto">
              <a:xfrm>
                <a:off x="1096" y="33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46" name="Oval 521"/>
              <p:cNvSpPr>
                <a:spLocks noChangeArrowheads="1"/>
              </p:cNvSpPr>
              <p:nvPr/>
            </p:nvSpPr>
            <p:spPr bwMode="auto">
              <a:xfrm>
                <a:off x="1096" y="26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47" name="Oval 522"/>
              <p:cNvSpPr>
                <a:spLocks noChangeArrowheads="1"/>
              </p:cNvSpPr>
              <p:nvPr/>
            </p:nvSpPr>
            <p:spPr bwMode="auto">
              <a:xfrm>
                <a:off x="1096" y="19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48" name="Oval 523"/>
              <p:cNvSpPr>
                <a:spLocks noChangeArrowheads="1"/>
              </p:cNvSpPr>
              <p:nvPr/>
            </p:nvSpPr>
            <p:spPr bwMode="auto">
              <a:xfrm>
                <a:off x="1096" y="22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49" name="Oval 524"/>
              <p:cNvSpPr>
                <a:spLocks noChangeArrowheads="1"/>
              </p:cNvSpPr>
              <p:nvPr/>
            </p:nvSpPr>
            <p:spPr bwMode="auto">
              <a:xfrm>
                <a:off x="1096" y="31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50" name="Oval 525"/>
              <p:cNvSpPr>
                <a:spLocks noChangeArrowheads="1"/>
              </p:cNvSpPr>
              <p:nvPr/>
            </p:nvSpPr>
            <p:spPr bwMode="auto">
              <a:xfrm>
                <a:off x="1096" y="316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51" name="Oval 526"/>
              <p:cNvSpPr>
                <a:spLocks noChangeArrowheads="1"/>
              </p:cNvSpPr>
              <p:nvPr/>
            </p:nvSpPr>
            <p:spPr bwMode="auto">
              <a:xfrm>
                <a:off x="1096" y="298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52" name="Oval 527"/>
              <p:cNvSpPr>
                <a:spLocks noChangeArrowheads="1"/>
              </p:cNvSpPr>
              <p:nvPr/>
            </p:nvSpPr>
            <p:spPr bwMode="auto">
              <a:xfrm>
                <a:off x="1096" y="30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53" name="Oval 528"/>
              <p:cNvSpPr>
                <a:spLocks noChangeArrowheads="1"/>
              </p:cNvSpPr>
              <p:nvPr/>
            </p:nvSpPr>
            <p:spPr bwMode="auto">
              <a:xfrm>
                <a:off x="1096" y="26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54" name="Oval 529"/>
              <p:cNvSpPr>
                <a:spLocks noChangeArrowheads="1"/>
              </p:cNvSpPr>
              <p:nvPr/>
            </p:nvSpPr>
            <p:spPr bwMode="auto">
              <a:xfrm>
                <a:off x="1100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55" name="Oval 530"/>
              <p:cNvSpPr>
                <a:spLocks noChangeArrowheads="1"/>
              </p:cNvSpPr>
              <p:nvPr/>
            </p:nvSpPr>
            <p:spPr bwMode="auto">
              <a:xfrm>
                <a:off x="1100" y="31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56" name="Oval 531"/>
              <p:cNvSpPr>
                <a:spLocks noChangeArrowheads="1"/>
              </p:cNvSpPr>
              <p:nvPr/>
            </p:nvSpPr>
            <p:spPr bwMode="auto">
              <a:xfrm>
                <a:off x="1100" y="31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57" name="Oval 532"/>
              <p:cNvSpPr>
                <a:spLocks noChangeArrowheads="1"/>
              </p:cNvSpPr>
              <p:nvPr/>
            </p:nvSpPr>
            <p:spPr bwMode="auto">
              <a:xfrm>
                <a:off x="1100" y="19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58" name="Oval 533"/>
              <p:cNvSpPr>
                <a:spLocks noChangeArrowheads="1"/>
              </p:cNvSpPr>
              <p:nvPr/>
            </p:nvSpPr>
            <p:spPr bwMode="auto">
              <a:xfrm>
                <a:off x="1100" y="26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59" name="Oval 534"/>
              <p:cNvSpPr>
                <a:spLocks noChangeArrowheads="1"/>
              </p:cNvSpPr>
              <p:nvPr/>
            </p:nvSpPr>
            <p:spPr bwMode="auto">
              <a:xfrm>
                <a:off x="1100" y="31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60" name="Oval 535"/>
              <p:cNvSpPr>
                <a:spLocks noChangeArrowheads="1"/>
              </p:cNvSpPr>
              <p:nvPr/>
            </p:nvSpPr>
            <p:spPr bwMode="auto">
              <a:xfrm>
                <a:off x="1100" y="26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61" name="Oval 536"/>
              <p:cNvSpPr>
                <a:spLocks noChangeArrowheads="1"/>
              </p:cNvSpPr>
              <p:nvPr/>
            </p:nvSpPr>
            <p:spPr bwMode="auto">
              <a:xfrm>
                <a:off x="1100" y="29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62" name="Oval 537"/>
              <p:cNvSpPr>
                <a:spLocks noChangeArrowheads="1"/>
              </p:cNvSpPr>
              <p:nvPr/>
            </p:nvSpPr>
            <p:spPr bwMode="auto">
              <a:xfrm>
                <a:off x="1100" y="2363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63" name="Oval 538"/>
              <p:cNvSpPr>
                <a:spLocks noChangeArrowheads="1"/>
              </p:cNvSpPr>
              <p:nvPr/>
            </p:nvSpPr>
            <p:spPr bwMode="auto">
              <a:xfrm>
                <a:off x="1100" y="31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64" name="Oval 539"/>
              <p:cNvSpPr>
                <a:spLocks noChangeArrowheads="1"/>
              </p:cNvSpPr>
              <p:nvPr/>
            </p:nvSpPr>
            <p:spPr bwMode="auto">
              <a:xfrm>
                <a:off x="1100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65" name="Oval 540"/>
              <p:cNvSpPr>
                <a:spLocks noChangeArrowheads="1"/>
              </p:cNvSpPr>
              <p:nvPr/>
            </p:nvSpPr>
            <p:spPr bwMode="auto">
              <a:xfrm>
                <a:off x="1100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66" name="Oval 541"/>
              <p:cNvSpPr>
                <a:spLocks noChangeArrowheads="1"/>
              </p:cNvSpPr>
              <p:nvPr/>
            </p:nvSpPr>
            <p:spPr bwMode="auto">
              <a:xfrm>
                <a:off x="1103" y="24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67" name="Oval 542"/>
              <p:cNvSpPr>
                <a:spLocks noChangeArrowheads="1"/>
              </p:cNvSpPr>
              <p:nvPr/>
            </p:nvSpPr>
            <p:spPr bwMode="auto">
              <a:xfrm>
                <a:off x="1103" y="30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68" name="Oval 543"/>
              <p:cNvSpPr>
                <a:spLocks noChangeArrowheads="1"/>
              </p:cNvSpPr>
              <p:nvPr/>
            </p:nvSpPr>
            <p:spPr bwMode="auto">
              <a:xfrm>
                <a:off x="1103" y="22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69" name="Oval 544"/>
              <p:cNvSpPr>
                <a:spLocks noChangeArrowheads="1"/>
              </p:cNvSpPr>
              <p:nvPr/>
            </p:nvSpPr>
            <p:spPr bwMode="auto">
              <a:xfrm>
                <a:off x="1103" y="25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70" name="Oval 545"/>
              <p:cNvSpPr>
                <a:spLocks noChangeArrowheads="1"/>
              </p:cNvSpPr>
              <p:nvPr/>
            </p:nvSpPr>
            <p:spPr bwMode="auto">
              <a:xfrm>
                <a:off x="1103" y="29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71" name="Oval 546"/>
              <p:cNvSpPr>
                <a:spLocks noChangeArrowheads="1"/>
              </p:cNvSpPr>
              <p:nvPr/>
            </p:nvSpPr>
            <p:spPr bwMode="auto">
              <a:xfrm>
                <a:off x="1103" y="34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72" name="Oval 547"/>
              <p:cNvSpPr>
                <a:spLocks noChangeArrowheads="1"/>
              </p:cNvSpPr>
              <p:nvPr/>
            </p:nvSpPr>
            <p:spPr bwMode="auto">
              <a:xfrm>
                <a:off x="1103" y="320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73" name="Oval 548"/>
              <p:cNvSpPr>
                <a:spLocks noChangeArrowheads="1"/>
              </p:cNvSpPr>
              <p:nvPr/>
            </p:nvSpPr>
            <p:spPr bwMode="auto">
              <a:xfrm>
                <a:off x="1107" y="27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74" name="Oval 549"/>
              <p:cNvSpPr>
                <a:spLocks noChangeArrowheads="1"/>
              </p:cNvSpPr>
              <p:nvPr/>
            </p:nvSpPr>
            <p:spPr bwMode="auto">
              <a:xfrm>
                <a:off x="1107" y="26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75" name="Oval 550"/>
              <p:cNvSpPr>
                <a:spLocks noChangeArrowheads="1"/>
              </p:cNvSpPr>
              <p:nvPr/>
            </p:nvSpPr>
            <p:spPr bwMode="auto">
              <a:xfrm>
                <a:off x="1107" y="27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76" name="Oval 551"/>
              <p:cNvSpPr>
                <a:spLocks noChangeArrowheads="1"/>
              </p:cNvSpPr>
              <p:nvPr/>
            </p:nvSpPr>
            <p:spPr bwMode="auto">
              <a:xfrm>
                <a:off x="1107" y="26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77" name="Oval 552"/>
              <p:cNvSpPr>
                <a:spLocks noChangeArrowheads="1"/>
              </p:cNvSpPr>
              <p:nvPr/>
            </p:nvSpPr>
            <p:spPr bwMode="auto">
              <a:xfrm>
                <a:off x="1107" y="23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78" name="Oval 553"/>
              <p:cNvSpPr>
                <a:spLocks noChangeArrowheads="1"/>
              </p:cNvSpPr>
              <p:nvPr/>
            </p:nvSpPr>
            <p:spPr bwMode="auto">
              <a:xfrm>
                <a:off x="1107" y="2782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79" name="Oval 554"/>
              <p:cNvSpPr>
                <a:spLocks noChangeArrowheads="1"/>
              </p:cNvSpPr>
              <p:nvPr/>
            </p:nvSpPr>
            <p:spPr bwMode="auto">
              <a:xfrm>
                <a:off x="1107" y="28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80" name="Oval 555"/>
              <p:cNvSpPr>
                <a:spLocks noChangeArrowheads="1"/>
              </p:cNvSpPr>
              <p:nvPr/>
            </p:nvSpPr>
            <p:spPr bwMode="auto">
              <a:xfrm>
                <a:off x="1107" y="24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81" name="Oval 556"/>
              <p:cNvSpPr>
                <a:spLocks noChangeArrowheads="1"/>
              </p:cNvSpPr>
              <p:nvPr/>
            </p:nvSpPr>
            <p:spPr bwMode="auto">
              <a:xfrm>
                <a:off x="1110" y="21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82" name="Oval 557"/>
              <p:cNvSpPr>
                <a:spLocks noChangeArrowheads="1"/>
              </p:cNvSpPr>
              <p:nvPr/>
            </p:nvSpPr>
            <p:spPr bwMode="auto">
              <a:xfrm>
                <a:off x="1110" y="26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83" name="Oval 558"/>
              <p:cNvSpPr>
                <a:spLocks noChangeArrowheads="1"/>
              </p:cNvSpPr>
              <p:nvPr/>
            </p:nvSpPr>
            <p:spPr bwMode="auto">
              <a:xfrm>
                <a:off x="1110" y="28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84" name="Oval 559"/>
              <p:cNvSpPr>
                <a:spLocks noChangeArrowheads="1"/>
              </p:cNvSpPr>
              <p:nvPr/>
            </p:nvSpPr>
            <p:spPr bwMode="auto">
              <a:xfrm>
                <a:off x="1110" y="28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85" name="Oval 560"/>
              <p:cNvSpPr>
                <a:spLocks noChangeArrowheads="1"/>
              </p:cNvSpPr>
              <p:nvPr/>
            </p:nvSpPr>
            <p:spPr bwMode="auto">
              <a:xfrm>
                <a:off x="1110" y="22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86" name="Oval 561"/>
              <p:cNvSpPr>
                <a:spLocks noChangeArrowheads="1"/>
              </p:cNvSpPr>
              <p:nvPr/>
            </p:nvSpPr>
            <p:spPr bwMode="auto">
              <a:xfrm>
                <a:off x="1110" y="28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87" name="Oval 562"/>
              <p:cNvSpPr>
                <a:spLocks noChangeArrowheads="1"/>
              </p:cNvSpPr>
              <p:nvPr/>
            </p:nvSpPr>
            <p:spPr bwMode="auto">
              <a:xfrm>
                <a:off x="1110" y="30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88" name="Oval 563"/>
              <p:cNvSpPr>
                <a:spLocks noChangeArrowheads="1"/>
              </p:cNvSpPr>
              <p:nvPr/>
            </p:nvSpPr>
            <p:spPr bwMode="auto">
              <a:xfrm>
                <a:off x="1114" y="29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89" name="Oval 564"/>
              <p:cNvSpPr>
                <a:spLocks noChangeArrowheads="1"/>
              </p:cNvSpPr>
              <p:nvPr/>
            </p:nvSpPr>
            <p:spPr bwMode="auto">
              <a:xfrm>
                <a:off x="1114" y="29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90" name="Oval 565"/>
              <p:cNvSpPr>
                <a:spLocks noChangeArrowheads="1"/>
              </p:cNvSpPr>
              <p:nvPr/>
            </p:nvSpPr>
            <p:spPr bwMode="auto">
              <a:xfrm>
                <a:off x="1114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91" name="Oval 566"/>
              <p:cNvSpPr>
                <a:spLocks noChangeArrowheads="1"/>
              </p:cNvSpPr>
              <p:nvPr/>
            </p:nvSpPr>
            <p:spPr bwMode="auto">
              <a:xfrm>
                <a:off x="1114" y="29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92" name="Oval 567"/>
              <p:cNvSpPr>
                <a:spLocks noChangeArrowheads="1"/>
              </p:cNvSpPr>
              <p:nvPr/>
            </p:nvSpPr>
            <p:spPr bwMode="auto">
              <a:xfrm>
                <a:off x="1114" y="26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93" name="Oval 568"/>
              <p:cNvSpPr>
                <a:spLocks noChangeArrowheads="1"/>
              </p:cNvSpPr>
              <p:nvPr/>
            </p:nvSpPr>
            <p:spPr bwMode="auto">
              <a:xfrm>
                <a:off x="1114" y="30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94" name="Oval 569"/>
              <p:cNvSpPr>
                <a:spLocks noChangeArrowheads="1"/>
              </p:cNvSpPr>
              <p:nvPr/>
            </p:nvSpPr>
            <p:spPr bwMode="auto">
              <a:xfrm>
                <a:off x="1114" y="29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95" name="Oval 570"/>
              <p:cNvSpPr>
                <a:spLocks noChangeArrowheads="1"/>
              </p:cNvSpPr>
              <p:nvPr/>
            </p:nvSpPr>
            <p:spPr bwMode="auto">
              <a:xfrm>
                <a:off x="1114" y="9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96" name="Oval 571"/>
              <p:cNvSpPr>
                <a:spLocks noChangeArrowheads="1"/>
              </p:cNvSpPr>
              <p:nvPr/>
            </p:nvSpPr>
            <p:spPr bwMode="auto">
              <a:xfrm>
                <a:off x="1117" y="28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97" name="Oval 572"/>
              <p:cNvSpPr>
                <a:spLocks noChangeArrowheads="1"/>
              </p:cNvSpPr>
              <p:nvPr/>
            </p:nvSpPr>
            <p:spPr bwMode="auto">
              <a:xfrm>
                <a:off x="1117" y="30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98" name="Oval 573"/>
              <p:cNvSpPr>
                <a:spLocks noChangeArrowheads="1"/>
              </p:cNvSpPr>
              <p:nvPr/>
            </p:nvSpPr>
            <p:spPr bwMode="auto">
              <a:xfrm>
                <a:off x="1117" y="35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499" name="Oval 574"/>
              <p:cNvSpPr>
                <a:spLocks noChangeArrowheads="1"/>
              </p:cNvSpPr>
              <p:nvPr/>
            </p:nvSpPr>
            <p:spPr bwMode="auto">
              <a:xfrm>
                <a:off x="1117" y="26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00" name="Oval 575"/>
              <p:cNvSpPr>
                <a:spLocks noChangeArrowheads="1"/>
              </p:cNvSpPr>
              <p:nvPr/>
            </p:nvSpPr>
            <p:spPr bwMode="auto">
              <a:xfrm>
                <a:off x="1121" y="30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01" name="Oval 576"/>
              <p:cNvSpPr>
                <a:spLocks noChangeArrowheads="1"/>
              </p:cNvSpPr>
              <p:nvPr/>
            </p:nvSpPr>
            <p:spPr bwMode="auto">
              <a:xfrm>
                <a:off x="1121" y="26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02" name="Oval 577"/>
              <p:cNvSpPr>
                <a:spLocks noChangeArrowheads="1"/>
              </p:cNvSpPr>
              <p:nvPr/>
            </p:nvSpPr>
            <p:spPr bwMode="auto">
              <a:xfrm>
                <a:off x="1121" y="17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03" name="Oval 578"/>
              <p:cNvSpPr>
                <a:spLocks noChangeArrowheads="1"/>
              </p:cNvSpPr>
              <p:nvPr/>
            </p:nvSpPr>
            <p:spPr bwMode="auto">
              <a:xfrm>
                <a:off x="1121" y="22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04" name="Oval 579"/>
              <p:cNvSpPr>
                <a:spLocks noChangeArrowheads="1"/>
              </p:cNvSpPr>
              <p:nvPr/>
            </p:nvSpPr>
            <p:spPr bwMode="auto">
              <a:xfrm>
                <a:off x="1121" y="31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05" name="Oval 580"/>
              <p:cNvSpPr>
                <a:spLocks noChangeArrowheads="1"/>
              </p:cNvSpPr>
              <p:nvPr/>
            </p:nvSpPr>
            <p:spPr bwMode="auto">
              <a:xfrm>
                <a:off x="1124" y="31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06" name="Oval 581"/>
              <p:cNvSpPr>
                <a:spLocks noChangeArrowheads="1"/>
              </p:cNvSpPr>
              <p:nvPr/>
            </p:nvSpPr>
            <p:spPr bwMode="auto">
              <a:xfrm>
                <a:off x="1124" y="25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07" name="Oval 582"/>
              <p:cNvSpPr>
                <a:spLocks noChangeArrowheads="1"/>
              </p:cNvSpPr>
              <p:nvPr/>
            </p:nvSpPr>
            <p:spPr bwMode="auto">
              <a:xfrm>
                <a:off x="1124" y="31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08" name="Oval 583"/>
              <p:cNvSpPr>
                <a:spLocks noChangeArrowheads="1"/>
              </p:cNvSpPr>
              <p:nvPr/>
            </p:nvSpPr>
            <p:spPr bwMode="auto">
              <a:xfrm>
                <a:off x="1124" y="25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09" name="Oval 584"/>
              <p:cNvSpPr>
                <a:spLocks noChangeArrowheads="1"/>
              </p:cNvSpPr>
              <p:nvPr/>
            </p:nvSpPr>
            <p:spPr bwMode="auto">
              <a:xfrm>
                <a:off x="1124" y="30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10" name="Oval 585"/>
              <p:cNvSpPr>
                <a:spLocks noChangeArrowheads="1"/>
              </p:cNvSpPr>
              <p:nvPr/>
            </p:nvSpPr>
            <p:spPr bwMode="auto">
              <a:xfrm>
                <a:off x="1128" y="19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11" name="Oval 586"/>
              <p:cNvSpPr>
                <a:spLocks noChangeArrowheads="1"/>
              </p:cNvSpPr>
              <p:nvPr/>
            </p:nvSpPr>
            <p:spPr bwMode="auto">
              <a:xfrm>
                <a:off x="1128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12" name="Oval 587"/>
              <p:cNvSpPr>
                <a:spLocks noChangeArrowheads="1"/>
              </p:cNvSpPr>
              <p:nvPr/>
            </p:nvSpPr>
            <p:spPr bwMode="auto">
              <a:xfrm>
                <a:off x="1128" y="28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13" name="Oval 588"/>
              <p:cNvSpPr>
                <a:spLocks noChangeArrowheads="1"/>
              </p:cNvSpPr>
              <p:nvPr/>
            </p:nvSpPr>
            <p:spPr bwMode="auto">
              <a:xfrm>
                <a:off x="1128" y="25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14" name="Oval 589"/>
              <p:cNvSpPr>
                <a:spLocks noChangeArrowheads="1"/>
              </p:cNvSpPr>
              <p:nvPr/>
            </p:nvSpPr>
            <p:spPr bwMode="auto">
              <a:xfrm>
                <a:off x="1128" y="30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15" name="Oval 590"/>
              <p:cNvSpPr>
                <a:spLocks noChangeArrowheads="1"/>
              </p:cNvSpPr>
              <p:nvPr/>
            </p:nvSpPr>
            <p:spPr bwMode="auto">
              <a:xfrm>
                <a:off x="1128" y="29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16" name="Oval 591"/>
              <p:cNvSpPr>
                <a:spLocks noChangeArrowheads="1"/>
              </p:cNvSpPr>
              <p:nvPr/>
            </p:nvSpPr>
            <p:spPr bwMode="auto">
              <a:xfrm>
                <a:off x="1128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17" name="Oval 592"/>
              <p:cNvSpPr>
                <a:spLocks noChangeArrowheads="1"/>
              </p:cNvSpPr>
              <p:nvPr/>
            </p:nvSpPr>
            <p:spPr bwMode="auto">
              <a:xfrm>
                <a:off x="1128" y="25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18" name="Oval 593"/>
              <p:cNvSpPr>
                <a:spLocks noChangeArrowheads="1"/>
              </p:cNvSpPr>
              <p:nvPr/>
            </p:nvSpPr>
            <p:spPr bwMode="auto">
              <a:xfrm>
                <a:off x="1128" y="32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19" name="Oval 594"/>
              <p:cNvSpPr>
                <a:spLocks noChangeArrowheads="1"/>
              </p:cNvSpPr>
              <p:nvPr/>
            </p:nvSpPr>
            <p:spPr bwMode="auto">
              <a:xfrm>
                <a:off x="1128" y="29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20" name="Oval 595"/>
              <p:cNvSpPr>
                <a:spLocks noChangeArrowheads="1"/>
              </p:cNvSpPr>
              <p:nvPr/>
            </p:nvSpPr>
            <p:spPr bwMode="auto">
              <a:xfrm>
                <a:off x="1128" y="22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21" name="Oval 596"/>
              <p:cNvSpPr>
                <a:spLocks noChangeArrowheads="1"/>
              </p:cNvSpPr>
              <p:nvPr/>
            </p:nvSpPr>
            <p:spPr bwMode="auto">
              <a:xfrm>
                <a:off x="1128" y="29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22" name="Oval 597"/>
              <p:cNvSpPr>
                <a:spLocks noChangeArrowheads="1"/>
              </p:cNvSpPr>
              <p:nvPr/>
            </p:nvSpPr>
            <p:spPr bwMode="auto">
              <a:xfrm>
                <a:off x="1128" y="29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23" name="Oval 598"/>
              <p:cNvSpPr>
                <a:spLocks noChangeArrowheads="1"/>
              </p:cNvSpPr>
              <p:nvPr/>
            </p:nvSpPr>
            <p:spPr bwMode="auto">
              <a:xfrm>
                <a:off x="1131" y="282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24" name="Oval 599"/>
              <p:cNvSpPr>
                <a:spLocks noChangeArrowheads="1"/>
              </p:cNvSpPr>
              <p:nvPr/>
            </p:nvSpPr>
            <p:spPr bwMode="auto">
              <a:xfrm>
                <a:off x="1131" y="29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25" name="Oval 600"/>
              <p:cNvSpPr>
                <a:spLocks noChangeArrowheads="1"/>
              </p:cNvSpPr>
              <p:nvPr/>
            </p:nvSpPr>
            <p:spPr bwMode="auto">
              <a:xfrm>
                <a:off x="1131" y="25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26" name="Oval 601"/>
              <p:cNvSpPr>
                <a:spLocks noChangeArrowheads="1"/>
              </p:cNvSpPr>
              <p:nvPr/>
            </p:nvSpPr>
            <p:spPr bwMode="auto">
              <a:xfrm>
                <a:off x="1131" y="24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27" name="Oval 602"/>
              <p:cNvSpPr>
                <a:spLocks noChangeArrowheads="1"/>
              </p:cNvSpPr>
              <p:nvPr/>
            </p:nvSpPr>
            <p:spPr bwMode="auto">
              <a:xfrm>
                <a:off x="1131" y="282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28" name="Oval 603"/>
              <p:cNvSpPr>
                <a:spLocks noChangeArrowheads="1"/>
              </p:cNvSpPr>
              <p:nvPr/>
            </p:nvSpPr>
            <p:spPr bwMode="auto">
              <a:xfrm>
                <a:off x="1131" y="20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29" name="Oval 604"/>
              <p:cNvSpPr>
                <a:spLocks noChangeArrowheads="1"/>
              </p:cNvSpPr>
              <p:nvPr/>
            </p:nvSpPr>
            <p:spPr bwMode="auto">
              <a:xfrm>
                <a:off x="1131" y="29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30" name="Oval 605"/>
              <p:cNvSpPr>
                <a:spLocks noChangeArrowheads="1"/>
              </p:cNvSpPr>
              <p:nvPr/>
            </p:nvSpPr>
            <p:spPr bwMode="auto">
              <a:xfrm>
                <a:off x="1131" y="21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531" name="Oval 606"/>
              <p:cNvSpPr>
                <a:spLocks noChangeArrowheads="1"/>
              </p:cNvSpPr>
              <p:nvPr/>
            </p:nvSpPr>
            <p:spPr bwMode="auto">
              <a:xfrm>
                <a:off x="1131" y="30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4549" name="Group 808"/>
            <p:cNvGrpSpPr>
              <a:grpSpLocks/>
            </p:cNvGrpSpPr>
            <p:nvPr/>
          </p:nvGrpSpPr>
          <p:grpSpPr bwMode="auto">
            <a:xfrm>
              <a:off x="1131" y="1668"/>
              <a:ext cx="140" cy="1899"/>
              <a:chOff x="1131" y="1668"/>
              <a:chExt cx="140" cy="1899"/>
            </a:xfrm>
          </p:grpSpPr>
          <p:sp>
            <p:nvSpPr>
              <p:cNvPr id="55132" name="Oval 608"/>
              <p:cNvSpPr>
                <a:spLocks noChangeArrowheads="1"/>
              </p:cNvSpPr>
              <p:nvPr/>
            </p:nvSpPr>
            <p:spPr bwMode="auto">
              <a:xfrm>
                <a:off x="1131" y="29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33" name="Oval 609"/>
              <p:cNvSpPr>
                <a:spLocks noChangeArrowheads="1"/>
              </p:cNvSpPr>
              <p:nvPr/>
            </p:nvSpPr>
            <p:spPr bwMode="auto">
              <a:xfrm>
                <a:off x="1131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34" name="Oval 610"/>
              <p:cNvSpPr>
                <a:spLocks noChangeArrowheads="1"/>
              </p:cNvSpPr>
              <p:nvPr/>
            </p:nvSpPr>
            <p:spPr bwMode="auto">
              <a:xfrm>
                <a:off x="1135" y="2492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35" name="Oval 611"/>
              <p:cNvSpPr>
                <a:spLocks noChangeArrowheads="1"/>
              </p:cNvSpPr>
              <p:nvPr/>
            </p:nvSpPr>
            <p:spPr bwMode="auto">
              <a:xfrm>
                <a:off x="1135" y="3246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36" name="Oval 612"/>
              <p:cNvSpPr>
                <a:spLocks noChangeArrowheads="1"/>
              </p:cNvSpPr>
              <p:nvPr/>
            </p:nvSpPr>
            <p:spPr bwMode="auto">
              <a:xfrm>
                <a:off x="1135" y="2949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37" name="Oval 613"/>
              <p:cNvSpPr>
                <a:spLocks noChangeArrowheads="1"/>
              </p:cNvSpPr>
              <p:nvPr/>
            </p:nvSpPr>
            <p:spPr bwMode="auto">
              <a:xfrm>
                <a:off x="1135" y="3005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38" name="Oval 614"/>
              <p:cNvSpPr>
                <a:spLocks noChangeArrowheads="1"/>
              </p:cNvSpPr>
              <p:nvPr/>
            </p:nvSpPr>
            <p:spPr bwMode="auto">
              <a:xfrm>
                <a:off x="1135" y="3036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39" name="Oval 615"/>
              <p:cNvSpPr>
                <a:spLocks noChangeArrowheads="1"/>
              </p:cNvSpPr>
              <p:nvPr/>
            </p:nvSpPr>
            <p:spPr bwMode="auto">
              <a:xfrm>
                <a:off x="1138" y="298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40" name="Oval 616"/>
              <p:cNvSpPr>
                <a:spLocks noChangeArrowheads="1"/>
              </p:cNvSpPr>
              <p:nvPr/>
            </p:nvSpPr>
            <p:spPr bwMode="auto">
              <a:xfrm>
                <a:off x="1138" y="32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41" name="Oval 617"/>
              <p:cNvSpPr>
                <a:spLocks noChangeArrowheads="1"/>
              </p:cNvSpPr>
              <p:nvPr/>
            </p:nvSpPr>
            <p:spPr bwMode="auto">
              <a:xfrm>
                <a:off x="1138" y="27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42" name="Oval 618"/>
              <p:cNvSpPr>
                <a:spLocks noChangeArrowheads="1"/>
              </p:cNvSpPr>
              <p:nvPr/>
            </p:nvSpPr>
            <p:spPr bwMode="auto">
              <a:xfrm>
                <a:off x="1138" y="20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43" name="Oval 619"/>
              <p:cNvSpPr>
                <a:spLocks noChangeArrowheads="1"/>
              </p:cNvSpPr>
              <p:nvPr/>
            </p:nvSpPr>
            <p:spPr bwMode="auto">
              <a:xfrm>
                <a:off x="1138" y="27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44" name="Oval 620"/>
              <p:cNvSpPr>
                <a:spLocks noChangeArrowheads="1"/>
              </p:cNvSpPr>
              <p:nvPr/>
            </p:nvSpPr>
            <p:spPr bwMode="auto">
              <a:xfrm>
                <a:off x="1138" y="30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45" name="Oval 621"/>
              <p:cNvSpPr>
                <a:spLocks noChangeArrowheads="1"/>
              </p:cNvSpPr>
              <p:nvPr/>
            </p:nvSpPr>
            <p:spPr bwMode="auto">
              <a:xfrm>
                <a:off x="1138" y="27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46" name="Oval 622"/>
              <p:cNvSpPr>
                <a:spLocks noChangeArrowheads="1"/>
              </p:cNvSpPr>
              <p:nvPr/>
            </p:nvSpPr>
            <p:spPr bwMode="auto">
              <a:xfrm>
                <a:off x="1138" y="33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47" name="Oval 623"/>
              <p:cNvSpPr>
                <a:spLocks noChangeArrowheads="1"/>
              </p:cNvSpPr>
              <p:nvPr/>
            </p:nvSpPr>
            <p:spPr bwMode="auto">
              <a:xfrm>
                <a:off x="1142" y="2485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48" name="Oval 624"/>
              <p:cNvSpPr>
                <a:spLocks noChangeArrowheads="1"/>
              </p:cNvSpPr>
              <p:nvPr/>
            </p:nvSpPr>
            <p:spPr bwMode="auto">
              <a:xfrm>
                <a:off x="1142" y="2775"/>
                <a:ext cx="20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49" name="Oval 625"/>
              <p:cNvSpPr>
                <a:spLocks noChangeArrowheads="1"/>
              </p:cNvSpPr>
              <p:nvPr/>
            </p:nvSpPr>
            <p:spPr bwMode="auto">
              <a:xfrm>
                <a:off x="1142" y="2345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50" name="Oval 626"/>
              <p:cNvSpPr>
                <a:spLocks noChangeArrowheads="1"/>
              </p:cNvSpPr>
              <p:nvPr/>
            </p:nvSpPr>
            <p:spPr bwMode="auto">
              <a:xfrm>
                <a:off x="1142" y="3256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51" name="Oval 627"/>
              <p:cNvSpPr>
                <a:spLocks noChangeArrowheads="1"/>
              </p:cNvSpPr>
              <p:nvPr/>
            </p:nvSpPr>
            <p:spPr bwMode="auto">
              <a:xfrm>
                <a:off x="1142" y="2789"/>
                <a:ext cx="20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52" name="Oval 628"/>
              <p:cNvSpPr>
                <a:spLocks noChangeArrowheads="1"/>
              </p:cNvSpPr>
              <p:nvPr/>
            </p:nvSpPr>
            <p:spPr bwMode="auto">
              <a:xfrm>
                <a:off x="1142" y="3078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53" name="Oval 629"/>
              <p:cNvSpPr>
                <a:spLocks noChangeArrowheads="1"/>
              </p:cNvSpPr>
              <p:nvPr/>
            </p:nvSpPr>
            <p:spPr bwMode="auto">
              <a:xfrm>
                <a:off x="1142" y="3148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54" name="Oval 630"/>
              <p:cNvSpPr>
                <a:spLocks noChangeArrowheads="1"/>
              </p:cNvSpPr>
              <p:nvPr/>
            </p:nvSpPr>
            <p:spPr bwMode="auto">
              <a:xfrm>
                <a:off x="1145" y="29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55" name="Oval 631"/>
              <p:cNvSpPr>
                <a:spLocks noChangeArrowheads="1"/>
              </p:cNvSpPr>
              <p:nvPr/>
            </p:nvSpPr>
            <p:spPr bwMode="auto">
              <a:xfrm>
                <a:off x="1145" y="31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56" name="Oval 632"/>
              <p:cNvSpPr>
                <a:spLocks noChangeArrowheads="1"/>
              </p:cNvSpPr>
              <p:nvPr/>
            </p:nvSpPr>
            <p:spPr bwMode="auto">
              <a:xfrm>
                <a:off x="1145" y="31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57" name="Oval 633"/>
              <p:cNvSpPr>
                <a:spLocks noChangeArrowheads="1"/>
              </p:cNvSpPr>
              <p:nvPr/>
            </p:nvSpPr>
            <p:spPr bwMode="auto">
              <a:xfrm>
                <a:off x="1145" y="26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58" name="Oval 634"/>
              <p:cNvSpPr>
                <a:spLocks noChangeArrowheads="1"/>
              </p:cNvSpPr>
              <p:nvPr/>
            </p:nvSpPr>
            <p:spPr bwMode="auto">
              <a:xfrm>
                <a:off x="1149" y="1992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59" name="Oval 635"/>
              <p:cNvSpPr>
                <a:spLocks noChangeArrowheads="1"/>
              </p:cNvSpPr>
              <p:nvPr/>
            </p:nvSpPr>
            <p:spPr bwMode="auto">
              <a:xfrm>
                <a:off x="1149" y="252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60" name="Oval 636"/>
              <p:cNvSpPr>
                <a:spLocks noChangeArrowheads="1"/>
              </p:cNvSpPr>
              <p:nvPr/>
            </p:nvSpPr>
            <p:spPr bwMode="auto">
              <a:xfrm>
                <a:off x="1149" y="3284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61" name="Oval 637"/>
              <p:cNvSpPr>
                <a:spLocks noChangeArrowheads="1"/>
              </p:cNvSpPr>
              <p:nvPr/>
            </p:nvSpPr>
            <p:spPr bwMode="auto">
              <a:xfrm>
                <a:off x="1149" y="3134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62" name="Oval 638"/>
              <p:cNvSpPr>
                <a:spLocks noChangeArrowheads="1"/>
              </p:cNvSpPr>
              <p:nvPr/>
            </p:nvSpPr>
            <p:spPr bwMode="auto">
              <a:xfrm>
                <a:off x="1149" y="2652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63" name="Oval 639"/>
              <p:cNvSpPr>
                <a:spLocks noChangeArrowheads="1"/>
              </p:cNvSpPr>
              <p:nvPr/>
            </p:nvSpPr>
            <p:spPr bwMode="auto">
              <a:xfrm>
                <a:off x="1149" y="2408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64" name="Oval 640"/>
              <p:cNvSpPr>
                <a:spLocks noChangeArrowheads="1"/>
              </p:cNvSpPr>
              <p:nvPr/>
            </p:nvSpPr>
            <p:spPr bwMode="auto">
              <a:xfrm>
                <a:off x="1149" y="2946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65" name="Oval 641"/>
              <p:cNvSpPr>
                <a:spLocks noChangeArrowheads="1"/>
              </p:cNvSpPr>
              <p:nvPr/>
            </p:nvSpPr>
            <p:spPr bwMode="auto">
              <a:xfrm>
                <a:off x="1152" y="30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66" name="Oval 642"/>
              <p:cNvSpPr>
                <a:spLocks noChangeArrowheads="1"/>
              </p:cNvSpPr>
              <p:nvPr/>
            </p:nvSpPr>
            <p:spPr bwMode="auto">
              <a:xfrm>
                <a:off x="1152" y="22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67" name="Oval 643"/>
              <p:cNvSpPr>
                <a:spLocks noChangeArrowheads="1"/>
              </p:cNvSpPr>
              <p:nvPr/>
            </p:nvSpPr>
            <p:spPr bwMode="auto">
              <a:xfrm>
                <a:off x="1152" y="27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68" name="Oval 644"/>
              <p:cNvSpPr>
                <a:spLocks noChangeArrowheads="1"/>
              </p:cNvSpPr>
              <p:nvPr/>
            </p:nvSpPr>
            <p:spPr bwMode="auto">
              <a:xfrm>
                <a:off x="1155" y="26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69" name="Oval 645"/>
              <p:cNvSpPr>
                <a:spLocks noChangeArrowheads="1"/>
              </p:cNvSpPr>
              <p:nvPr/>
            </p:nvSpPr>
            <p:spPr bwMode="auto">
              <a:xfrm>
                <a:off x="1155" y="286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70" name="Oval 646"/>
              <p:cNvSpPr>
                <a:spLocks noChangeArrowheads="1"/>
              </p:cNvSpPr>
              <p:nvPr/>
            </p:nvSpPr>
            <p:spPr bwMode="auto">
              <a:xfrm>
                <a:off x="1155" y="28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71" name="Oval 647"/>
              <p:cNvSpPr>
                <a:spLocks noChangeArrowheads="1"/>
              </p:cNvSpPr>
              <p:nvPr/>
            </p:nvSpPr>
            <p:spPr bwMode="auto">
              <a:xfrm>
                <a:off x="1155" y="33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72" name="Oval 648"/>
              <p:cNvSpPr>
                <a:spLocks noChangeArrowheads="1"/>
              </p:cNvSpPr>
              <p:nvPr/>
            </p:nvSpPr>
            <p:spPr bwMode="auto">
              <a:xfrm>
                <a:off x="1155" y="25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73" name="Oval 649"/>
              <p:cNvSpPr>
                <a:spLocks noChangeArrowheads="1"/>
              </p:cNvSpPr>
              <p:nvPr/>
            </p:nvSpPr>
            <p:spPr bwMode="auto">
              <a:xfrm>
                <a:off x="1155" y="30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74" name="Oval 650"/>
              <p:cNvSpPr>
                <a:spLocks noChangeArrowheads="1"/>
              </p:cNvSpPr>
              <p:nvPr/>
            </p:nvSpPr>
            <p:spPr bwMode="auto">
              <a:xfrm>
                <a:off x="1155" y="29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75" name="Oval 651"/>
              <p:cNvSpPr>
                <a:spLocks noChangeArrowheads="1"/>
              </p:cNvSpPr>
              <p:nvPr/>
            </p:nvSpPr>
            <p:spPr bwMode="auto">
              <a:xfrm>
                <a:off x="1155" y="22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76" name="Oval 652"/>
              <p:cNvSpPr>
                <a:spLocks noChangeArrowheads="1"/>
              </p:cNvSpPr>
              <p:nvPr/>
            </p:nvSpPr>
            <p:spPr bwMode="auto">
              <a:xfrm>
                <a:off x="1159" y="304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77" name="Oval 653"/>
              <p:cNvSpPr>
                <a:spLocks noChangeArrowheads="1"/>
              </p:cNvSpPr>
              <p:nvPr/>
            </p:nvSpPr>
            <p:spPr bwMode="auto">
              <a:xfrm>
                <a:off x="1159" y="28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78" name="Oval 654"/>
              <p:cNvSpPr>
                <a:spLocks noChangeArrowheads="1"/>
              </p:cNvSpPr>
              <p:nvPr/>
            </p:nvSpPr>
            <p:spPr bwMode="auto">
              <a:xfrm>
                <a:off x="1159" y="30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79" name="Oval 655"/>
              <p:cNvSpPr>
                <a:spLocks noChangeArrowheads="1"/>
              </p:cNvSpPr>
              <p:nvPr/>
            </p:nvSpPr>
            <p:spPr bwMode="auto">
              <a:xfrm>
                <a:off x="1159" y="28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80" name="Oval 656"/>
              <p:cNvSpPr>
                <a:spLocks noChangeArrowheads="1"/>
              </p:cNvSpPr>
              <p:nvPr/>
            </p:nvSpPr>
            <p:spPr bwMode="auto">
              <a:xfrm>
                <a:off x="1159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81" name="Oval 657"/>
              <p:cNvSpPr>
                <a:spLocks noChangeArrowheads="1"/>
              </p:cNvSpPr>
              <p:nvPr/>
            </p:nvSpPr>
            <p:spPr bwMode="auto">
              <a:xfrm>
                <a:off x="1159" y="28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82" name="Oval 658"/>
              <p:cNvSpPr>
                <a:spLocks noChangeArrowheads="1"/>
              </p:cNvSpPr>
              <p:nvPr/>
            </p:nvSpPr>
            <p:spPr bwMode="auto">
              <a:xfrm>
                <a:off x="1159" y="30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83" name="Oval 659"/>
              <p:cNvSpPr>
                <a:spLocks noChangeArrowheads="1"/>
              </p:cNvSpPr>
              <p:nvPr/>
            </p:nvSpPr>
            <p:spPr bwMode="auto">
              <a:xfrm>
                <a:off x="1159" y="28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84" name="Oval 660"/>
              <p:cNvSpPr>
                <a:spLocks noChangeArrowheads="1"/>
              </p:cNvSpPr>
              <p:nvPr/>
            </p:nvSpPr>
            <p:spPr bwMode="auto">
              <a:xfrm>
                <a:off x="1162" y="26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85" name="Oval 661"/>
              <p:cNvSpPr>
                <a:spLocks noChangeArrowheads="1"/>
              </p:cNvSpPr>
              <p:nvPr/>
            </p:nvSpPr>
            <p:spPr bwMode="auto">
              <a:xfrm>
                <a:off x="1162" y="33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86" name="Oval 662"/>
              <p:cNvSpPr>
                <a:spLocks noChangeArrowheads="1"/>
              </p:cNvSpPr>
              <p:nvPr/>
            </p:nvSpPr>
            <p:spPr bwMode="auto">
              <a:xfrm>
                <a:off x="1162" y="33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87" name="Oval 663"/>
              <p:cNvSpPr>
                <a:spLocks noChangeArrowheads="1"/>
              </p:cNvSpPr>
              <p:nvPr/>
            </p:nvSpPr>
            <p:spPr bwMode="auto">
              <a:xfrm>
                <a:off x="1162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88" name="Oval 664"/>
              <p:cNvSpPr>
                <a:spLocks noChangeArrowheads="1"/>
              </p:cNvSpPr>
              <p:nvPr/>
            </p:nvSpPr>
            <p:spPr bwMode="auto">
              <a:xfrm>
                <a:off x="1162" y="28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89" name="Oval 665"/>
              <p:cNvSpPr>
                <a:spLocks noChangeArrowheads="1"/>
              </p:cNvSpPr>
              <p:nvPr/>
            </p:nvSpPr>
            <p:spPr bwMode="auto">
              <a:xfrm>
                <a:off x="1162" y="31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90" name="Oval 666"/>
              <p:cNvSpPr>
                <a:spLocks noChangeArrowheads="1"/>
              </p:cNvSpPr>
              <p:nvPr/>
            </p:nvSpPr>
            <p:spPr bwMode="auto">
              <a:xfrm>
                <a:off x="1162" y="19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91" name="Oval 667"/>
              <p:cNvSpPr>
                <a:spLocks noChangeArrowheads="1"/>
              </p:cNvSpPr>
              <p:nvPr/>
            </p:nvSpPr>
            <p:spPr bwMode="auto">
              <a:xfrm>
                <a:off x="1166" y="27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92" name="Oval 668"/>
              <p:cNvSpPr>
                <a:spLocks noChangeArrowheads="1"/>
              </p:cNvSpPr>
              <p:nvPr/>
            </p:nvSpPr>
            <p:spPr bwMode="auto">
              <a:xfrm>
                <a:off x="1166" y="28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93" name="Oval 669"/>
              <p:cNvSpPr>
                <a:spLocks noChangeArrowheads="1"/>
              </p:cNvSpPr>
              <p:nvPr/>
            </p:nvSpPr>
            <p:spPr bwMode="auto">
              <a:xfrm>
                <a:off x="1166" y="289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94" name="Oval 670"/>
              <p:cNvSpPr>
                <a:spLocks noChangeArrowheads="1"/>
              </p:cNvSpPr>
              <p:nvPr/>
            </p:nvSpPr>
            <p:spPr bwMode="auto">
              <a:xfrm>
                <a:off x="1166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95" name="Oval 671"/>
              <p:cNvSpPr>
                <a:spLocks noChangeArrowheads="1"/>
              </p:cNvSpPr>
              <p:nvPr/>
            </p:nvSpPr>
            <p:spPr bwMode="auto">
              <a:xfrm>
                <a:off x="1166" y="31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96" name="Oval 672"/>
              <p:cNvSpPr>
                <a:spLocks noChangeArrowheads="1"/>
              </p:cNvSpPr>
              <p:nvPr/>
            </p:nvSpPr>
            <p:spPr bwMode="auto">
              <a:xfrm>
                <a:off x="1166" y="23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97" name="Oval 673"/>
              <p:cNvSpPr>
                <a:spLocks noChangeArrowheads="1"/>
              </p:cNvSpPr>
              <p:nvPr/>
            </p:nvSpPr>
            <p:spPr bwMode="auto">
              <a:xfrm>
                <a:off x="1166" y="2363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98" name="Oval 674"/>
              <p:cNvSpPr>
                <a:spLocks noChangeArrowheads="1"/>
              </p:cNvSpPr>
              <p:nvPr/>
            </p:nvSpPr>
            <p:spPr bwMode="auto">
              <a:xfrm>
                <a:off x="1166" y="29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99" name="Oval 675"/>
              <p:cNvSpPr>
                <a:spLocks noChangeArrowheads="1"/>
              </p:cNvSpPr>
              <p:nvPr/>
            </p:nvSpPr>
            <p:spPr bwMode="auto">
              <a:xfrm>
                <a:off x="1166" y="309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00" name="Oval 676"/>
              <p:cNvSpPr>
                <a:spLocks noChangeArrowheads="1"/>
              </p:cNvSpPr>
              <p:nvPr/>
            </p:nvSpPr>
            <p:spPr bwMode="auto">
              <a:xfrm>
                <a:off x="1166" y="30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01" name="Oval 677"/>
              <p:cNvSpPr>
                <a:spLocks noChangeArrowheads="1"/>
              </p:cNvSpPr>
              <p:nvPr/>
            </p:nvSpPr>
            <p:spPr bwMode="auto">
              <a:xfrm>
                <a:off x="1166" y="307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02" name="Oval 678"/>
              <p:cNvSpPr>
                <a:spLocks noChangeArrowheads="1"/>
              </p:cNvSpPr>
              <p:nvPr/>
            </p:nvSpPr>
            <p:spPr bwMode="auto">
              <a:xfrm>
                <a:off x="1169" y="31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03" name="Oval 679"/>
              <p:cNvSpPr>
                <a:spLocks noChangeArrowheads="1"/>
              </p:cNvSpPr>
              <p:nvPr/>
            </p:nvSpPr>
            <p:spPr bwMode="auto">
              <a:xfrm>
                <a:off x="1169" y="32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04" name="Oval 680"/>
              <p:cNvSpPr>
                <a:spLocks noChangeArrowheads="1"/>
              </p:cNvSpPr>
              <p:nvPr/>
            </p:nvSpPr>
            <p:spPr bwMode="auto">
              <a:xfrm>
                <a:off x="1169" y="31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05" name="Oval 681"/>
              <p:cNvSpPr>
                <a:spLocks noChangeArrowheads="1"/>
              </p:cNvSpPr>
              <p:nvPr/>
            </p:nvSpPr>
            <p:spPr bwMode="auto">
              <a:xfrm>
                <a:off x="1169" y="24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06" name="Oval 682"/>
              <p:cNvSpPr>
                <a:spLocks noChangeArrowheads="1"/>
              </p:cNvSpPr>
              <p:nvPr/>
            </p:nvSpPr>
            <p:spPr bwMode="auto">
              <a:xfrm>
                <a:off x="1169" y="28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07" name="Oval 683"/>
              <p:cNvSpPr>
                <a:spLocks noChangeArrowheads="1"/>
              </p:cNvSpPr>
              <p:nvPr/>
            </p:nvSpPr>
            <p:spPr bwMode="auto">
              <a:xfrm>
                <a:off x="1169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08" name="Oval 684"/>
              <p:cNvSpPr>
                <a:spLocks noChangeArrowheads="1"/>
              </p:cNvSpPr>
              <p:nvPr/>
            </p:nvSpPr>
            <p:spPr bwMode="auto">
              <a:xfrm>
                <a:off x="1173" y="31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09" name="Oval 685"/>
              <p:cNvSpPr>
                <a:spLocks noChangeArrowheads="1"/>
              </p:cNvSpPr>
              <p:nvPr/>
            </p:nvSpPr>
            <p:spPr bwMode="auto">
              <a:xfrm>
                <a:off x="1173" y="22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10" name="Oval 686"/>
              <p:cNvSpPr>
                <a:spLocks noChangeArrowheads="1"/>
              </p:cNvSpPr>
              <p:nvPr/>
            </p:nvSpPr>
            <p:spPr bwMode="auto">
              <a:xfrm>
                <a:off x="1173" y="35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11" name="Oval 687"/>
              <p:cNvSpPr>
                <a:spLocks noChangeArrowheads="1"/>
              </p:cNvSpPr>
              <p:nvPr/>
            </p:nvSpPr>
            <p:spPr bwMode="auto">
              <a:xfrm>
                <a:off x="1173" y="25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12" name="Oval 688"/>
              <p:cNvSpPr>
                <a:spLocks noChangeArrowheads="1"/>
              </p:cNvSpPr>
              <p:nvPr/>
            </p:nvSpPr>
            <p:spPr bwMode="auto">
              <a:xfrm>
                <a:off x="1173" y="31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13" name="Oval 689"/>
              <p:cNvSpPr>
                <a:spLocks noChangeArrowheads="1"/>
              </p:cNvSpPr>
              <p:nvPr/>
            </p:nvSpPr>
            <p:spPr bwMode="auto">
              <a:xfrm>
                <a:off x="1173" y="28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14" name="Oval 690"/>
              <p:cNvSpPr>
                <a:spLocks noChangeArrowheads="1"/>
              </p:cNvSpPr>
              <p:nvPr/>
            </p:nvSpPr>
            <p:spPr bwMode="auto">
              <a:xfrm>
                <a:off x="1173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15" name="Oval 691"/>
              <p:cNvSpPr>
                <a:spLocks noChangeArrowheads="1"/>
              </p:cNvSpPr>
              <p:nvPr/>
            </p:nvSpPr>
            <p:spPr bwMode="auto">
              <a:xfrm>
                <a:off x="1173" y="20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16" name="Oval 692"/>
              <p:cNvSpPr>
                <a:spLocks noChangeArrowheads="1"/>
              </p:cNvSpPr>
              <p:nvPr/>
            </p:nvSpPr>
            <p:spPr bwMode="auto">
              <a:xfrm>
                <a:off x="1176" y="30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17" name="Oval 693"/>
              <p:cNvSpPr>
                <a:spLocks noChangeArrowheads="1"/>
              </p:cNvSpPr>
              <p:nvPr/>
            </p:nvSpPr>
            <p:spPr bwMode="auto">
              <a:xfrm>
                <a:off x="1176" y="23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18" name="Oval 694"/>
              <p:cNvSpPr>
                <a:spLocks noChangeArrowheads="1"/>
              </p:cNvSpPr>
              <p:nvPr/>
            </p:nvSpPr>
            <p:spPr bwMode="auto">
              <a:xfrm>
                <a:off x="1176" y="307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19" name="Oval 695"/>
              <p:cNvSpPr>
                <a:spLocks noChangeArrowheads="1"/>
              </p:cNvSpPr>
              <p:nvPr/>
            </p:nvSpPr>
            <p:spPr bwMode="auto">
              <a:xfrm>
                <a:off x="1176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20" name="Oval 696"/>
              <p:cNvSpPr>
                <a:spLocks noChangeArrowheads="1"/>
              </p:cNvSpPr>
              <p:nvPr/>
            </p:nvSpPr>
            <p:spPr bwMode="auto">
              <a:xfrm>
                <a:off x="1180" y="289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21" name="Oval 697"/>
              <p:cNvSpPr>
                <a:spLocks noChangeArrowheads="1"/>
              </p:cNvSpPr>
              <p:nvPr/>
            </p:nvSpPr>
            <p:spPr bwMode="auto">
              <a:xfrm>
                <a:off x="1180" y="316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22" name="Oval 698"/>
              <p:cNvSpPr>
                <a:spLocks noChangeArrowheads="1"/>
              </p:cNvSpPr>
              <p:nvPr/>
            </p:nvSpPr>
            <p:spPr bwMode="auto">
              <a:xfrm>
                <a:off x="1180" y="223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23" name="Oval 699"/>
              <p:cNvSpPr>
                <a:spLocks noChangeArrowheads="1"/>
              </p:cNvSpPr>
              <p:nvPr/>
            </p:nvSpPr>
            <p:spPr bwMode="auto">
              <a:xfrm>
                <a:off x="1180" y="27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24" name="Oval 700"/>
              <p:cNvSpPr>
                <a:spLocks noChangeArrowheads="1"/>
              </p:cNvSpPr>
              <p:nvPr/>
            </p:nvSpPr>
            <p:spPr bwMode="auto">
              <a:xfrm>
                <a:off x="1180" y="34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25" name="Oval 701"/>
              <p:cNvSpPr>
                <a:spLocks noChangeArrowheads="1"/>
              </p:cNvSpPr>
              <p:nvPr/>
            </p:nvSpPr>
            <p:spPr bwMode="auto">
              <a:xfrm>
                <a:off x="1180" y="29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26" name="Oval 702"/>
              <p:cNvSpPr>
                <a:spLocks noChangeArrowheads="1"/>
              </p:cNvSpPr>
              <p:nvPr/>
            </p:nvSpPr>
            <p:spPr bwMode="auto">
              <a:xfrm>
                <a:off x="1180" y="30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27" name="Oval 703"/>
              <p:cNvSpPr>
                <a:spLocks noChangeArrowheads="1"/>
              </p:cNvSpPr>
              <p:nvPr/>
            </p:nvSpPr>
            <p:spPr bwMode="auto">
              <a:xfrm>
                <a:off x="1180" y="28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28" name="Oval 704"/>
              <p:cNvSpPr>
                <a:spLocks noChangeArrowheads="1"/>
              </p:cNvSpPr>
              <p:nvPr/>
            </p:nvSpPr>
            <p:spPr bwMode="auto">
              <a:xfrm>
                <a:off x="1180" y="29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29" name="Oval 705"/>
              <p:cNvSpPr>
                <a:spLocks noChangeArrowheads="1"/>
              </p:cNvSpPr>
              <p:nvPr/>
            </p:nvSpPr>
            <p:spPr bwMode="auto">
              <a:xfrm>
                <a:off x="1183" y="26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30" name="Oval 706"/>
              <p:cNvSpPr>
                <a:spLocks noChangeArrowheads="1"/>
              </p:cNvSpPr>
              <p:nvPr/>
            </p:nvSpPr>
            <p:spPr bwMode="auto">
              <a:xfrm>
                <a:off x="1183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31" name="Oval 707"/>
              <p:cNvSpPr>
                <a:spLocks noChangeArrowheads="1"/>
              </p:cNvSpPr>
              <p:nvPr/>
            </p:nvSpPr>
            <p:spPr bwMode="auto">
              <a:xfrm>
                <a:off x="1183" y="30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32" name="Oval 708"/>
              <p:cNvSpPr>
                <a:spLocks noChangeArrowheads="1"/>
              </p:cNvSpPr>
              <p:nvPr/>
            </p:nvSpPr>
            <p:spPr bwMode="auto">
              <a:xfrm>
                <a:off x="1183" y="27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33" name="Oval 709"/>
              <p:cNvSpPr>
                <a:spLocks noChangeArrowheads="1"/>
              </p:cNvSpPr>
              <p:nvPr/>
            </p:nvSpPr>
            <p:spPr bwMode="auto">
              <a:xfrm>
                <a:off x="1183" y="27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34" name="Oval 710"/>
              <p:cNvSpPr>
                <a:spLocks noChangeArrowheads="1"/>
              </p:cNvSpPr>
              <p:nvPr/>
            </p:nvSpPr>
            <p:spPr bwMode="auto">
              <a:xfrm>
                <a:off x="1183" y="29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35" name="Oval 711"/>
              <p:cNvSpPr>
                <a:spLocks noChangeArrowheads="1"/>
              </p:cNvSpPr>
              <p:nvPr/>
            </p:nvSpPr>
            <p:spPr bwMode="auto">
              <a:xfrm>
                <a:off x="1187" y="29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36" name="Oval 712"/>
              <p:cNvSpPr>
                <a:spLocks noChangeArrowheads="1"/>
              </p:cNvSpPr>
              <p:nvPr/>
            </p:nvSpPr>
            <p:spPr bwMode="auto">
              <a:xfrm>
                <a:off x="1187" y="31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37" name="Oval 713"/>
              <p:cNvSpPr>
                <a:spLocks noChangeArrowheads="1"/>
              </p:cNvSpPr>
              <p:nvPr/>
            </p:nvSpPr>
            <p:spPr bwMode="auto">
              <a:xfrm>
                <a:off x="1187" y="31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38" name="Oval 714"/>
              <p:cNvSpPr>
                <a:spLocks noChangeArrowheads="1"/>
              </p:cNvSpPr>
              <p:nvPr/>
            </p:nvSpPr>
            <p:spPr bwMode="auto">
              <a:xfrm>
                <a:off x="1187" y="31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39" name="Oval 715"/>
              <p:cNvSpPr>
                <a:spLocks noChangeArrowheads="1"/>
              </p:cNvSpPr>
              <p:nvPr/>
            </p:nvSpPr>
            <p:spPr bwMode="auto">
              <a:xfrm>
                <a:off x="1187" y="31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40" name="Oval 716"/>
              <p:cNvSpPr>
                <a:spLocks noChangeArrowheads="1"/>
              </p:cNvSpPr>
              <p:nvPr/>
            </p:nvSpPr>
            <p:spPr bwMode="auto">
              <a:xfrm>
                <a:off x="1187" y="27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41" name="Oval 717"/>
              <p:cNvSpPr>
                <a:spLocks noChangeArrowheads="1"/>
              </p:cNvSpPr>
              <p:nvPr/>
            </p:nvSpPr>
            <p:spPr bwMode="auto">
              <a:xfrm>
                <a:off x="1190" y="298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42" name="Oval 718"/>
              <p:cNvSpPr>
                <a:spLocks noChangeArrowheads="1"/>
              </p:cNvSpPr>
              <p:nvPr/>
            </p:nvSpPr>
            <p:spPr bwMode="auto">
              <a:xfrm>
                <a:off x="1190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43" name="Oval 719"/>
              <p:cNvSpPr>
                <a:spLocks noChangeArrowheads="1"/>
              </p:cNvSpPr>
              <p:nvPr/>
            </p:nvSpPr>
            <p:spPr bwMode="auto">
              <a:xfrm>
                <a:off x="1190" y="31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44" name="Oval 720"/>
              <p:cNvSpPr>
                <a:spLocks noChangeArrowheads="1"/>
              </p:cNvSpPr>
              <p:nvPr/>
            </p:nvSpPr>
            <p:spPr bwMode="auto">
              <a:xfrm>
                <a:off x="1190" y="30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45" name="Oval 721"/>
              <p:cNvSpPr>
                <a:spLocks noChangeArrowheads="1"/>
              </p:cNvSpPr>
              <p:nvPr/>
            </p:nvSpPr>
            <p:spPr bwMode="auto">
              <a:xfrm>
                <a:off x="1190" y="16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46" name="Oval 722"/>
              <p:cNvSpPr>
                <a:spLocks noChangeArrowheads="1"/>
              </p:cNvSpPr>
              <p:nvPr/>
            </p:nvSpPr>
            <p:spPr bwMode="auto">
              <a:xfrm>
                <a:off x="1190" y="298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47" name="Oval 723"/>
              <p:cNvSpPr>
                <a:spLocks noChangeArrowheads="1"/>
              </p:cNvSpPr>
              <p:nvPr/>
            </p:nvSpPr>
            <p:spPr bwMode="auto">
              <a:xfrm>
                <a:off x="1190" y="31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48" name="Oval 724"/>
              <p:cNvSpPr>
                <a:spLocks noChangeArrowheads="1"/>
              </p:cNvSpPr>
              <p:nvPr/>
            </p:nvSpPr>
            <p:spPr bwMode="auto">
              <a:xfrm>
                <a:off x="1194" y="29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49" name="Oval 725"/>
              <p:cNvSpPr>
                <a:spLocks noChangeArrowheads="1"/>
              </p:cNvSpPr>
              <p:nvPr/>
            </p:nvSpPr>
            <p:spPr bwMode="auto">
              <a:xfrm>
                <a:off x="1194" y="31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50" name="Oval 726"/>
              <p:cNvSpPr>
                <a:spLocks noChangeArrowheads="1"/>
              </p:cNvSpPr>
              <p:nvPr/>
            </p:nvSpPr>
            <p:spPr bwMode="auto">
              <a:xfrm>
                <a:off x="1194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51" name="Oval 727"/>
              <p:cNvSpPr>
                <a:spLocks noChangeArrowheads="1"/>
              </p:cNvSpPr>
              <p:nvPr/>
            </p:nvSpPr>
            <p:spPr bwMode="auto">
              <a:xfrm>
                <a:off x="1194" y="31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52" name="Oval 728"/>
              <p:cNvSpPr>
                <a:spLocks noChangeArrowheads="1"/>
              </p:cNvSpPr>
              <p:nvPr/>
            </p:nvSpPr>
            <p:spPr bwMode="auto">
              <a:xfrm>
                <a:off x="1194" y="30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53" name="Oval 729"/>
              <p:cNvSpPr>
                <a:spLocks noChangeArrowheads="1"/>
              </p:cNvSpPr>
              <p:nvPr/>
            </p:nvSpPr>
            <p:spPr bwMode="auto">
              <a:xfrm>
                <a:off x="1194" y="32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54" name="Oval 730"/>
              <p:cNvSpPr>
                <a:spLocks noChangeArrowheads="1"/>
              </p:cNvSpPr>
              <p:nvPr/>
            </p:nvSpPr>
            <p:spPr bwMode="auto">
              <a:xfrm>
                <a:off x="1197" y="2775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55" name="Oval 731"/>
              <p:cNvSpPr>
                <a:spLocks noChangeArrowheads="1"/>
              </p:cNvSpPr>
              <p:nvPr/>
            </p:nvSpPr>
            <p:spPr bwMode="auto">
              <a:xfrm>
                <a:off x="1197" y="29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56" name="Oval 732"/>
              <p:cNvSpPr>
                <a:spLocks noChangeArrowheads="1"/>
              </p:cNvSpPr>
              <p:nvPr/>
            </p:nvSpPr>
            <p:spPr bwMode="auto">
              <a:xfrm>
                <a:off x="1197" y="19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57" name="Oval 733"/>
              <p:cNvSpPr>
                <a:spLocks noChangeArrowheads="1"/>
              </p:cNvSpPr>
              <p:nvPr/>
            </p:nvSpPr>
            <p:spPr bwMode="auto">
              <a:xfrm>
                <a:off x="1197" y="31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58" name="Oval 734"/>
              <p:cNvSpPr>
                <a:spLocks noChangeArrowheads="1"/>
              </p:cNvSpPr>
              <p:nvPr/>
            </p:nvSpPr>
            <p:spPr bwMode="auto">
              <a:xfrm>
                <a:off x="1197" y="31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59" name="Oval 735"/>
              <p:cNvSpPr>
                <a:spLocks noChangeArrowheads="1"/>
              </p:cNvSpPr>
              <p:nvPr/>
            </p:nvSpPr>
            <p:spPr bwMode="auto">
              <a:xfrm>
                <a:off x="1201" y="32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60" name="Oval 736"/>
              <p:cNvSpPr>
                <a:spLocks noChangeArrowheads="1"/>
              </p:cNvSpPr>
              <p:nvPr/>
            </p:nvSpPr>
            <p:spPr bwMode="auto">
              <a:xfrm>
                <a:off x="1201" y="28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61" name="Oval 737"/>
              <p:cNvSpPr>
                <a:spLocks noChangeArrowheads="1"/>
              </p:cNvSpPr>
              <p:nvPr/>
            </p:nvSpPr>
            <p:spPr bwMode="auto">
              <a:xfrm>
                <a:off x="1201" y="29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62" name="Oval 738"/>
              <p:cNvSpPr>
                <a:spLocks noChangeArrowheads="1"/>
              </p:cNvSpPr>
              <p:nvPr/>
            </p:nvSpPr>
            <p:spPr bwMode="auto">
              <a:xfrm>
                <a:off x="1201" y="30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63" name="Oval 739"/>
              <p:cNvSpPr>
                <a:spLocks noChangeArrowheads="1"/>
              </p:cNvSpPr>
              <p:nvPr/>
            </p:nvSpPr>
            <p:spPr bwMode="auto">
              <a:xfrm>
                <a:off x="1201" y="24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64" name="Oval 740"/>
              <p:cNvSpPr>
                <a:spLocks noChangeArrowheads="1"/>
              </p:cNvSpPr>
              <p:nvPr/>
            </p:nvSpPr>
            <p:spPr bwMode="auto">
              <a:xfrm>
                <a:off x="1204" y="27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65" name="Oval 741"/>
              <p:cNvSpPr>
                <a:spLocks noChangeArrowheads="1"/>
              </p:cNvSpPr>
              <p:nvPr/>
            </p:nvSpPr>
            <p:spPr bwMode="auto">
              <a:xfrm>
                <a:off x="1204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66" name="Oval 742"/>
              <p:cNvSpPr>
                <a:spLocks noChangeArrowheads="1"/>
              </p:cNvSpPr>
              <p:nvPr/>
            </p:nvSpPr>
            <p:spPr bwMode="auto">
              <a:xfrm>
                <a:off x="1204" y="20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67" name="Oval 743"/>
              <p:cNvSpPr>
                <a:spLocks noChangeArrowheads="1"/>
              </p:cNvSpPr>
              <p:nvPr/>
            </p:nvSpPr>
            <p:spPr bwMode="auto">
              <a:xfrm>
                <a:off x="1204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68" name="Oval 744"/>
              <p:cNvSpPr>
                <a:spLocks noChangeArrowheads="1"/>
              </p:cNvSpPr>
              <p:nvPr/>
            </p:nvSpPr>
            <p:spPr bwMode="auto">
              <a:xfrm>
                <a:off x="1204" y="29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69" name="Oval 745"/>
              <p:cNvSpPr>
                <a:spLocks noChangeArrowheads="1"/>
              </p:cNvSpPr>
              <p:nvPr/>
            </p:nvSpPr>
            <p:spPr bwMode="auto">
              <a:xfrm>
                <a:off x="1204" y="27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70" name="Oval 746"/>
              <p:cNvSpPr>
                <a:spLocks noChangeArrowheads="1"/>
              </p:cNvSpPr>
              <p:nvPr/>
            </p:nvSpPr>
            <p:spPr bwMode="auto">
              <a:xfrm>
                <a:off x="1204" y="22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71" name="Oval 747"/>
              <p:cNvSpPr>
                <a:spLocks noChangeArrowheads="1"/>
              </p:cNvSpPr>
              <p:nvPr/>
            </p:nvSpPr>
            <p:spPr bwMode="auto">
              <a:xfrm>
                <a:off x="1208" y="29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72" name="Oval 748"/>
              <p:cNvSpPr>
                <a:spLocks noChangeArrowheads="1"/>
              </p:cNvSpPr>
              <p:nvPr/>
            </p:nvSpPr>
            <p:spPr bwMode="auto">
              <a:xfrm>
                <a:off x="1208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73" name="Oval 749"/>
              <p:cNvSpPr>
                <a:spLocks noChangeArrowheads="1"/>
              </p:cNvSpPr>
              <p:nvPr/>
            </p:nvSpPr>
            <p:spPr bwMode="auto">
              <a:xfrm>
                <a:off x="1208" y="27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74" name="Oval 750"/>
              <p:cNvSpPr>
                <a:spLocks noChangeArrowheads="1"/>
              </p:cNvSpPr>
              <p:nvPr/>
            </p:nvSpPr>
            <p:spPr bwMode="auto">
              <a:xfrm>
                <a:off x="1211" y="31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75" name="Oval 751"/>
              <p:cNvSpPr>
                <a:spLocks noChangeArrowheads="1"/>
              </p:cNvSpPr>
              <p:nvPr/>
            </p:nvSpPr>
            <p:spPr bwMode="auto">
              <a:xfrm>
                <a:off x="1211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76" name="Oval 752"/>
              <p:cNvSpPr>
                <a:spLocks noChangeArrowheads="1"/>
              </p:cNvSpPr>
              <p:nvPr/>
            </p:nvSpPr>
            <p:spPr bwMode="auto">
              <a:xfrm>
                <a:off x="1211" y="30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77" name="Oval 753"/>
              <p:cNvSpPr>
                <a:spLocks noChangeArrowheads="1"/>
              </p:cNvSpPr>
              <p:nvPr/>
            </p:nvSpPr>
            <p:spPr bwMode="auto">
              <a:xfrm>
                <a:off x="1211" y="2569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78" name="Oval 754"/>
              <p:cNvSpPr>
                <a:spLocks noChangeArrowheads="1"/>
              </p:cNvSpPr>
              <p:nvPr/>
            </p:nvSpPr>
            <p:spPr bwMode="auto">
              <a:xfrm>
                <a:off x="1211" y="26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79" name="Oval 755"/>
              <p:cNvSpPr>
                <a:spLocks noChangeArrowheads="1"/>
              </p:cNvSpPr>
              <p:nvPr/>
            </p:nvSpPr>
            <p:spPr bwMode="auto">
              <a:xfrm>
                <a:off x="1211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80" name="Oval 756"/>
              <p:cNvSpPr>
                <a:spLocks noChangeArrowheads="1"/>
              </p:cNvSpPr>
              <p:nvPr/>
            </p:nvSpPr>
            <p:spPr bwMode="auto">
              <a:xfrm>
                <a:off x="1211" y="25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81" name="Oval 757"/>
              <p:cNvSpPr>
                <a:spLocks noChangeArrowheads="1"/>
              </p:cNvSpPr>
              <p:nvPr/>
            </p:nvSpPr>
            <p:spPr bwMode="auto">
              <a:xfrm>
                <a:off x="1215" y="2995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82" name="Oval 758"/>
              <p:cNvSpPr>
                <a:spLocks noChangeArrowheads="1"/>
              </p:cNvSpPr>
              <p:nvPr/>
            </p:nvSpPr>
            <p:spPr bwMode="auto">
              <a:xfrm>
                <a:off x="1215" y="2995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83" name="Oval 759"/>
              <p:cNvSpPr>
                <a:spLocks noChangeArrowheads="1"/>
              </p:cNvSpPr>
              <p:nvPr/>
            </p:nvSpPr>
            <p:spPr bwMode="auto">
              <a:xfrm>
                <a:off x="1215" y="33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84" name="Oval 760"/>
              <p:cNvSpPr>
                <a:spLocks noChangeArrowheads="1"/>
              </p:cNvSpPr>
              <p:nvPr/>
            </p:nvSpPr>
            <p:spPr bwMode="auto">
              <a:xfrm>
                <a:off x="1215" y="28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85" name="Oval 761"/>
              <p:cNvSpPr>
                <a:spLocks noChangeArrowheads="1"/>
              </p:cNvSpPr>
              <p:nvPr/>
            </p:nvSpPr>
            <p:spPr bwMode="auto">
              <a:xfrm>
                <a:off x="1215" y="28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86" name="Oval 762"/>
              <p:cNvSpPr>
                <a:spLocks noChangeArrowheads="1"/>
              </p:cNvSpPr>
              <p:nvPr/>
            </p:nvSpPr>
            <p:spPr bwMode="auto">
              <a:xfrm>
                <a:off x="1215" y="25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87" name="Oval 763"/>
              <p:cNvSpPr>
                <a:spLocks noChangeArrowheads="1"/>
              </p:cNvSpPr>
              <p:nvPr/>
            </p:nvSpPr>
            <p:spPr bwMode="auto">
              <a:xfrm>
                <a:off x="1218" y="29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88" name="Oval 764"/>
              <p:cNvSpPr>
                <a:spLocks noChangeArrowheads="1"/>
              </p:cNvSpPr>
              <p:nvPr/>
            </p:nvSpPr>
            <p:spPr bwMode="auto">
              <a:xfrm>
                <a:off x="1218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89" name="Oval 765"/>
              <p:cNvSpPr>
                <a:spLocks noChangeArrowheads="1"/>
              </p:cNvSpPr>
              <p:nvPr/>
            </p:nvSpPr>
            <p:spPr bwMode="auto">
              <a:xfrm>
                <a:off x="1218" y="25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90" name="Oval 766"/>
              <p:cNvSpPr>
                <a:spLocks noChangeArrowheads="1"/>
              </p:cNvSpPr>
              <p:nvPr/>
            </p:nvSpPr>
            <p:spPr bwMode="auto">
              <a:xfrm>
                <a:off x="1218" y="29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91" name="Oval 767"/>
              <p:cNvSpPr>
                <a:spLocks noChangeArrowheads="1"/>
              </p:cNvSpPr>
              <p:nvPr/>
            </p:nvSpPr>
            <p:spPr bwMode="auto">
              <a:xfrm>
                <a:off x="1218" y="19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92" name="Oval 768"/>
              <p:cNvSpPr>
                <a:spLocks noChangeArrowheads="1"/>
              </p:cNvSpPr>
              <p:nvPr/>
            </p:nvSpPr>
            <p:spPr bwMode="auto">
              <a:xfrm>
                <a:off x="1218" y="24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93" name="Oval 769"/>
              <p:cNvSpPr>
                <a:spLocks noChangeArrowheads="1"/>
              </p:cNvSpPr>
              <p:nvPr/>
            </p:nvSpPr>
            <p:spPr bwMode="auto">
              <a:xfrm>
                <a:off x="1222" y="21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94" name="Oval 770"/>
              <p:cNvSpPr>
                <a:spLocks noChangeArrowheads="1"/>
              </p:cNvSpPr>
              <p:nvPr/>
            </p:nvSpPr>
            <p:spPr bwMode="auto">
              <a:xfrm>
                <a:off x="1222" y="316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95" name="Oval 771"/>
              <p:cNvSpPr>
                <a:spLocks noChangeArrowheads="1"/>
              </p:cNvSpPr>
              <p:nvPr/>
            </p:nvSpPr>
            <p:spPr bwMode="auto">
              <a:xfrm>
                <a:off x="1222" y="24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96" name="Oval 772"/>
              <p:cNvSpPr>
                <a:spLocks noChangeArrowheads="1"/>
              </p:cNvSpPr>
              <p:nvPr/>
            </p:nvSpPr>
            <p:spPr bwMode="auto">
              <a:xfrm>
                <a:off x="1222" y="2995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97" name="Oval 773"/>
              <p:cNvSpPr>
                <a:spLocks noChangeArrowheads="1"/>
              </p:cNvSpPr>
              <p:nvPr/>
            </p:nvSpPr>
            <p:spPr bwMode="auto">
              <a:xfrm>
                <a:off x="1222" y="26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98" name="Oval 774"/>
              <p:cNvSpPr>
                <a:spLocks noChangeArrowheads="1"/>
              </p:cNvSpPr>
              <p:nvPr/>
            </p:nvSpPr>
            <p:spPr bwMode="auto">
              <a:xfrm>
                <a:off x="1225" y="24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299" name="Oval 775"/>
              <p:cNvSpPr>
                <a:spLocks noChangeArrowheads="1"/>
              </p:cNvSpPr>
              <p:nvPr/>
            </p:nvSpPr>
            <p:spPr bwMode="auto">
              <a:xfrm>
                <a:off x="1225" y="32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00" name="Oval 776"/>
              <p:cNvSpPr>
                <a:spLocks noChangeArrowheads="1"/>
              </p:cNvSpPr>
              <p:nvPr/>
            </p:nvSpPr>
            <p:spPr bwMode="auto">
              <a:xfrm>
                <a:off x="1225" y="31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01" name="Oval 777"/>
              <p:cNvSpPr>
                <a:spLocks noChangeArrowheads="1"/>
              </p:cNvSpPr>
              <p:nvPr/>
            </p:nvSpPr>
            <p:spPr bwMode="auto">
              <a:xfrm>
                <a:off x="1229" y="31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02" name="Oval 778"/>
              <p:cNvSpPr>
                <a:spLocks noChangeArrowheads="1"/>
              </p:cNvSpPr>
              <p:nvPr/>
            </p:nvSpPr>
            <p:spPr bwMode="auto">
              <a:xfrm>
                <a:off x="1229" y="27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03" name="Oval 779"/>
              <p:cNvSpPr>
                <a:spLocks noChangeArrowheads="1"/>
              </p:cNvSpPr>
              <p:nvPr/>
            </p:nvSpPr>
            <p:spPr bwMode="auto">
              <a:xfrm>
                <a:off x="1229" y="30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04" name="Oval 780"/>
              <p:cNvSpPr>
                <a:spLocks noChangeArrowheads="1"/>
              </p:cNvSpPr>
              <p:nvPr/>
            </p:nvSpPr>
            <p:spPr bwMode="auto">
              <a:xfrm>
                <a:off x="1229" y="20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05" name="Oval 781"/>
              <p:cNvSpPr>
                <a:spLocks noChangeArrowheads="1"/>
              </p:cNvSpPr>
              <p:nvPr/>
            </p:nvSpPr>
            <p:spPr bwMode="auto">
              <a:xfrm>
                <a:off x="1232" y="26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06" name="Oval 782"/>
              <p:cNvSpPr>
                <a:spLocks noChangeArrowheads="1"/>
              </p:cNvSpPr>
              <p:nvPr/>
            </p:nvSpPr>
            <p:spPr bwMode="auto">
              <a:xfrm>
                <a:off x="1232" y="32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07" name="Oval 783"/>
              <p:cNvSpPr>
                <a:spLocks noChangeArrowheads="1"/>
              </p:cNvSpPr>
              <p:nvPr/>
            </p:nvSpPr>
            <p:spPr bwMode="auto">
              <a:xfrm>
                <a:off x="1232" y="31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08" name="Oval 784"/>
              <p:cNvSpPr>
                <a:spLocks noChangeArrowheads="1"/>
              </p:cNvSpPr>
              <p:nvPr/>
            </p:nvSpPr>
            <p:spPr bwMode="auto">
              <a:xfrm>
                <a:off x="1232" y="24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09" name="Oval 785"/>
              <p:cNvSpPr>
                <a:spLocks noChangeArrowheads="1"/>
              </p:cNvSpPr>
              <p:nvPr/>
            </p:nvSpPr>
            <p:spPr bwMode="auto">
              <a:xfrm>
                <a:off x="1232" y="28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10" name="Oval 786"/>
              <p:cNvSpPr>
                <a:spLocks noChangeArrowheads="1"/>
              </p:cNvSpPr>
              <p:nvPr/>
            </p:nvSpPr>
            <p:spPr bwMode="auto">
              <a:xfrm>
                <a:off x="1232" y="30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11" name="Oval 787"/>
              <p:cNvSpPr>
                <a:spLocks noChangeArrowheads="1"/>
              </p:cNvSpPr>
              <p:nvPr/>
            </p:nvSpPr>
            <p:spPr bwMode="auto">
              <a:xfrm>
                <a:off x="1232" y="28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12" name="Oval 788"/>
              <p:cNvSpPr>
                <a:spLocks noChangeArrowheads="1"/>
              </p:cNvSpPr>
              <p:nvPr/>
            </p:nvSpPr>
            <p:spPr bwMode="auto">
              <a:xfrm>
                <a:off x="1232" y="27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13" name="Oval 789"/>
              <p:cNvSpPr>
                <a:spLocks noChangeArrowheads="1"/>
              </p:cNvSpPr>
              <p:nvPr/>
            </p:nvSpPr>
            <p:spPr bwMode="auto">
              <a:xfrm>
                <a:off x="1236" y="29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14" name="Oval 790"/>
              <p:cNvSpPr>
                <a:spLocks noChangeArrowheads="1"/>
              </p:cNvSpPr>
              <p:nvPr/>
            </p:nvSpPr>
            <p:spPr bwMode="auto">
              <a:xfrm>
                <a:off x="1236" y="27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15" name="Oval 791"/>
              <p:cNvSpPr>
                <a:spLocks noChangeArrowheads="1"/>
              </p:cNvSpPr>
              <p:nvPr/>
            </p:nvSpPr>
            <p:spPr bwMode="auto">
              <a:xfrm>
                <a:off x="1236" y="29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16" name="Oval 792"/>
              <p:cNvSpPr>
                <a:spLocks noChangeArrowheads="1"/>
              </p:cNvSpPr>
              <p:nvPr/>
            </p:nvSpPr>
            <p:spPr bwMode="auto">
              <a:xfrm>
                <a:off x="1239" y="29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17" name="Oval 793"/>
              <p:cNvSpPr>
                <a:spLocks noChangeArrowheads="1"/>
              </p:cNvSpPr>
              <p:nvPr/>
            </p:nvSpPr>
            <p:spPr bwMode="auto">
              <a:xfrm>
                <a:off x="1239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18" name="Oval 794"/>
              <p:cNvSpPr>
                <a:spLocks noChangeArrowheads="1"/>
              </p:cNvSpPr>
              <p:nvPr/>
            </p:nvSpPr>
            <p:spPr bwMode="auto">
              <a:xfrm>
                <a:off x="1239" y="30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19" name="Oval 795"/>
              <p:cNvSpPr>
                <a:spLocks noChangeArrowheads="1"/>
              </p:cNvSpPr>
              <p:nvPr/>
            </p:nvSpPr>
            <p:spPr bwMode="auto">
              <a:xfrm>
                <a:off x="1239" y="35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20" name="Oval 796"/>
              <p:cNvSpPr>
                <a:spLocks noChangeArrowheads="1"/>
              </p:cNvSpPr>
              <p:nvPr/>
            </p:nvSpPr>
            <p:spPr bwMode="auto">
              <a:xfrm>
                <a:off x="1239" y="2356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21" name="Oval 797"/>
              <p:cNvSpPr>
                <a:spLocks noChangeArrowheads="1"/>
              </p:cNvSpPr>
              <p:nvPr/>
            </p:nvSpPr>
            <p:spPr bwMode="auto">
              <a:xfrm>
                <a:off x="1239" y="304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22" name="Oval 798"/>
              <p:cNvSpPr>
                <a:spLocks noChangeArrowheads="1"/>
              </p:cNvSpPr>
              <p:nvPr/>
            </p:nvSpPr>
            <p:spPr bwMode="auto">
              <a:xfrm>
                <a:off x="1243" y="26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23" name="Oval 799"/>
              <p:cNvSpPr>
                <a:spLocks noChangeArrowheads="1"/>
              </p:cNvSpPr>
              <p:nvPr/>
            </p:nvSpPr>
            <p:spPr bwMode="auto">
              <a:xfrm>
                <a:off x="1243" y="33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24" name="Oval 800"/>
              <p:cNvSpPr>
                <a:spLocks noChangeArrowheads="1"/>
              </p:cNvSpPr>
              <p:nvPr/>
            </p:nvSpPr>
            <p:spPr bwMode="auto">
              <a:xfrm>
                <a:off x="1243" y="30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25" name="Oval 801"/>
              <p:cNvSpPr>
                <a:spLocks noChangeArrowheads="1"/>
              </p:cNvSpPr>
              <p:nvPr/>
            </p:nvSpPr>
            <p:spPr bwMode="auto">
              <a:xfrm>
                <a:off x="1246" y="31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26" name="Oval 802"/>
              <p:cNvSpPr>
                <a:spLocks noChangeArrowheads="1"/>
              </p:cNvSpPr>
              <p:nvPr/>
            </p:nvSpPr>
            <p:spPr bwMode="auto">
              <a:xfrm>
                <a:off x="1246" y="22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27" name="Oval 803"/>
              <p:cNvSpPr>
                <a:spLocks noChangeArrowheads="1"/>
              </p:cNvSpPr>
              <p:nvPr/>
            </p:nvSpPr>
            <p:spPr bwMode="auto">
              <a:xfrm>
                <a:off x="1246" y="31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28" name="Oval 804"/>
              <p:cNvSpPr>
                <a:spLocks noChangeArrowheads="1"/>
              </p:cNvSpPr>
              <p:nvPr/>
            </p:nvSpPr>
            <p:spPr bwMode="auto">
              <a:xfrm>
                <a:off x="1246" y="30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29" name="Oval 805"/>
              <p:cNvSpPr>
                <a:spLocks noChangeArrowheads="1"/>
              </p:cNvSpPr>
              <p:nvPr/>
            </p:nvSpPr>
            <p:spPr bwMode="auto">
              <a:xfrm>
                <a:off x="1246" y="30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30" name="Oval 806"/>
              <p:cNvSpPr>
                <a:spLocks noChangeArrowheads="1"/>
              </p:cNvSpPr>
              <p:nvPr/>
            </p:nvSpPr>
            <p:spPr bwMode="auto">
              <a:xfrm>
                <a:off x="1246" y="31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331" name="Oval 807"/>
              <p:cNvSpPr>
                <a:spLocks noChangeArrowheads="1"/>
              </p:cNvSpPr>
              <p:nvPr/>
            </p:nvSpPr>
            <p:spPr bwMode="auto">
              <a:xfrm>
                <a:off x="1250" y="27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4550" name="Group 1009"/>
            <p:cNvGrpSpPr>
              <a:grpSpLocks/>
            </p:cNvGrpSpPr>
            <p:nvPr/>
          </p:nvGrpSpPr>
          <p:grpSpPr bwMode="auto">
            <a:xfrm>
              <a:off x="1250" y="1888"/>
              <a:ext cx="146" cy="1693"/>
              <a:chOff x="1250" y="1888"/>
              <a:chExt cx="146" cy="1693"/>
            </a:xfrm>
          </p:grpSpPr>
          <p:sp>
            <p:nvSpPr>
              <p:cNvPr id="54932" name="Oval 809"/>
              <p:cNvSpPr>
                <a:spLocks noChangeArrowheads="1"/>
              </p:cNvSpPr>
              <p:nvPr/>
            </p:nvSpPr>
            <p:spPr bwMode="auto">
              <a:xfrm>
                <a:off x="1250" y="21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33" name="Oval 810"/>
              <p:cNvSpPr>
                <a:spLocks noChangeArrowheads="1"/>
              </p:cNvSpPr>
              <p:nvPr/>
            </p:nvSpPr>
            <p:spPr bwMode="auto">
              <a:xfrm>
                <a:off x="1250" y="21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34" name="Oval 811"/>
              <p:cNvSpPr>
                <a:spLocks noChangeArrowheads="1"/>
              </p:cNvSpPr>
              <p:nvPr/>
            </p:nvSpPr>
            <p:spPr bwMode="auto">
              <a:xfrm>
                <a:off x="1253" y="28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35" name="Oval 812"/>
              <p:cNvSpPr>
                <a:spLocks noChangeArrowheads="1"/>
              </p:cNvSpPr>
              <p:nvPr/>
            </p:nvSpPr>
            <p:spPr bwMode="auto">
              <a:xfrm>
                <a:off x="1253" y="29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36" name="Oval 813"/>
              <p:cNvSpPr>
                <a:spLocks noChangeArrowheads="1"/>
              </p:cNvSpPr>
              <p:nvPr/>
            </p:nvSpPr>
            <p:spPr bwMode="auto">
              <a:xfrm>
                <a:off x="1253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37" name="Oval 814"/>
              <p:cNvSpPr>
                <a:spLocks noChangeArrowheads="1"/>
              </p:cNvSpPr>
              <p:nvPr/>
            </p:nvSpPr>
            <p:spPr bwMode="auto">
              <a:xfrm>
                <a:off x="1253" y="30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38" name="Oval 815"/>
              <p:cNvSpPr>
                <a:spLocks noChangeArrowheads="1"/>
              </p:cNvSpPr>
              <p:nvPr/>
            </p:nvSpPr>
            <p:spPr bwMode="auto">
              <a:xfrm>
                <a:off x="1253" y="29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39" name="Oval 816"/>
              <p:cNvSpPr>
                <a:spLocks noChangeArrowheads="1"/>
              </p:cNvSpPr>
              <p:nvPr/>
            </p:nvSpPr>
            <p:spPr bwMode="auto">
              <a:xfrm>
                <a:off x="1253" y="19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40" name="Oval 817"/>
              <p:cNvSpPr>
                <a:spLocks noChangeArrowheads="1"/>
              </p:cNvSpPr>
              <p:nvPr/>
            </p:nvSpPr>
            <p:spPr bwMode="auto">
              <a:xfrm>
                <a:off x="1253" y="26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41" name="Oval 818"/>
              <p:cNvSpPr>
                <a:spLocks noChangeArrowheads="1"/>
              </p:cNvSpPr>
              <p:nvPr/>
            </p:nvSpPr>
            <p:spPr bwMode="auto">
              <a:xfrm>
                <a:off x="1253" y="25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42" name="Oval 819"/>
              <p:cNvSpPr>
                <a:spLocks noChangeArrowheads="1"/>
              </p:cNvSpPr>
              <p:nvPr/>
            </p:nvSpPr>
            <p:spPr bwMode="auto">
              <a:xfrm>
                <a:off x="1253" y="26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43" name="Oval 820"/>
              <p:cNvSpPr>
                <a:spLocks noChangeArrowheads="1"/>
              </p:cNvSpPr>
              <p:nvPr/>
            </p:nvSpPr>
            <p:spPr bwMode="auto">
              <a:xfrm>
                <a:off x="1253" y="30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44" name="Oval 821"/>
              <p:cNvSpPr>
                <a:spLocks noChangeArrowheads="1"/>
              </p:cNvSpPr>
              <p:nvPr/>
            </p:nvSpPr>
            <p:spPr bwMode="auto">
              <a:xfrm>
                <a:off x="1253" y="30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45" name="Oval 822"/>
              <p:cNvSpPr>
                <a:spLocks noChangeArrowheads="1"/>
              </p:cNvSpPr>
              <p:nvPr/>
            </p:nvSpPr>
            <p:spPr bwMode="auto">
              <a:xfrm>
                <a:off x="1257" y="28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46" name="Oval 823"/>
              <p:cNvSpPr>
                <a:spLocks noChangeArrowheads="1"/>
              </p:cNvSpPr>
              <p:nvPr/>
            </p:nvSpPr>
            <p:spPr bwMode="auto">
              <a:xfrm>
                <a:off x="1257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47" name="Oval 824"/>
              <p:cNvSpPr>
                <a:spLocks noChangeArrowheads="1"/>
              </p:cNvSpPr>
              <p:nvPr/>
            </p:nvSpPr>
            <p:spPr bwMode="auto">
              <a:xfrm>
                <a:off x="1257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48" name="Oval 825"/>
              <p:cNvSpPr>
                <a:spLocks noChangeArrowheads="1"/>
              </p:cNvSpPr>
              <p:nvPr/>
            </p:nvSpPr>
            <p:spPr bwMode="auto">
              <a:xfrm>
                <a:off x="1257" y="25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49" name="Oval 826"/>
              <p:cNvSpPr>
                <a:spLocks noChangeArrowheads="1"/>
              </p:cNvSpPr>
              <p:nvPr/>
            </p:nvSpPr>
            <p:spPr bwMode="auto">
              <a:xfrm>
                <a:off x="1257" y="283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50" name="Oval 827"/>
              <p:cNvSpPr>
                <a:spLocks noChangeArrowheads="1"/>
              </p:cNvSpPr>
              <p:nvPr/>
            </p:nvSpPr>
            <p:spPr bwMode="auto">
              <a:xfrm>
                <a:off x="1260" y="32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51" name="Oval 828"/>
              <p:cNvSpPr>
                <a:spLocks noChangeArrowheads="1"/>
              </p:cNvSpPr>
              <p:nvPr/>
            </p:nvSpPr>
            <p:spPr bwMode="auto">
              <a:xfrm>
                <a:off x="1260" y="32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52" name="Oval 829"/>
              <p:cNvSpPr>
                <a:spLocks noChangeArrowheads="1"/>
              </p:cNvSpPr>
              <p:nvPr/>
            </p:nvSpPr>
            <p:spPr bwMode="auto">
              <a:xfrm>
                <a:off x="1260" y="33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53" name="Oval 830"/>
              <p:cNvSpPr>
                <a:spLocks noChangeArrowheads="1"/>
              </p:cNvSpPr>
              <p:nvPr/>
            </p:nvSpPr>
            <p:spPr bwMode="auto">
              <a:xfrm>
                <a:off x="1260" y="31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54" name="Oval 831"/>
              <p:cNvSpPr>
                <a:spLocks noChangeArrowheads="1"/>
              </p:cNvSpPr>
              <p:nvPr/>
            </p:nvSpPr>
            <p:spPr bwMode="auto">
              <a:xfrm>
                <a:off x="1260" y="2782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55" name="Oval 832"/>
              <p:cNvSpPr>
                <a:spLocks noChangeArrowheads="1"/>
              </p:cNvSpPr>
              <p:nvPr/>
            </p:nvSpPr>
            <p:spPr bwMode="auto">
              <a:xfrm>
                <a:off x="1260" y="26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56" name="Oval 833"/>
              <p:cNvSpPr>
                <a:spLocks noChangeArrowheads="1"/>
              </p:cNvSpPr>
              <p:nvPr/>
            </p:nvSpPr>
            <p:spPr bwMode="auto">
              <a:xfrm>
                <a:off x="1260" y="29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57" name="Oval 834"/>
              <p:cNvSpPr>
                <a:spLocks noChangeArrowheads="1"/>
              </p:cNvSpPr>
              <p:nvPr/>
            </p:nvSpPr>
            <p:spPr bwMode="auto">
              <a:xfrm>
                <a:off x="1260" y="33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58" name="Oval 835"/>
              <p:cNvSpPr>
                <a:spLocks noChangeArrowheads="1"/>
              </p:cNvSpPr>
              <p:nvPr/>
            </p:nvSpPr>
            <p:spPr bwMode="auto">
              <a:xfrm>
                <a:off x="1260" y="29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59" name="Oval 836"/>
              <p:cNvSpPr>
                <a:spLocks noChangeArrowheads="1"/>
              </p:cNvSpPr>
              <p:nvPr/>
            </p:nvSpPr>
            <p:spPr bwMode="auto">
              <a:xfrm>
                <a:off x="1260" y="28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60" name="Oval 837"/>
              <p:cNvSpPr>
                <a:spLocks noChangeArrowheads="1"/>
              </p:cNvSpPr>
              <p:nvPr/>
            </p:nvSpPr>
            <p:spPr bwMode="auto">
              <a:xfrm>
                <a:off x="1264" y="33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61" name="Oval 838"/>
              <p:cNvSpPr>
                <a:spLocks noChangeArrowheads="1"/>
              </p:cNvSpPr>
              <p:nvPr/>
            </p:nvSpPr>
            <p:spPr bwMode="auto">
              <a:xfrm>
                <a:off x="1264" y="304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62" name="Oval 839"/>
              <p:cNvSpPr>
                <a:spLocks noChangeArrowheads="1"/>
              </p:cNvSpPr>
              <p:nvPr/>
            </p:nvSpPr>
            <p:spPr bwMode="auto">
              <a:xfrm>
                <a:off x="1264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63" name="Oval 840"/>
              <p:cNvSpPr>
                <a:spLocks noChangeArrowheads="1"/>
              </p:cNvSpPr>
              <p:nvPr/>
            </p:nvSpPr>
            <p:spPr bwMode="auto">
              <a:xfrm>
                <a:off x="1264" y="30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64" name="Oval 841"/>
              <p:cNvSpPr>
                <a:spLocks noChangeArrowheads="1"/>
              </p:cNvSpPr>
              <p:nvPr/>
            </p:nvSpPr>
            <p:spPr bwMode="auto">
              <a:xfrm>
                <a:off x="1264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65" name="Oval 842"/>
              <p:cNvSpPr>
                <a:spLocks noChangeArrowheads="1"/>
              </p:cNvSpPr>
              <p:nvPr/>
            </p:nvSpPr>
            <p:spPr bwMode="auto">
              <a:xfrm>
                <a:off x="1267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66" name="Oval 843"/>
              <p:cNvSpPr>
                <a:spLocks noChangeArrowheads="1"/>
              </p:cNvSpPr>
              <p:nvPr/>
            </p:nvSpPr>
            <p:spPr bwMode="auto">
              <a:xfrm>
                <a:off x="1267" y="29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67" name="Oval 844"/>
              <p:cNvSpPr>
                <a:spLocks noChangeArrowheads="1"/>
              </p:cNvSpPr>
              <p:nvPr/>
            </p:nvSpPr>
            <p:spPr bwMode="auto">
              <a:xfrm>
                <a:off x="1267" y="23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68" name="Oval 845"/>
              <p:cNvSpPr>
                <a:spLocks noChangeArrowheads="1"/>
              </p:cNvSpPr>
              <p:nvPr/>
            </p:nvSpPr>
            <p:spPr bwMode="auto">
              <a:xfrm>
                <a:off x="1267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69" name="Oval 846"/>
              <p:cNvSpPr>
                <a:spLocks noChangeArrowheads="1"/>
              </p:cNvSpPr>
              <p:nvPr/>
            </p:nvSpPr>
            <p:spPr bwMode="auto">
              <a:xfrm>
                <a:off x="1267" y="309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70" name="Oval 847"/>
              <p:cNvSpPr>
                <a:spLocks noChangeArrowheads="1"/>
              </p:cNvSpPr>
              <p:nvPr/>
            </p:nvSpPr>
            <p:spPr bwMode="auto">
              <a:xfrm>
                <a:off x="1267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71" name="Oval 848"/>
              <p:cNvSpPr>
                <a:spLocks noChangeArrowheads="1"/>
              </p:cNvSpPr>
              <p:nvPr/>
            </p:nvSpPr>
            <p:spPr bwMode="auto">
              <a:xfrm>
                <a:off x="1267" y="31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72" name="Oval 849"/>
              <p:cNvSpPr>
                <a:spLocks noChangeArrowheads="1"/>
              </p:cNvSpPr>
              <p:nvPr/>
            </p:nvSpPr>
            <p:spPr bwMode="auto">
              <a:xfrm>
                <a:off x="1267" y="30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73" name="Oval 850"/>
              <p:cNvSpPr>
                <a:spLocks noChangeArrowheads="1"/>
              </p:cNvSpPr>
              <p:nvPr/>
            </p:nvSpPr>
            <p:spPr bwMode="auto">
              <a:xfrm>
                <a:off x="1267" y="27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74" name="Oval 851"/>
              <p:cNvSpPr>
                <a:spLocks noChangeArrowheads="1"/>
              </p:cNvSpPr>
              <p:nvPr/>
            </p:nvSpPr>
            <p:spPr bwMode="auto">
              <a:xfrm>
                <a:off x="1271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75" name="Oval 852"/>
              <p:cNvSpPr>
                <a:spLocks noChangeArrowheads="1"/>
              </p:cNvSpPr>
              <p:nvPr/>
            </p:nvSpPr>
            <p:spPr bwMode="auto">
              <a:xfrm>
                <a:off x="1271" y="31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76" name="Oval 853"/>
              <p:cNvSpPr>
                <a:spLocks noChangeArrowheads="1"/>
              </p:cNvSpPr>
              <p:nvPr/>
            </p:nvSpPr>
            <p:spPr bwMode="auto">
              <a:xfrm>
                <a:off x="1271" y="31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77" name="Oval 854"/>
              <p:cNvSpPr>
                <a:spLocks noChangeArrowheads="1"/>
              </p:cNvSpPr>
              <p:nvPr/>
            </p:nvSpPr>
            <p:spPr bwMode="auto">
              <a:xfrm>
                <a:off x="1271" y="29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78" name="Oval 855"/>
              <p:cNvSpPr>
                <a:spLocks noChangeArrowheads="1"/>
              </p:cNvSpPr>
              <p:nvPr/>
            </p:nvSpPr>
            <p:spPr bwMode="auto">
              <a:xfrm>
                <a:off x="1271" y="26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79" name="Oval 856"/>
              <p:cNvSpPr>
                <a:spLocks noChangeArrowheads="1"/>
              </p:cNvSpPr>
              <p:nvPr/>
            </p:nvSpPr>
            <p:spPr bwMode="auto">
              <a:xfrm>
                <a:off x="1271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80" name="Oval 857"/>
              <p:cNvSpPr>
                <a:spLocks noChangeArrowheads="1"/>
              </p:cNvSpPr>
              <p:nvPr/>
            </p:nvSpPr>
            <p:spPr bwMode="auto">
              <a:xfrm>
                <a:off x="1274" y="30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81" name="Oval 858"/>
              <p:cNvSpPr>
                <a:spLocks noChangeArrowheads="1"/>
              </p:cNvSpPr>
              <p:nvPr/>
            </p:nvSpPr>
            <p:spPr bwMode="auto">
              <a:xfrm>
                <a:off x="1274" y="29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82" name="Oval 859"/>
              <p:cNvSpPr>
                <a:spLocks noChangeArrowheads="1"/>
              </p:cNvSpPr>
              <p:nvPr/>
            </p:nvSpPr>
            <p:spPr bwMode="auto">
              <a:xfrm>
                <a:off x="1274" y="24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83" name="Oval 860"/>
              <p:cNvSpPr>
                <a:spLocks noChangeArrowheads="1"/>
              </p:cNvSpPr>
              <p:nvPr/>
            </p:nvSpPr>
            <p:spPr bwMode="auto">
              <a:xfrm>
                <a:off x="1274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84" name="Oval 861"/>
              <p:cNvSpPr>
                <a:spLocks noChangeArrowheads="1"/>
              </p:cNvSpPr>
              <p:nvPr/>
            </p:nvSpPr>
            <p:spPr bwMode="auto">
              <a:xfrm>
                <a:off x="1274" y="31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85" name="Oval 862"/>
              <p:cNvSpPr>
                <a:spLocks noChangeArrowheads="1"/>
              </p:cNvSpPr>
              <p:nvPr/>
            </p:nvSpPr>
            <p:spPr bwMode="auto">
              <a:xfrm>
                <a:off x="1278" y="32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86" name="Oval 863"/>
              <p:cNvSpPr>
                <a:spLocks noChangeArrowheads="1"/>
              </p:cNvSpPr>
              <p:nvPr/>
            </p:nvSpPr>
            <p:spPr bwMode="auto">
              <a:xfrm>
                <a:off x="1278" y="21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87" name="Oval 864"/>
              <p:cNvSpPr>
                <a:spLocks noChangeArrowheads="1"/>
              </p:cNvSpPr>
              <p:nvPr/>
            </p:nvSpPr>
            <p:spPr bwMode="auto">
              <a:xfrm>
                <a:off x="1278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88" name="Oval 865"/>
              <p:cNvSpPr>
                <a:spLocks noChangeArrowheads="1"/>
              </p:cNvSpPr>
              <p:nvPr/>
            </p:nvSpPr>
            <p:spPr bwMode="auto">
              <a:xfrm>
                <a:off x="1278" y="31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89" name="Oval 866"/>
              <p:cNvSpPr>
                <a:spLocks noChangeArrowheads="1"/>
              </p:cNvSpPr>
              <p:nvPr/>
            </p:nvSpPr>
            <p:spPr bwMode="auto">
              <a:xfrm>
                <a:off x="1278" y="26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90" name="Oval 867"/>
              <p:cNvSpPr>
                <a:spLocks noChangeArrowheads="1"/>
              </p:cNvSpPr>
              <p:nvPr/>
            </p:nvSpPr>
            <p:spPr bwMode="auto">
              <a:xfrm>
                <a:off x="1281" y="30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91" name="Oval 868"/>
              <p:cNvSpPr>
                <a:spLocks noChangeArrowheads="1"/>
              </p:cNvSpPr>
              <p:nvPr/>
            </p:nvSpPr>
            <p:spPr bwMode="auto">
              <a:xfrm>
                <a:off x="1281" y="27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92" name="Oval 869"/>
              <p:cNvSpPr>
                <a:spLocks noChangeArrowheads="1"/>
              </p:cNvSpPr>
              <p:nvPr/>
            </p:nvSpPr>
            <p:spPr bwMode="auto">
              <a:xfrm>
                <a:off x="1281" y="28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93" name="Oval 870"/>
              <p:cNvSpPr>
                <a:spLocks noChangeArrowheads="1"/>
              </p:cNvSpPr>
              <p:nvPr/>
            </p:nvSpPr>
            <p:spPr bwMode="auto">
              <a:xfrm>
                <a:off x="1285" y="23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94" name="Oval 871"/>
              <p:cNvSpPr>
                <a:spLocks noChangeArrowheads="1"/>
              </p:cNvSpPr>
              <p:nvPr/>
            </p:nvSpPr>
            <p:spPr bwMode="auto">
              <a:xfrm>
                <a:off x="1285" y="298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95" name="Oval 872"/>
              <p:cNvSpPr>
                <a:spLocks noChangeArrowheads="1"/>
              </p:cNvSpPr>
              <p:nvPr/>
            </p:nvSpPr>
            <p:spPr bwMode="auto">
              <a:xfrm>
                <a:off x="1285" y="24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96" name="Oval 873"/>
              <p:cNvSpPr>
                <a:spLocks noChangeArrowheads="1"/>
              </p:cNvSpPr>
              <p:nvPr/>
            </p:nvSpPr>
            <p:spPr bwMode="auto">
              <a:xfrm>
                <a:off x="1285" y="30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97" name="Oval 874"/>
              <p:cNvSpPr>
                <a:spLocks noChangeArrowheads="1"/>
              </p:cNvSpPr>
              <p:nvPr/>
            </p:nvSpPr>
            <p:spPr bwMode="auto">
              <a:xfrm>
                <a:off x="1285" y="30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98" name="Oval 875"/>
              <p:cNvSpPr>
                <a:spLocks noChangeArrowheads="1"/>
              </p:cNvSpPr>
              <p:nvPr/>
            </p:nvSpPr>
            <p:spPr bwMode="auto">
              <a:xfrm>
                <a:off x="1285" y="30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99" name="Oval 876"/>
              <p:cNvSpPr>
                <a:spLocks noChangeArrowheads="1"/>
              </p:cNvSpPr>
              <p:nvPr/>
            </p:nvSpPr>
            <p:spPr bwMode="auto">
              <a:xfrm>
                <a:off x="1285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00" name="Oval 877"/>
              <p:cNvSpPr>
                <a:spLocks noChangeArrowheads="1"/>
              </p:cNvSpPr>
              <p:nvPr/>
            </p:nvSpPr>
            <p:spPr bwMode="auto">
              <a:xfrm>
                <a:off x="1285" y="31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01" name="Oval 878"/>
              <p:cNvSpPr>
                <a:spLocks noChangeArrowheads="1"/>
              </p:cNvSpPr>
              <p:nvPr/>
            </p:nvSpPr>
            <p:spPr bwMode="auto">
              <a:xfrm>
                <a:off x="1288" y="34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02" name="Oval 879"/>
              <p:cNvSpPr>
                <a:spLocks noChangeArrowheads="1"/>
              </p:cNvSpPr>
              <p:nvPr/>
            </p:nvSpPr>
            <p:spPr bwMode="auto">
              <a:xfrm>
                <a:off x="1292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03" name="Oval 880"/>
              <p:cNvSpPr>
                <a:spLocks noChangeArrowheads="1"/>
              </p:cNvSpPr>
              <p:nvPr/>
            </p:nvSpPr>
            <p:spPr bwMode="auto">
              <a:xfrm>
                <a:off x="1292" y="30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04" name="Oval 881"/>
              <p:cNvSpPr>
                <a:spLocks noChangeArrowheads="1"/>
              </p:cNvSpPr>
              <p:nvPr/>
            </p:nvSpPr>
            <p:spPr bwMode="auto">
              <a:xfrm>
                <a:off x="1292" y="32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05" name="Oval 882"/>
              <p:cNvSpPr>
                <a:spLocks noChangeArrowheads="1"/>
              </p:cNvSpPr>
              <p:nvPr/>
            </p:nvSpPr>
            <p:spPr bwMode="auto">
              <a:xfrm>
                <a:off x="1295" y="31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06" name="Oval 883"/>
              <p:cNvSpPr>
                <a:spLocks noChangeArrowheads="1"/>
              </p:cNvSpPr>
              <p:nvPr/>
            </p:nvSpPr>
            <p:spPr bwMode="auto">
              <a:xfrm>
                <a:off x="1295" y="25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07" name="Oval 884"/>
              <p:cNvSpPr>
                <a:spLocks noChangeArrowheads="1"/>
              </p:cNvSpPr>
              <p:nvPr/>
            </p:nvSpPr>
            <p:spPr bwMode="auto">
              <a:xfrm>
                <a:off x="1295" y="29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08" name="Oval 885"/>
              <p:cNvSpPr>
                <a:spLocks noChangeArrowheads="1"/>
              </p:cNvSpPr>
              <p:nvPr/>
            </p:nvSpPr>
            <p:spPr bwMode="auto">
              <a:xfrm>
                <a:off x="1299" y="31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09" name="Oval 886"/>
              <p:cNvSpPr>
                <a:spLocks noChangeArrowheads="1"/>
              </p:cNvSpPr>
              <p:nvPr/>
            </p:nvSpPr>
            <p:spPr bwMode="auto">
              <a:xfrm>
                <a:off x="1299" y="22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10" name="Oval 887"/>
              <p:cNvSpPr>
                <a:spLocks noChangeArrowheads="1"/>
              </p:cNvSpPr>
              <p:nvPr/>
            </p:nvSpPr>
            <p:spPr bwMode="auto">
              <a:xfrm>
                <a:off x="1299" y="33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11" name="Oval 888"/>
              <p:cNvSpPr>
                <a:spLocks noChangeArrowheads="1"/>
              </p:cNvSpPr>
              <p:nvPr/>
            </p:nvSpPr>
            <p:spPr bwMode="auto">
              <a:xfrm>
                <a:off x="1299" y="24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12" name="Oval 889"/>
              <p:cNvSpPr>
                <a:spLocks noChangeArrowheads="1"/>
              </p:cNvSpPr>
              <p:nvPr/>
            </p:nvSpPr>
            <p:spPr bwMode="auto">
              <a:xfrm>
                <a:off x="1299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13" name="Oval 890"/>
              <p:cNvSpPr>
                <a:spLocks noChangeArrowheads="1"/>
              </p:cNvSpPr>
              <p:nvPr/>
            </p:nvSpPr>
            <p:spPr bwMode="auto">
              <a:xfrm>
                <a:off x="1299" y="253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14" name="Oval 891"/>
              <p:cNvSpPr>
                <a:spLocks noChangeArrowheads="1"/>
              </p:cNvSpPr>
              <p:nvPr/>
            </p:nvSpPr>
            <p:spPr bwMode="auto">
              <a:xfrm>
                <a:off x="1302" y="29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15" name="Oval 892"/>
              <p:cNvSpPr>
                <a:spLocks noChangeArrowheads="1"/>
              </p:cNvSpPr>
              <p:nvPr/>
            </p:nvSpPr>
            <p:spPr bwMode="auto">
              <a:xfrm>
                <a:off x="1302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16" name="Oval 893"/>
              <p:cNvSpPr>
                <a:spLocks noChangeArrowheads="1"/>
              </p:cNvSpPr>
              <p:nvPr/>
            </p:nvSpPr>
            <p:spPr bwMode="auto">
              <a:xfrm>
                <a:off x="1302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17" name="Oval 894"/>
              <p:cNvSpPr>
                <a:spLocks noChangeArrowheads="1"/>
              </p:cNvSpPr>
              <p:nvPr/>
            </p:nvSpPr>
            <p:spPr bwMode="auto">
              <a:xfrm>
                <a:off x="1302" y="307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18" name="Oval 895"/>
              <p:cNvSpPr>
                <a:spLocks noChangeArrowheads="1"/>
              </p:cNvSpPr>
              <p:nvPr/>
            </p:nvSpPr>
            <p:spPr bwMode="auto">
              <a:xfrm>
                <a:off x="1306" y="30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19" name="Oval 896"/>
              <p:cNvSpPr>
                <a:spLocks noChangeArrowheads="1"/>
              </p:cNvSpPr>
              <p:nvPr/>
            </p:nvSpPr>
            <p:spPr bwMode="auto">
              <a:xfrm>
                <a:off x="1306" y="279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20" name="Oval 897"/>
              <p:cNvSpPr>
                <a:spLocks noChangeArrowheads="1"/>
              </p:cNvSpPr>
              <p:nvPr/>
            </p:nvSpPr>
            <p:spPr bwMode="auto">
              <a:xfrm>
                <a:off x="1306" y="29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21" name="Oval 898"/>
              <p:cNvSpPr>
                <a:spLocks noChangeArrowheads="1"/>
              </p:cNvSpPr>
              <p:nvPr/>
            </p:nvSpPr>
            <p:spPr bwMode="auto">
              <a:xfrm>
                <a:off x="1306" y="355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22" name="Oval 899"/>
              <p:cNvSpPr>
                <a:spLocks noChangeArrowheads="1"/>
              </p:cNvSpPr>
              <p:nvPr/>
            </p:nvSpPr>
            <p:spPr bwMode="auto">
              <a:xfrm>
                <a:off x="1306" y="19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23" name="Oval 900"/>
              <p:cNvSpPr>
                <a:spLocks noChangeArrowheads="1"/>
              </p:cNvSpPr>
              <p:nvPr/>
            </p:nvSpPr>
            <p:spPr bwMode="auto">
              <a:xfrm>
                <a:off x="1306" y="28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24" name="Oval 901"/>
              <p:cNvSpPr>
                <a:spLocks noChangeArrowheads="1"/>
              </p:cNvSpPr>
              <p:nvPr/>
            </p:nvSpPr>
            <p:spPr bwMode="auto">
              <a:xfrm>
                <a:off x="1309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25" name="Oval 902"/>
              <p:cNvSpPr>
                <a:spLocks noChangeArrowheads="1"/>
              </p:cNvSpPr>
              <p:nvPr/>
            </p:nvSpPr>
            <p:spPr bwMode="auto">
              <a:xfrm>
                <a:off x="1309" y="31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26" name="Oval 903"/>
              <p:cNvSpPr>
                <a:spLocks noChangeArrowheads="1"/>
              </p:cNvSpPr>
              <p:nvPr/>
            </p:nvSpPr>
            <p:spPr bwMode="auto">
              <a:xfrm>
                <a:off x="1309" y="22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27" name="Oval 904"/>
              <p:cNvSpPr>
                <a:spLocks noChangeArrowheads="1"/>
              </p:cNvSpPr>
              <p:nvPr/>
            </p:nvSpPr>
            <p:spPr bwMode="auto">
              <a:xfrm>
                <a:off x="1309" y="25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28" name="Oval 905"/>
              <p:cNvSpPr>
                <a:spLocks noChangeArrowheads="1"/>
              </p:cNvSpPr>
              <p:nvPr/>
            </p:nvSpPr>
            <p:spPr bwMode="auto">
              <a:xfrm>
                <a:off x="1313" y="28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29" name="Oval 906"/>
              <p:cNvSpPr>
                <a:spLocks noChangeArrowheads="1"/>
              </p:cNvSpPr>
              <p:nvPr/>
            </p:nvSpPr>
            <p:spPr bwMode="auto">
              <a:xfrm>
                <a:off x="1313" y="34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30" name="Oval 907"/>
              <p:cNvSpPr>
                <a:spLocks noChangeArrowheads="1"/>
              </p:cNvSpPr>
              <p:nvPr/>
            </p:nvSpPr>
            <p:spPr bwMode="auto">
              <a:xfrm>
                <a:off x="1313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31" name="Oval 908"/>
              <p:cNvSpPr>
                <a:spLocks noChangeArrowheads="1"/>
              </p:cNvSpPr>
              <p:nvPr/>
            </p:nvSpPr>
            <p:spPr bwMode="auto">
              <a:xfrm>
                <a:off x="1313" y="21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32" name="Oval 909"/>
              <p:cNvSpPr>
                <a:spLocks noChangeArrowheads="1"/>
              </p:cNvSpPr>
              <p:nvPr/>
            </p:nvSpPr>
            <p:spPr bwMode="auto">
              <a:xfrm>
                <a:off x="1316" y="35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33" name="Oval 910"/>
              <p:cNvSpPr>
                <a:spLocks noChangeArrowheads="1"/>
              </p:cNvSpPr>
              <p:nvPr/>
            </p:nvSpPr>
            <p:spPr bwMode="auto">
              <a:xfrm>
                <a:off x="1316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34" name="Oval 911"/>
              <p:cNvSpPr>
                <a:spLocks noChangeArrowheads="1"/>
              </p:cNvSpPr>
              <p:nvPr/>
            </p:nvSpPr>
            <p:spPr bwMode="auto">
              <a:xfrm>
                <a:off x="1316" y="31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35" name="Oval 912"/>
              <p:cNvSpPr>
                <a:spLocks noChangeArrowheads="1"/>
              </p:cNvSpPr>
              <p:nvPr/>
            </p:nvSpPr>
            <p:spPr bwMode="auto">
              <a:xfrm>
                <a:off x="1316" y="23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36" name="Oval 913"/>
              <p:cNvSpPr>
                <a:spLocks noChangeArrowheads="1"/>
              </p:cNvSpPr>
              <p:nvPr/>
            </p:nvSpPr>
            <p:spPr bwMode="auto">
              <a:xfrm>
                <a:off x="1316" y="30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37" name="Oval 914"/>
              <p:cNvSpPr>
                <a:spLocks noChangeArrowheads="1"/>
              </p:cNvSpPr>
              <p:nvPr/>
            </p:nvSpPr>
            <p:spPr bwMode="auto">
              <a:xfrm>
                <a:off x="1320" y="28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38" name="Oval 915"/>
              <p:cNvSpPr>
                <a:spLocks noChangeArrowheads="1"/>
              </p:cNvSpPr>
              <p:nvPr/>
            </p:nvSpPr>
            <p:spPr bwMode="auto">
              <a:xfrm>
                <a:off x="1320" y="309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39" name="Oval 916"/>
              <p:cNvSpPr>
                <a:spLocks noChangeArrowheads="1"/>
              </p:cNvSpPr>
              <p:nvPr/>
            </p:nvSpPr>
            <p:spPr bwMode="auto">
              <a:xfrm>
                <a:off x="1320" y="31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40" name="Oval 917"/>
              <p:cNvSpPr>
                <a:spLocks noChangeArrowheads="1"/>
              </p:cNvSpPr>
              <p:nvPr/>
            </p:nvSpPr>
            <p:spPr bwMode="auto">
              <a:xfrm>
                <a:off x="1320" y="298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41" name="Oval 918"/>
              <p:cNvSpPr>
                <a:spLocks noChangeArrowheads="1"/>
              </p:cNvSpPr>
              <p:nvPr/>
            </p:nvSpPr>
            <p:spPr bwMode="auto">
              <a:xfrm>
                <a:off x="1320" y="298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42" name="Oval 919"/>
              <p:cNvSpPr>
                <a:spLocks noChangeArrowheads="1"/>
              </p:cNvSpPr>
              <p:nvPr/>
            </p:nvSpPr>
            <p:spPr bwMode="auto">
              <a:xfrm>
                <a:off x="1320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43" name="Oval 920"/>
              <p:cNvSpPr>
                <a:spLocks noChangeArrowheads="1"/>
              </p:cNvSpPr>
              <p:nvPr/>
            </p:nvSpPr>
            <p:spPr bwMode="auto">
              <a:xfrm>
                <a:off x="1320" y="30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44" name="Oval 921"/>
              <p:cNvSpPr>
                <a:spLocks noChangeArrowheads="1"/>
              </p:cNvSpPr>
              <p:nvPr/>
            </p:nvSpPr>
            <p:spPr bwMode="auto">
              <a:xfrm>
                <a:off x="1320" y="27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45" name="Oval 922"/>
              <p:cNvSpPr>
                <a:spLocks noChangeArrowheads="1"/>
              </p:cNvSpPr>
              <p:nvPr/>
            </p:nvSpPr>
            <p:spPr bwMode="auto">
              <a:xfrm>
                <a:off x="1323" y="32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46" name="Oval 923"/>
              <p:cNvSpPr>
                <a:spLocks noChangeArrowheads="1"/>
              </p:cNvSpPr>
              <p:nvPr/>
            </p:nvSpPr>
            <p:spPr bwMode="auto">
              <a:xfrm>
                <a:off x="1323" y="31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47" name="Oval 924"/>
              <p:cNvSpPr>
                <a:spLocks noChangeArrowheads="1"/>
              </p:cNvSpPr>
              <p:nvPr/>
            </p:nvSpPr>
            <p:spPr bwMode="auto">
              <a:xfrm>
                <a:off x="1323" y="31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48" name="Oval 925"/>
              <p:cNvSpPr>
                <a:spLocks noChangeArrowheads="1"/>
              </p:cNvSpPr>
              <p:nvPr/>
            </p:nvSpPr>
            <p:spPr bwMode="auto">
              <a:xfrm>
                <a:off x="1323" y="32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49" name="Oval 926"/>
              <p:cNvSpPr>
                <a:spLocks noChangeArrowheads="1"/>
              </p:cNvSpPr>
              <p:nvPr/>
            </p:nvSpPr>
            <p:spPr bwMode="auto">
              <a:xfrm>
                <a:off x="1323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50" name="Oval 927"/>
              <p:cNvSpPr>
                <a:spLocks noChangeArrowheads="1"/>
              </p:cNvSpPr>
              <p:nvPr/>
            </p:nvSpPr>
            <p:spPr bwMode="auto">
              <a:xfrm>
                <a:off x="1323" y="27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51" name="Oval 928"/>
              <p:cNvSpPr>
                <a:spLocks noChangeArrowheads="1"/>
              </p:cNvSpPr>
              <p:nvPr/>
            </p:nvSpPr>
            <p:spPr bwMode="auto">
              <a:xfrm>
                <a:off x="1327" y="245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52" name="Oval 929"/>
              <p:cNvSpPr>
                <a:spLocks noChangeArrowheads="1"/>
              </p:cNvSpPr>
              <p:nvPr/>
            </p:nvSpPr>
            <p:spPr bwMode="auto">
              <a:xfrm>
                <a:off x="1327" y="3145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53" name="Oval 930"/>
              <p:cNvSpPr>
                <a:spLocks noChangeArrowheads="1"/>
              </p:cNvSpPr>
              <p:nvPr/>
            </p:nvSpPr>
            <p:spPr bwMode="auto">
              <a:xfrm>
                <a:off x="1327" y="3560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54" name="Oval 931"/>
              <p:cNvSpPr>
                <a:spLocks noChangeArrowheads="1"/>
              </p:cNvSpPr>
              <p:nvPr/>
            </p:nvSpPr>
            <p:spPr bwMode="auto">
              <a:xfrm>
                <a:off x="1327" y="333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55" name="Oval 932"/>
              <p:cNvSpPr>
                <a:spLocks noChangeArrowheads="1"/>
              </p:cNvSpPr>
              <p:nvPr/>
            </p:nvSpPr>
            <p:spPr bwMode="auto">
              <a:xfrm>
                <a:off x="1327" y="3078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56" name="Oval 933"/>
              <p:cNvSpPr>
                <a:spLocks noChangeArrowheads="1"/>
              </p:cNvSpPr>
              <p:nvPr/>
            </p:nvSpPr>
            <p:spPr bwMode="auto">
              <a:xfrm>
                <a:off x="1327" y="3180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57" name="Oval 934"/>
              <p:cNvSpPr>
                <a:spLocks noChangeArrowheads="1"/>
              </p:cNvSpPr>
              <p:nvPr/>
            </p:nvSpPr>
            <p:spPr bwMode="auto">
              <a:xfrm>
                <a:off x="1327" y="2376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58" name="Oval 935"/>
              <p:cNvSpPr>
                <a:spLocks noChangeArrowheads="1"/>
              </p:cNvSpPr>
              <p:nvPr/>
            </p:nvSpPr>
            <p:spPr bwMode="auto">
              <a:xfrm>
                <a:off x="1327" y="3138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59" name="Oval 936"/>
              <p:cNvSpPr>
                <a:spLocks noChangeArrowheads="1"/>
              </p:cNvSpPr>
              <p:nvPr/>
            </p:nvSpPr>
            <p:spPr bwMode="auto">
              <a:xfrm>
                <a:off x="1327" y="2555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60" name="Oval 937"/>
              <p:cNvSpPr>
                <a:spLocks noChangeArrowheads="1"/>
              </p:cNvSpPr>
              <p:nvPr/>
            </p:nvSpPr>
            <p:spPr bwMode="auto">
              <a:xfrm>
                <a:off x="1330" y="20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61" name="Oval 938"/>
              <p:cNvSpPr>
                <a:spLocks noChangeArrowheads="1"/>
              </p:cNvSpPr>
              <p:nvPr/>
            </p:nvSpPr>
            <p:spPr bwMode="auto">
              <a:xfrm>
                <a:off x="1330" y="30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62" name="Oval 939"/>
              <p:cNvSpPr>
                <a:spLocks noChangeArrowheads="1"/>
              </p:cNvSpPr>
              <p:nvPr/>
            </p:nvSpPr>
            <p:spPr bwMode="auto">
              <a:xfrm>
                <a:off x="1330" y="30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63" name="Oval 940"/>
              <p:cNvSpPr>
                <a:spLocks noChangeArrowheads="1"/>
              </p:cNvSpPr>
              <p:nvPr/>
            </p:nvSpPr>
            <p:spPr bwMode="auto">
              <a:xfrm>
                <a:off x="1330" y="354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64" name="Oval 941"/>
              <p:cNvSpPr>
                <a:spLocks noChangeArrowheads="1"/>
              </p:cNvSpPr>
              <p:nvPr/>
            </p:nvSpPr>
            <p:spPr bwMode="auto">
              <a:xfrm>
                <a:off x="1330" y="199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65" name="Oval 942"/>
              <p:cNvSpPr>
                <a:spLocks noChangeArrowheads="1"/>
              </p:cNvSpPr>
              <p:nvPr/>
            </p:nvSpPr>
            <p:spPr bwMode="auto">
              <a:xfrm>
                <a:off x="1334" y="3242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66" name="Oval 943"/>
              <p:cNvSpPr>
                <a:spLocks noChangeArrowheads="1"/>
              </p:cNvSpPr>
              <p:nvPr/>
            </p:nvSpPr>
            <p:spPr bwMode="auto">
              <a:xfrm>
                <a:off x="1334" y="2733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67" name="Oval 944"/>
              <p:cNvSpPr>
                <a:spLocks noChangeArrowheads="1"/>
              </p:cNvSpPr>
              <p:nvPr/>
            </p:nvSpPr>
            <p:spPr bwMode="auto">
              <a:xfrm>
                <a:off x="1337" y="27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68" name="Oval 945"/>
              <p:cNvSpPr>
                <a:spLocks noChangeArrowheads="1"/>
              </p:cNvSpPr>
              <p:nvPr/>
            </p:nvSpPr>
            <p:spPr bwMode="auto">
              <a:xfrm>
                <a:off x="1337" y="30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69" name="Oval 946"/>
              <p:cNvSpPr>
                <a:spLocks noChangeArrowheads="1"/>
              </p:cNvSpPr>
              <p:nvPr/>
            </p:nvSpPr>
            <p:spPr bwMode="auto">
              <a:xfrm>
                <a:off x="1337" y="28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70" name="Oval 947"/>
              <p:cNvSpPr>
                <a:spLocks noChangeArrowheads="1"/>
              </p:cNvSpPr>
              <p:nvPr/>
            </p:nvSpPr>
            <p:spPr bwMode="auto">
              <a:xfrm>
                <a:off x="1337" y="27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71" name="Oval 948"/>
              <p:cNvSpPr>
                <a:spLocks noChangeArrowheads="1"/>
              </p:cNvSpPr>
              <p:nvPr/>
            </p:nvSpPr>
            <p:spPr bwMode="auto">
              <a:xfrm>
                <a:off x="1337" y="29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72" name="Oval 949"/>
              <p:cNvSpPr>
                <a:spLocks noChangeArrowheads="1"/>
              </p:cNvSpPr>
              <p:nvPr/>
            </p:nvSpPr>
            <p:spPr bwMode="auto">
              <a:xfrm>
                <a:off x="1337" y="29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73" name="Oval 950"/>
              <p:cNvSpPr>
                <a:spLocks noChangeArrowheads="1"/>
              </p:cNvSpPr>
              <p:nvPr/>
            </p:nvSpPr>
            <p:spPr bwMode="auto">
              <a:xfrm>
                <a:off x="1341" y="2946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74" name="Oval 951"/>
              <p:cNvSpPr>
                <a:spLocks noChangeArrowheads="1"/>
              </p:cNvSpPr>
              <p:nvPr/>
            </p:nvSpPr>
            <p:spPr bwMode="auto">
              <a:xfrm>
                <a:off x="1341" y="2425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75" name="Oval 952"/>
              <p:cNvSpPr>
                <a:spLocks noChangeArrowheads="1"/>
              </p:cNvSpPr>
              <p:nvPr/>
            </p:nvSpPr>
            <p:spPr bwMode="auto">
              <a:xfrm>
                <a:off x="1341" y="3113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76" name="Oval 953"/>
              <p:cNvSpPr>
                <a:spLocks noChangeArrowheads="1"/>
              </p:cNvSpPr>
              <p:nvPr/>
            </p:nvSpPr>
            <p:spPr bwMode="auto">
              <a:xfrm>
                <a:off x="1341" y="3043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77" name="Oval 954"/>
              <p:cNvSpPr>
                <a:spLocks noChangeArrowheads="1"/>
              </p:cNvSpPr>
              <p:nvPr/>
            </p:nvSpPr>
            <p:spPr bwMode="auto">
              <a:xfrm>
                <a:off x="1344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78" name="Oval 955"/>
              <p:cNvSpPr>
                <a:spLocks noChangeArrowheads="1"/>
              </p:cNvSpPr>
              <p:nvPr/>
            </p:nvSpPr>
            <p:spPr bwMode="auto">
              <a:xfrm>
                <a:off x="1344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79" name="Oval 956"/>
              <p:cNvSpPr>
                <a:spLocks noChangeArrowheads="1"/>
              </p:cNvSpPr>
              <p:nvPr/>
            </p:nvSpPr>
            <p:spPr bwMode="auto">
              <a:xfrm>
                <a:off x="1344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80" name="Oval 957"/>
              <p:cNvSpPr>
                <a:spLocks noChangeArrowheads="1"/>
              </p:cNvSpPr>
              <p:nvPr/>
            </p:nvSpPr>
            <p:spPr bwMode="auto">
              <a:xfrm>
                <a:off x="1344" y="30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81" name="Oval 958"/>
              <p:cNvSpPr>
                <a:spLocks noChangeArrowheads="1"/>
              </p:cNvSpPr>
              <p:nvPr/>
            </p:nvSpPr>
            <p:spPr bwMode="auto">
              <a:xfrm>
                <a:off x="1344" y="30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82" name="Oval 959"/>
              <p:cNvSpPr>
                <a:spLocks noChangeArrowheads="1"/>
              </p:cNvSpPr>
              <p:nvPr/>
            </p:nvSpPr>
            <p:spPr bwMode="auto">
              <a:xfrm>
                <a:off x="1347" y="31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83" name="Oval 960"/>
              <p:cNvSpPr>
                <a:spLocks noChangeArrowheads="1"/>
              </p:cNvSpPr>
              <p:nvPr/>
            </p:nvSpPr>
            <p:spPr bwMode="auto">
              <a:xfrm>
                <a:off x="1347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84" name="Oval 961"/>
              <p:cNvSpPr>
                <a:spLocks noChangeArrowheads="1"/>
              </p:cNvSpPr>
              <p:nvPr/>
            </p:nvSpPr>
            <p:spPr bwMode="auto">
              <a:xfrm>
                <a:off x="1347" y="307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85" name="Oval 962"/>
              <p:cNvSpPr>
                <a:spLocks noChangeArrowheads="1"/>
              </p:cNvSpPr>
              <p:nvPr/>
            </p:nvSpPr>
            <p:spPr bwMode="auto">
              <a:xfrm>
                <a:off x="1347" y="18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86" name="Oval 963"/>
              <p:cNvSpPr>
                <a:spLocks noChangeArrowheads="1"/>
              </p:cNvSpPr>
              <p:nvPr/>
            </p:nvSpPr>
            <p:spPr bwMode="auto">
              <a:xfrm>
                <a:off x="1347" y="31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87" name="Oval 964"/>
              <p:cNvSpPr>
                <a:spLocks noChangeArrowheads="1"/>
              </p:cNvSpPr>
              <p:nvPr/>
            </p:nvSpPr>
            <p:spPr bwMode="auto">
              <a:xfrm>
                <a:off x="1347" y="29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88" name="Oval 965"/>
              <p:cNvSpPr>
                <a:spLocks noChangeArrowheads="1"/>
              </p:cNvSpPr>
              <p:nvPr/>
            </p:nvSpPr>
            <p:spPr bwMode="auto">
              <a:xfrm>
                <a:off x="1347" y="30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89" name="Oval 966"/>
              <p:cNvSpPr>
                <a:spLocks noChangeArrowheads="1"/>
              </p:cNvSpPr>
              <p:nvPr/>
            </p:nvSpPr>
            <p:spPr bwMode="auto">
              <a:xfrm>
                <a:off x="1347" y="29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90" name="Oval 967"/>
              <p:cNvSpPr>
                <a:spLocks noChangeArrowheads="1"/>
              </p:cNvSpPr>
              <p:nvPr/>
            </p:nvSpPr>
            <p:spPr bwMode="auto">
              <a:xfrm>
                <a:off x="1347" y="25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91" name="Oval 968"/>
              <p:cNvSpPr>
                <a:spLocks noChangeArrowheads="1"/>
              </p:cNvSpPr>
              <p:nvPr/>
            </p:nvSpPr>
            <p:spPr bwMode="auto">
              <a:xfrm>
                <a:off x="1347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92" name="Oval 969"/>
              <p:cNvSpPr>
                <a:spLocks noChangeArrowheads="1"/>
              </p:cNvSpPr>
              <p:nvPr/>
            </p:nvSpPr>
            <p:spPr bwMode="auto">
              <a:xfrm>
                <a:off x="1351" y="28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93" name="Oval 970"/>
              <p:cNvSpPr>
                <a:spLocks noChangeArrowheads="1"/>
              </p:cNvSpPr>
              <p:nvPr/>
            </p:nvSpPr>
            <p:spPr bwMode="auto">
              <a:xfrm>
                <a:off x="1351" y="32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94" name="Oval 971"/>
              <p:cNvSpPr>
                <a:spLocks noChangeArrowheads="1"/>
              </p:cNvSpPr>
              <p:nvPr/>
            </p:nvSpPr>
            <p:spPr bwMode="auto">
              <a:xfrm>
                <a:off x="1351" y="34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95" name="Oval 972"/>
              <p:cNvSpPr>
                <a:spLocks noChangeArrowheads="1"/>
              </p:cNvSpPr>
              <p:nvPr/>
            </p:nvSpPr>
            <p:spPr bwMode="auto">
              <a:xfrm>
                <a:off x="1351" y="31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96" name="Oval 973"/>
              <p:cNvSpPr>
                <a:spLocks noChangeArrowheads="1"/>
              </p:cNvSpPr>
              <p:nvPr/>
            </p:nvSpPr>
            <p:spPr bwMode="auto">
              <a:xfrm>
                <a:off x="1351" y="30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97" name="Oval 974"/>
              <p:cNvSpPr>
                <a:spLocks noChangeArrowheads="1"/>
              </p:cNvSpPr>
              <p:nvPr/>
            </p:nvSpPr>
            <p:spPr bwMode="auto">
              <a:xfrm>
                <a:off x="1351" y="29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98" name="Oval 975"/>
              <p:cNvSpPr>
                <a:spLocks noChangeArrowheads="1"/>
              </p:cNvSpPr>
              <p:nvPr/>
            </p:nvSpPr>
            <p:spPr bwMode="auto">
              <a:xfrm>
                <a:off x="1351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099" name="Oval 976"/>
              <p:cNvSpPr>
                <a:spLocks noChangeArrowheads="1"/>
              </p:cNvSpPr>
              <p:nvPr/>
            </p:nvSpPr>
            <p:spPr bwMode="auto">
              <a:xfrm>
                <a:off x="1351" y="18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00" name="Oval 977"/>
              <p:cNvSpPr>
                <a:spLocks noChangeArrowheads="1"/>
              </p:cNvSpPr>
              <p:nvPr/>
            </p:nvSpPr>
            <p:spPr bwMode="auto">
              <a:xfrm>
                <a:off x="1354" y="30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01" name="Oval 978"/>
              <p:cNvSpPr>
                <a:spLocks noChangeArrowheads="1"/>
              </p:cNvSpPr>
              <p:nvPr/>
            </p:nvSpPr>
            <p:spPr bwMode="auto">
              <a:xfrm>
                <a:off x="1354" y="33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02" name="Oval 979"/>
              <p:cNvSpPr>
                <a:spLocks noChangeArrowheads="1"/>
              </p:cNvSpPr>
              <p:nvPr/>
            </p:nvSpPr>
            <p:spPr bwMode="auto">
              <a:xfrm>
                <a:off x="1354" y="289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03" name="Oval 980"/>
              <p:cNvSpPr>
                <a:spLocks noChangeArrowheads="1"/>
              </p:cNvSpPr>
              <p:nvPr/>
            </p:nvSpPr>
            <p:spPr bwMode="auto">
              <a:xfrm>
                <a:off x="1354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04" name="Oval 981"/>
              <p:cNvSpPr>
                <a:spLocks noChangeArrowheads="1"/>
              </p:cNvSpPr>
              <p:nvPr/>
            </p:nvSpPr>
            <p:spPr bwMode="auto">
              <a:xfrm>
                <a:off x="1354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05" name="Oval 982"/>
              <p:cNvSpPr>
                <a:spLocks noChangeArrowheads="1"/>
              </p:cNvSpPr>
              <p:nvPr/>
            </p:nvSpPr>
            <p:spPr bwMode="auto">
              <a:xfrm>
                <a:off x="1358" y="31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06" name="Oval 983"/>
              <p:cNvSpPr>
                <a:spLocks noChangeArrowheads="1"/>
              </p:cNvSpPr>
              <p:nvPr/>
            </p:nvSpPr>
            <p:spPr bwMode="auto">
              <a:xfrm>
                <a:off x="1358" y="28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07" name="Oval 984"/>
              <p:cNvSpPr>
                <a:spLocks noChangeArrowheads="1"/>
              </p:cNvSpPr>
              <p:nvPr/>
            </p:nvSpPr>
            <p:spPr bwMode="auto">
              <a:xfrm>
                <a:off x="1358" y="26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08" name="Oval 985"/>
              <p:cNvSpPr>
                <a:spLocks noChangeArrowheads="1"/>
              </p:cNvSpPr>
              <p:nvPr/>
            </p:nvSpPr>
            <p:spPr bwMode="auto">
              <a:xfrm>
                <a:off x="1358" y="31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09" name="Oval 986"/>
              <p:cNvSpPr>
                <a:spLocks noChangeArrowheads="1"/>
              </p:cNvSpPr>
              <p:nvPr/>
            </p:nvSpPr>
            <p:spPr bwMode="auto">
              <a:xfrm>
                <a:off x="1358" y="27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10" name="Oval 987"/>
              <p:cNvSpPr>
                <a:spLocks noChangeArrowheads="1"/>
              </p:cNvSpPr>
              <p:nvPr/>
            </p:nvSpPr>
            <p:spPr bwMode="auto">
              <a:xfrm>
                <a:off x="1361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11" name="Oval 988"/>
              <p:cNvSpPr>
                <a:spLocks noChangeArrowheads="1"/>
              </p:cNvSpPr>
              <p:nvPr/>
            </p:nvSpPr>
            <p:spPr bwMode="auto">
              <a:xfrm>
                <a:off x="1361" y="27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12" name="Oval 989"/>
              <p:cNvSpPr>
                <a:spLocks noChangeArrowheads="1"/>
              </p:cNvSpPr>
              <p:nvPr/>
            </p:nvSpPr>
            <p:spPr bwMode="auto">
              <a:xfrm>
                <a:off x="1361" y="298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13" name="Oval 990"/>
              <p:cNvSpPr>
                <a:spLocks noChangeArrowheads="1"/>
              </p:cNvSpPr>
              <p:nvPr/>
            </p:nvSpPr>
            <p:spPr bwMode="auto">
              <a:xfrm>
                <a:off x="1361" y="2789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14" name="Oval 991"/>
              <p:cNvSpPr>
                <a:spLocks noChangeArrowheads="1"/>
              </p:cNvSpPr>
              <p:nvPr/>
            </p:nvSpPr>
            <p:spPr bwMode="auto">
              <a:xfrm>
                <a:off x="1361" y="32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15" name="Oval 992"/>
              <p:cNvSpPr>
                <a:spLocks noChangeArrowheads="1"/>
              </p:cNvSpPr>
              <p:nvPr/>
            </p:nvSpPr>
            <p:spPr bwMode="auto">
              <a:xfrm>
                <a:off x="1361" y="33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16" name="Oval 993"/>
              <p:cNvSpPr>
                <a:spLocks noChangeArrowheads="1"/>
              </p:cNvSpPr>
              <p:nvPr/>
            </p:nvSpPr>
            <p:spPr bwMode="auto">
              <a:xfrm>
                <a:off x="1365" y="23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17" name="Oval 994"/>
              <p:cNvSpPr>
                <a:spLocks noChangeArrowheads="1"/>
              </p:cNvSpPr>
              <p:nvPr/>
            </p:nvSpPr>
            <p:spPr bwMode="auto">
              <a:xfrm>
                <a:off x="1365" y="32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18" name="Oval 995"/>
              <p:cNvSpPr>
                <a:spLocks noChangeArrowheads="1"/>
              </p:cNvSpPr>
              <p:nvPr/>
            </p:nvSpPr>
            <p:spPr bwMode="auto">
              <a:xfrm>
                <a:off x="1365" y="22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19" name="Oval 996"/>
              <p:cNvSpPr>
                <a:spLocks noChangeArrowheads="1"/>
              </p:cNvSpPr>
              <p:nvPr/>
            </p:nvSpPr>
            <p:spPr bwMode="auto">
              <a:xfrm>
                <a:off x="1365" y="32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20" name="Oval 997"/>
              <p:cNvSpPr>
                <a:spLocks noChangeArrowheads="1"/>
              </p:cNvSpPr>
              <p:nvPr/>
            </p:nvSpPr>
            <p:spPr bwMode="auto">
              <a:xfrm>
                <a:off x="1365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21" name="Oval 998"/>
              <p:cNvSpPr>
                <a:spLocks noChangeArrowheads="1"/>
              </p:cNvSpPr>
              <p:nvPr/>
            </p:nvSpPr>
            <p:spPr bwMode="auto">
              <a:xfrm>
                <a:off x="1365" y="28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22" name="Oval 999"/>
              <p:cNvSpPr>
                <a:spLocks noChangeArrowheads="1"/>
              </p:cNvSpPr>
              <p:nvPr/>
            </p:nvSpPr>
            <p:spPr bwMode="auto">
              <a:xfrm>
                <a:off x="1368" y="28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23" name="Oval 1000"/>
              <p:cNvSpPr>
                <a:spLocks noChangeArrowheads="1"/>
              </p:cNvSpPr>
              <p:nvPr/>
            </p:nvSpPr>
            <p:spPr bwMode="auto">
              <a:xfrm>
                <a:off x="1368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24" name="Oval 1001"/>
              <p:cNvSpPr>
                <a:spLocks noChangeArrowheads="1"/>
              </p:cNvSpPr>
              <p:nvPr/>
            </p:nvSpPr>
            <p:spPr bwMode="auto">
              <a:xfrm>
                <a:off x="1368" y="28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25" name="Oval 1002"/>
              <p:cNvSpPr>
                <a:spLocks noChangeArrowheads="1"/>
              </p:cNvSpPr>
              <p:nvPr/>
            </p:nvSpPr>
            <p:spPr bwMode="auto">
              <a:xfrm>
                <a:off x="1368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26" name="Oval 1003"/>
              <p:cNvSpPr>
                <a:spLocks noChangeArrowheads="1"/>
              </p:cNvSpPr>
              <p:nvPr/>
            </p:nvSpPr>
            <p:spPr bwMode="auto">
              <a:xfrm>
                <a:off x="1372" y="29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27" name="Oval 1004"/>
              <p:cNvSpPr>
                <a:spLocks noChangeArrowheads="1"/>
              </p:cNvSpPr>
              <p:nvPr/>
            </p:nvSpPr>
            <p:spPr bwMode="auto">
              <a:xfrm>
                <a:off x="1372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28" name="Oval 1005"/>
              <p:cNvSpPr>
                <a:spLocks noChangeArrowheads="1"/>
              </p:cNvSpPr>
              <p:nvPr/>
            </p:nvSpPr>
            <p:spPr bwMode="auto">
              <a:xfrm>
                <a:off x="1372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29" name="Oval 1006"/>
              <p:cNvSpPr>
                <a:spLocks noChangeArrowheads="1"/>
              </p:cNvSpPr>
              <p:nvPr/>
            </p:nvSpPr>
            <p:spPr bwMode="auto">
              <a:xfrm>
                <a:off x="1372" y="31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30" name="Oval 1007"/>
              <p:cNvSpPr>
                <a:spLocks noChangeArrowheads="1"/>
              </p:cNvSpPr>
              <p:nvPr/>
            </p:nvSpPr>
            <p:spPr bwMode="auto">
              <a:xfrm>
                <a:off x="1372" y="28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131" name="Oval 1008"/>
              <p:cNvSpPr>
                <a:spLocks noChangeArrowheads="1"/>
              </p:cNvSpPr>
              <p:nvPr/>
            </p:nvSpPr>
            <p:spPr bwMode="auto">
              <a:xfrm>
                <a:off x="1375" y="32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4551" name="Group 1210"/>
            <p:cNvGrpSpPr>
              <a:grpSpLocks/>
            </p:cNvGrpSpPr>
            <p:nvPr/>
          </p:nvGrpSpPr>
          <p:grpSpPr bwMode="auto">
            <a:xfrm>
              <a:off x="1375" y="795"/>
              <a:ext cx="175" cy="2786"/>
              <a:chOff x="1375" y="795"/>
              <a:chExt cx="175" cy="2786"/>
            </a:xfrm>
          </p:grpSpPr>
          <p:sp>
            <p:nvSpPr>
              <p:cNvPr id="54732" name="Oval 1010"/>
              <p:cNvSpPr>
                <a:spLocks noChangeArrowheads="1"/>
              </p:cNvSpPr>
              <p:nvPr/>
            </p:nvSpPr>
            <p:spPr bwMode="auto">
              <a:xfrm>
                <a:off x="1375" y="33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33" name="Oval 1011"/>
              <p:cNvSpPr>
                <a:spLocks noChangeArrowheads="1"/>
              </p:cNvSpPr>
              <p:nvPr/>
            </p:nvSpPr>
            <p:spPr bwMode="auto">
              <a:xfrm>
                <a:off x="1375" y="31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34" name="Oval 1012"/>
              <p:cNvSpPr>
                <a:spLocks noChangeArrowheads="1"/>
              </p:cNvSpPr>
              <p:nvPr/>
            </p:nvSpPr>
            <p:spPr bwMode="auto">
              <a:xfrm>
                <a:off x="1375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35" name="Oval 1013"/>
              <p:cNvSpPr>
                <a:spLocks noChangeArrowheads="1"/>
              </p:cNvSpPr>
              <p:nvPr/>
            </p:nvSpPr>
            <p:spPr bwMode="auto">
              <a:xfrm>
                <a:off x="1375" y="29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36" name="Oval 1014"/>
              <p:cNvSpPr>
                <a:spLocks noChangeArrowheads="1"/>
              </p:cNvSpPr>
              <p:nvPr/>
            </p:nvSpPr>
            <p:spPr bwMode="auto">
              <a:xfrm>
                <a:off x="1379" y="35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37" name="Oval 1015"/>
              <p:cNvSpPr>
                <a:spLocks noChangeArrowheads="1"/>
              </p:cNvSpPr>
              <p:nvPr/>
            </p:nvSpPr>
            <p:spPr bwMode="auto">
              <a:xfrm>
                <a:off x="1379" y="30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38" name="Oval 1016"/>
              <p:cNvSpPr>
                <a:spLocks noChangeArrowheads="1"/>
              </p:cNvSpPr>
              <p:nvPr/>
            </p:nvSpPr>
            <p:spPr bwMode="auto">
              <a:xfrm>
                <a:off x="1382" y="28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39" name="Oval 1017"/>
              <p:cNvSpPr>
                <a:spLocks noChangeArrowheads="1"/>
              </p:cNvSpPr>
              <p:nvPr/>
            </p:nvSpPr>
            <p:spPr bwMode="auto">
              <a:xfrm>
                <a:off x="1382" y="27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40" name="Oval 1018"/>
              <p:cNvSpPr>
                <a:spLocks noChangeArrowheads="1"/>
              </p:cNvSpPr>
              <p:nvPr/>
            </p:nvSpPr>
            <p:spPr bwMode="auto">
              <a:xfrm>
                <a:off x="1382" y="30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41" name="Oval 1019"/>
              <p:cNvSpPr>
                <a:spLocks noChangeArrowheads="1"/>
              </p:cNvSpPr>
              <p:nvPr/>
            </p:nvSpPr>
            <p:spPr bwMode="auto">
              <a:xfrm>
                <a:off x="1382" y="298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42" name="Oval 1020"/>
              <p:cNvSpPr>
                <a:spLocks noChangeArrowheads="1"/>
              </p:cNvSpPr>
              <p:nvPr/>
            </p:nvSpPr>
            <p:spPr bwMode="auto">
              <a:xfrm>
                <a:off x="1382" y="16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43" name="Oval 1021"/>
              <p:cNvSpPr>
                <a:spLocks noChangeArrowheads="1"/>
              </p:cNvSpPr>
              <p:nvPr/>
            </p:nvSpPr>
            <p:spPr bwMode="auto">
              <a:xfrm>
                <a:off x="1386" y="29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44" name="Oval 1022"/>
              <p:cNvSpPr>
                <a:spLocks noChangeArrowheads="1"/>
              </p:cNvSpPr>
              <p:nvPr/>
            </p:nvSpPr>
            <p:spPr bwMode="auto">
              <a:xfrm>
                <a:off x="1386" y="33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45" name="Oval 1023"/>
              <p:cNvSpPr>
                <a:spLocks noChangeArrowheads="1"/>
              </p:cNvSpPr>
              <p:nvPr/>
            </p:nvSpPr>
            <p:spPr bwMode="auto">
              <a:xfrm>
                <a:off x="1386" y="32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46" name="Oval 1024"/>
              <p:cNvSpPr>
                <a:spLocks noChangeArrowheads="1"/>
              </p:cNvSpPr>
              <p:nvPr/>
            </p:nvSpPr>
            <p:spPr bwMode="auto">
              <a:xfrm>
                <a:off x="1389" y="30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47" name="Oval 1025"/>
              <p:cNvSpPr>
                <a:spLocks noChangeArrowheads="1"/>
              </p:cNvSpPr>
              <p:nvPr/>
            </p:nvSpPr>
            <p:spPr bwMode="auto">
              <a:xfrm>
                <a:off x="1389" y="24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48" name="Oval 1026"/>
              <p:cNvSpPr>
                <a:spLocks noChangeArrowheads="1"/>
              </p:cNvSpPr>
              <p:nvPr/>
            </p:nvSpPr>
            <p:spPr bwMode="auto">
              <a:xfrm>
                <a:off x="1389" y="30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49" name="Oval 1027"/>
              <p:cNvSpPr>
                <a:spLocks noChangeArrowheads="1"/>
              </p:cNvSpPr>
              <p:nvPr/>
            </p:nvSpPr>
            <p:spPr bwMode="auto">
              <a:xfrm>
                <a:off x="1389" y="35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50" name="Oval 1028"/>
              <p:cNvSpPr>
                <a:spLocks noChangeArrowheads="1"/>
              </p:cNvSpPr>
              <p:nvPr/>
            </p:nvSpPr>
            <p:spPr bwMode="auto">
              <a:xfrm>
                <a:off x="1389" y="26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51" name="Oval 1029"/>
              <p:cNvSpPr>
                <a:spLocks noChangeArrowheads="1"/>
              </p:cNvSpPr>
              <p:nvPr/>
            </p:nvSpPr>
            <p:spPr bwMode="auto">
              <a:xfrm>
                <a:off x="1389" y="28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52" name="Oval 1030"/>
              <p:cNvSpPr>
                <a:spLocks noChangeArrowheads="1"/>
              </p:cNvSpPr>
              <p:nvPr/>
            </p:nvSpPr>
            <p:spPr bwMode="auto">
              <a:xfrm>
                <a:off x="1389" y="30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53" name="Oval 1031"/>
              <p:cNvSpPr>
                <a:spLocks noChangeArrowheads="1"/>
              </p:cNvSpPr>
              <p:nvPr/>
            </p:nvSpPr>
            <p:spPr bwMode="auto">
              <a:xfrm>
                <a:off x="1389" y="31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54" name="Oval 1032"/>
              <p:cNvSpPr>
                <a:spLocks noChangeArrowheads="1"/>
              </p:cNvSpPr>
              <p:nvPr/>
            </p:nvSpPr>
            <p:spPr bwMode="auto">
              <a:xfrm>
                <a:off x="1393" y="27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55" name="Oval 1033"/>
              <p:cNvSpPr>
                <a:spLocks noChangeArrowheads="1"/>
              </p:cNvSpPr>
              <p:nvPr/>
            </p:nvSpPr>
            <p:spPr bwMode="auto">
              <a:xfrm>
                <a:off x="1393" y="2782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56" name="Oval 1034"/>
              <p:cNvSpPr>
                <a:spLocks noChangeArrowheads="1"/>
              </p:cNvSpPr>
              <p:nvPr/>
            </p:nvSpPr>
            <p:spPr bwMode="auto">
              <a:xfrm>
                <a:off x="1393" y="34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57" name="Oval 1035"/>
              <p:cNvSpPr>
                <a:spLocks noChangeArrowheads="1"/>
              </p:cNvSpPr>
              <p:nvPr/>
            </p:nvSpPr>
            <p:spPr bwMode="auto">
              <a:xfrm>
                <a:off x="1393" y="30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58" name="Oval 1036"/>
              <p:cNvSpPr>
                <a:spLocks noChangeArrowheads="1"/>
              </p:cNvSpPr>
              <p:nvPr/>
            </p:nvSpPr>
            <p:spPr bwMode="auto">
              <a:xfrm>
                <a:off x="1393" y="31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59" name="Oval 1037"/>
              <p:cNvSpPr>
                <a:spLocks noChangeArrowheads="1"/>
              </p:cNvSpPr>
              <p:nvPr/>
            </p:nvSpPr>
            <p:spPr bwMode="auto">
              <a:xfrm>
                <a:off x="1396" y="27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60" name="Oval 1038"/>
              <p:cNvSpPr>
                <a:spLocks noChangeArrowheads="1"/>
              </p:cNvSpPr>
              <p:nvPr/>
            </p:nvSpPr>
            <p:spPr bwMode="auto">
              <a:xfrm>
                <a:off x="1396" y="28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61" name="Oval 1039"/>
              <p:cNvSpPr>
                <a:spLocks noChangeArrowheads="1"/>
              </p:cNvSpPr>
              <p:nvPr/>
            </p:nvSpPr>
            <p:spPr bwMode="auto">
              <a:xfrm>
                <a:off x="1396" y="30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62" name="Oval 1040"/>
              <p:cNvSpPr>
                <a:spLocks noChangeArrowheads="1"/>
              </p:cNvSpPr>
              <p:nvPr/>
            </p:nvSpPr>
            <p:spPr bwMode="auto">
              <a:xfrm>
                <a:off x="1396" y="32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63" name="Oval 1041"/>
              <p:cNvSpPr>
                <a:spLocks noChangeArrowheads="1"/>
              </p:cNvSpPr>
              <p:nvPr/>
            </p:nvSpPr>
            <p:spPr bwMode="auto">
              <a:xfrm>
                <a:off x="1396" y="29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64" name="Oval 1042"/>
              <p:cNvSpPr>
                <a:spLocks noChangeArrowheads="1"/>
              </p:cNvSpPr>
              <p:nvPr/>
            </p:nvSpPr>
            <p:spPr bwMode="auto">
              <a:xfrm>
                <a:off x="1396" y="32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65" name="Oval 1043"/>
              <p:cNvSpPr>
                <a:spLocks noChangeArrowheads="1"/>
              </p:cNvSpPr>
              <p:nvPr/>
            </p:nvSpPr>
            <p:spPr bwMode="auto">
              <a:xfrm>
                <a:off x="1396" y="32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66" name="Oval 1044"/>
              <p:cNvSpPr>
                <a:spLocks noChangeArrowheads="1"/>
              </p:cNvSpPr>
              <p:nvPr/>
            </p:nvSpPr>
            <p:spPr bwMode="auto">
              <a:xfrm>
                <a:off x="1396" y="32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67" name="Oval 1045"/>
              <p:cNvSpPr>
                <a:spLocks noChangeArrowheads="1"/>
              </p:cNvSpPr>
              <p:nvPr/>
            </p:nvSpPr>
            <p:spPr bwMode="auto">
              <a:xfrm>
                <a:off x="1400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68" name="Oval 1046"/>
              <p:cNvSpPr>
                <a:spLocks noChangeArrowheads="1"/>
              </p:cNvSpPr>
              <p:nvPr/>
            </p:nvSpPr>
            <p:spPr bwMode="auto">
              <a:xfrm>
                <a:off x="1400" y="304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69" name="Oval 1047"/>
              <p:cNvSpPr>
                <a:spLocks noChangeArrowheads="1"/>
              </p:cNvSpPr>
              <p:nvPr/>
            </p:nvSpPr>
            <p:spPr bwMode="auto">
              <a:xfrm>
                <a:off x="1400" y="19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70" name="Oval 1048"/>
              <p:cNvSpPr>
                <a:spLocks noChangeArrowheads="1"/>
              </p:cNvSpPr>
              <p:nvPr/>
            </p:nvSpPr>
            <p:spPr bwMode="auto">
              <a:xfrm>
                <a:off x="1400" y="30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71" name="Oval 1049"/>
              <p:cNvSpPr>
                <a:spLocks noChangeArrowheads="1"/>
              </p:cNvSpPr>
              <p:nvPr/>
            </p:nvSpPr>
            <p:spPr bwMode="auto">
              <a:xfrm>
                <a:off x="1400" y="25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72" name="Oval 1050"/>
              <p:cNvSpPr>
                <a:spLocks noChangeArrowheads="1"/>
              </p:cNvSpPr>
              <p:nvPr/>
            </p:nvSpPr>
            <p:spPr bwMode="auto">
              <a:xfrm>
                <a:off x="1400" y="32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73" name="Oval 1051"/>
              <p:cNvSpPr>
                <a:spLocks noChangeArrowheads="1"/>
              </p:cNvSpPr>
              <p:nvPr/>
            </p:nvSpPr>
            <p:spPr bwMode="auto">
              <a:xfrm>
                <a:off x="1400" y="31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74" name="Oval 1052"/>
              <p:cNvSpPr>
                <a:spLocks noChangeArrowheads="1"/>
              </p:cNvSpPr>
              <p:nvPr/>
            </p:nvSpPr>
            <p:spPr bwMode="auto">
              <a:xfrm>
                <a:off x="1400" y="30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75" name="Oval 1053"/>
              <p:cNvSpPr>
                <a:spLocks noChangeArrowheads="1"/>
              </p:cNvSpPr>
              <p:nvPr/>
            </p:nvSpPr>
            <p:spPr bwMode="auto">
              <a:xfrm>
                <a:off x="1400" y="27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76" name="Oval 1054"/>
              <p:cNvSpPr>
                <a:spLocks noChangeArrowheads="1"/>
              </p:cNvSpPr>
              <p:nvPr/>
            </p:nvSpPr>
            <p:spPr bwMode="auto">
              <a:xfrm>
                <a:off x="1403" y="31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77" name="Oval 1055"/>
              <p:cNvSpPr>
                <a:spLocks noChangeArrowheads="1"/>
              </p:cNvSpPr>
              <p:nvPr/>
            </p:nvSpPr>
            <p:spPr bwMode="auto">
              <a:xfrm>
                <a:off x="1403" y="33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78" name="Oval 1056"/>
              <p:cNvSpPr>
                <a:spLocks noChangeArrowheads="1"/>
              </p:cNvSpPr>
              <p:nvPr/>
            </p:nvSpPr>
            <p:spPr bwMode="auto">
              <a:xfrm>
                <a:off x="1403" y="32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79" name="Oval 1057"/>
              <p:cNvSpPr>
                <a:spLocks noChangeArrowheads="1"/>
              </p:cNvSpPr>
              <p:nvPr/>
            </p:nvSpPr>
            <p:spPr bwMode="auto">
              <a:xfrm>
                <a:off x="1403" y="25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80" name="Oval 1058"/>
              <p:cNvSpPr>
                <a:spLocks noChangeArrowheads="1"/>
              </p:cNvSpPr>
              <p:nvPr/>
            </p:nvSpPr>
            <p:spPr bwMode="auto">
              <a:xfrm>
                <a:off x="1403" y="31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81" name="Oval 1059"/>
              <p:cNvSpPr>
                <a:spLocks noChangeArrowheads="1"/>
              </p:cNvSpPr>
              <p:nvPr/>
            </p:nvSpPr>
            <p:spPr bwMode="auto">
              <a:xfrm>
                <a:off x="1403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82" name="Oval 1060"/>
              <p:cNvSpPr>
                <a:spLocks noChangeArrowheads="1"/>
              </p:cNvSpPr>
              <p:nvPr/>
            </p:nvSpPr>
            <p:spPr bwMode="auto">
              <a:xfrm>
                <a:off x="1403" y="34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83" name="Oval 1061"/>
              <p:cNvSpPr>
                <a:spLocks noChangeArrowheads="1"/>
              </p:cNvSpPr>
              <p:nvPr/>
            </p:nvSpPr>
            <p:spPr bwMode="auto">
              <a:xfrm>
                <a:off x="1407" y="28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84" name="Oval 1062"/>
              <p:cNvSpPr>
                <a:spLocks noChangeArrowheads="1"/>
              </p:cNvSpPr>
              <p:nvPr/>
            </p:nvSpPr>
            <p:spPr bwMode="auto">
              <a:xfrm>
                <a:off x="1407" y="31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85" name="Oval 1063"/>
              <p:cNvSpPr>
                <a:spLocks noChangeArrowheads="1"/>
              </p:cNvSpPr>
              <p:nvPr/>
            </p:nvSpPr>
            <p:spPr bwMode="auto">
              <a:xfrm>
                <a:off x="1407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86" name="Oval 1064"/>
              <p:cNvSpPr>
                <a:spLocks noChangeArrowheads="1"/>
              </p:cNvSpPr>
              <p:nvPr/>
            </p:nvSpPr>
            <p:spPr bwMode="auto">
              <a:xfrm>
                <a:off x="1410" y="25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87" name="Oval 1065"/>
              <p:cNvSpPr>
                <a:spLocks noChangeArrowheads="1"/>
              </p:cNvSpPr>
              <p:nvPr/>
            </p:nvSpPr>
            <p:spPr bwMode="auto">
              <a:xfrm>
                <a:off x="1410" y="26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88" name="Oval 1066"/>
              <p:cNvSpPr>
                <a:spLocks noChangeArrowheads="1"/>
              </p:cNvSpPr>
              <p:nvPr/>
            </p:nvSpPr>
            <p:spPr bwMode="auto">
              <a:xfrm>
                <a:off x="1414" y="24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89" name="Oval 1067"/>
              <p:cNvSpPr>
                <a:spLocks noChangeArrowheads="1"/>
              </p:cNvSpPr>
              <p:nvPr/>
            </p:nvSpPr>
            <p:spPr bwMode="auto">
              <a:xfrm>
                <a:off x="1414" y="29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90" name="Oval 1068"/>
              <p:cNvSpPr>
                <a:spLocks noChangeArrowheads="1"/>
              </p:cNvSpPr>
              <p:nvPr/>
            </p:nvSpPr>
            <p:spPr bwMode="auto">
              <a:xfrm>
                <a:off x="1414" y="31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91" name="Oval 1069"/>
              <p:cNvSpPr>
                <a:spLocks noChangeArrowheads="1"/>
              </p:cNvSpPr>
              <p:nvPr/>
            </p:nvSpPr>
            <p:spPr bwMode="auto">
              <a:xfrm>
                <a:off x="1414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92" name="Oval 1070"/>
              <p:cNvSpPr>
                <a:spLocks noChangeArrowheads="1"/>
              </p:cNvSpPr>
              <p:nvPr/>
            </p:nvSpPr>
            <p:spPr bwMode="auto">
              <a:xfrm>
                <a:off x="1417" y="32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93" name="Oval 1071"/>
              <p:cNvSpPr>
                <a:spLocks noChangeArrowheads="1"/>
              </p:cNvSpPr>
              <p:nvPr/>
            </p:nvSpPr>
            <p:spPr bwMode="auto">
              <a:xfrm>
                <a:off x="1417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94" name="Oval 1072"/>
              <p:cNvSpPr>
                <a:spLocks noChangeArrowheads="1"/>
              </p:cNvSpPr>
              <p:nvPr/>
            </p:nvSpPr>
            <p:spPr bwMode="auto">
              <a:xfrm>
                <a:off x="1417" y="28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95" name="Oval 1073"/>
              <p:cNvSpPr>
                <a:spLocks noChangeArrowheads="1"/>
              </p:cNvSpPr>
              <p:nvPr/>
            </p:nvSpPr>
            <p:spPr bwMode="auto">
              <a:xfrm>
                <a:off x="1417" y="29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96" name="Oval 1074"/>
              <p:cNvSpPr>
                <a:spLocks noChangeArrowheads="1"/>
              </p:cNvSpPr>
              <p:nvPr/>
            </p:nvSpPr>
            <p:spPr bwMode="auto">
              <a:xfrm>
                <a:off x="1417" y="28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97" name="Oval 1075"/>
              <p:cNvSpPr>
                <a:spLocks noChangeArrowheads="1"/>
              </p:cNvSpPr>
              <p:nvPr/>
            </p:nvSpPr>
            <p:spPr bwMode="auto">
              <a:xfrm>
                <a:off x="1417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98" name="Oval 1076"/>
              <p:cNvSpPr>
                <a:spLocks noChangeArrowheads="1"/>
              </p:cNvSpPr>
              <p:nvPr/>
            </p:nvSpPr>
            <p:spPr bwMode="auto">
              <a:xfrm>
                <a:off x="1421" y="30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99" name="Oval 1077"/>
              <p:cNvSpPr>
                <a:spLocks noChangeArrowheads="1"/>
              </p:cNvSpPr>
              <p:nvPr/>
            </p:nvSpPr>
            <p:spPr bwMode="auto">
              <a:xfrm>
                <a:off x="1421" y="2775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00" name="Oval 1078"/>
              <p:cNvSpPr>
                <a:spLocks noChangeArrowheads="1"/>
              </p:cNvSpPr>
              <p:nvPr/>
            </p:nvSpPr>
            <p:spPr bwMode="auto">
              <a:xfrm>
                <a:off x="1424" y="30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01" name="Oval 1079"/>
              <p:cNvSpPr>
                <a:spLocks noChangeArrowheads="1"/>
              </p:cNvSpPr>
              <p:nvPr/>
            </p:nvSpPr>
            <p:spPr bwMode="auto">
              <a:xfrm>
                <a:off x="1424" y="26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02" name="Oval 1080"/>
              <p:cNvSpPr>
                <a:spLocks noChangeArrowheads="1"/>
              </p:cNvSpPr>
              <p:nvPr/>
            </p:nvSpPr>
            <p:spPr bwMode="auto">
              <a:xfrm>
                <a:off x="1424" y="30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03" name="Oval 1081"/>
              <p:cNvSpPr>
                <a:spLocks noChangeArrowheads="1"/>
              </p:cNvSpPr>
              <p:nvPr/>
            </p:nvSpPr>
            <p:spPr bwMode="auto">
              <a:xfrm>
                <a:off x="1424" y="27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04" name="Oval 1082"/>
              <p:cNvSpPr>
                <a:spLocks noChangeArrowheads="1"/>
              </p:cNvSpPr>
              <p:nvPr/>
            </p:nvSpPr>
            <p:spPr bwMode="auto">
              <a:xfrm>
                <a:off x="1424" y="320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05" name="Oval 1083"/>
              <p:cNvSpPr>
                <a:spLocks noChangeArrowheads="1"/>
              </p:cNvSpPr>
              <p:nvPr/>
            </p:nvSpPr>
            <p:spPr bwMode="auto">
              <a:xfrm>
                <a:off x="1424" y="31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06" name="Oval 1084"/>
              <p:cNvSpPr>
                <a:spLocks noChangeArrowheads="1"/>
              </p:cNvSpPr>
              <p:nvPr/>
            </p:nvSpPr>
            <p:spPr bwMode="auto">
              <a:xfrm>
                <a:off x="1428" y="24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07" name="Oval 1085"/>
              <p:cNvSpPr>
                <a:spLocks noChangeArrowheads="1"/>
              </p:cNvSpPr>
              <p:nvPr/>
            </p:nvSpPr>
            <p:spPr bwMode="auto">
              <a:xfrm>
                <a:off x="1431" y="29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08" name="Oval 1086"/>
              <p:cNvSpPr>
                <a:spLocks noChangeArrowheads="1"/>
              </p:cNvSpPr>
              <p:nvPr/>
            </p:nvSpPr>
            <p:spPr bwMode="auto">
              <a:xfrm>
                <a:off x="1431" y="31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09" name="Oval 1087"/>
              <p:cNvSpPr>
                <a:spLocks noChangeArrowheads="1"/>
              </p:cNvSpPr>
              <p:nvPr/>
            </p:nvSpPr>
            <p:spPr bwMode="auto">
              <a:xfrm>
                <a:off x="1431" y="29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10" name="Oval 1088"/>
              <p:cNvSpPr>
                <a:spLocks noChangeArrowheads="1"/>
              </p:cNvSpPr>
              <p:nvPr/>
            </p:nvSpPr>
            <p:spPr bwMode="auto">
              <a:xfrm>
                <a:off x="1435" y="32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11" name="Oval 1089"/>
              <p:cNvSpPr>
                <a:spLocks noChangeArrowheads="1"/>
              </p:cNvSpPr>
              <p:nvPr/>
            </p:nvSpPr>
            <p:spPr bwMode="auto">
              <a:xfrm>
                <a:off x="1435" y="26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12" name="Oval 1090"/>
              <p:cNvSpPr>
                <a:spLocks noChangeArrowheads="1"/>
              </p:cNvSpPr>
              <p:nvPr/>
            </p:nvSpPr>
            <p:spPr bwMode="auto">
              <a:xfrm>
                <a:off x="1435" y="34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13" name="Oval 1091"/>
              <p:cNvSpPr>
                <a:spLocks noChangeArrowheads="1"/>
              </p:cNvSpPr>
              <p:nvPr/>
            </p:nvSpPr>
            <p:spPr bwMode="auto">
              <a:xfrm>
                <a:off x="1438" y="32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14" name="Oval 1092"/>
              <p:cNvSpPr>
                <a:spLocks noChangeArrowheads="1"/>
              </p:cNvSpPr>
              <p:nvPr/>
            </p:nvSpPr>
            <p:spPr bwMode="auto">
              <a:xfrm>
                <a:off x="1438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15" name="Oval 1093"/>
              <p:cNvSpPr>
                <a:spLocks noChangeArrowheads="1"/>
              </p:cNvSpPr>
              <p:nvPr/>
            </p:nvSpPr>
            <p:spPr bwMode="auto">
              <a:xfrm>
                <a:off x="1438" y="22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16" name="Oval 1094"/>
              <p:cNvSpPr>
                <a:spLocks noChangeArrowheads="1"/>
              </p:cNvSpPr>
              <p:nvPr/>
            </p:nvSpPr>
            <p:spPr bwMode="auto">
              <a:xfrm>
                <a:off x="1438" y="28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17" name="Oval 1095"/>
              <p:cNvSpPr>
                <a:spLocks noChangeArrowheads="1"/>
              </p:cNvSpPr>
              <p:nvPr/>
            </p:nvSpPr>
            <p:spPr bwMode="auto">
              <a:xfrm>
                <a:off x="1438" y="30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18" name="Oval 1096"/>
              <p:cNvSpPr>
                <a:spLocks noChangeArrowheads="1"/>
              </p:cNvSpPr>
              <p:nvPr/>
            </p:nvSpPr>
            <p:spPr bwMode="auto">
              <a:xfrm>
                <a:off x="1438" y="24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19" name="Oval 1097"/>
              <p:cNvSpPr>
                <a:spLocks noChangeArrowheads="1"/>
              </p:cNvSpPr>
              <p:nvPr/>
            </p:nvSpPr>
            <p:spPr bwMode="auto">
              <a:xfrm>
                <a:off x="1438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20" name="Oval 1098"/>
              <p:cNvSpPr>
                <a:spLocks noChangeArrowheads="1"/>
              </p:cNvSpPr>
              <p:nvPr/>
            </p:nvSpPr>
            <p:spPr bwMode="auto">
              <a:xfrm>
                <a:off x="1438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21" name="Oval 1099"/>
              <p:cNvSpPr>
                <a:spLocks noChangeArrowheads="1"/>
              </p:cNvSpPr>
              <p:nvPr/>
            </p:nvSpPr>
            <p:spPr bwMode="auto">
              <a:xfrm>
                <a:off x="1442" y="29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22" name="Oval 1100"/>
              <p:cNvSpPr>
                <a:spLocks noChangeArrowheads="1"/>
              </p:cNvSpPr>
              <p:nvPr/>
            </p:nvSpPr>
            <p:spPr bwMode="auto">
              <a:xfrm>
                <a:off x="1442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23" name="Oval 1101"/>
              <p:cNvSpPr>
                <a:spLocks noChangeArrowheads="1"/>
              </p:cNvSpPr>
              <p:nvPr/>
            </p:nvSpPr>
            <p:spPr bwMode="auto">
              <a:xfrm>
                <a:off x="1442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24" name="Oval 1102"/>
              <p:cNvSpPr>
                <a:spLocks noChangeArrowheads="1"/>
              </p:cNvSpPr>
              <p:nvPr/>
            </p:nvSpPr>
            <p:spPr bwMode="auto">
              <a:xfrm>
                <a:off x="1442" y="2995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25" name="Oval 1103"/>
              <p:cNvSpPr>
                <a:spLocks noChangeArrowheads="1"/>
              </p:cNvSpPr>
              <p:nvPr/>
            </p:nvSpPr>
            <p:spPr bwMode="auto">
              <a:xfrm>
                <a:off x="1445" y="28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26" name="Oval 1104"/>
              <p:cNvSpPr>
                <a:spLocks noChangeArrowheads="1"/>
              </p:cNvSpPr>
              <p:nvPr/>
            </p:nvSpPr>
            <p:spPr bwMode="auto">
              <a:xfrm>
                <a:off x="1445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27" name="Oval 1105"/>
              <p:cNvSpPr>
                <a:spLocks noChangeArrowheads="1"/>
              </p:cNvSpPr>
              <p:nvPr/>
            </p:nvSpPr>
            <p:spPr bwMode="auto">
              <a:xfrm>
                <a:off x="1449" y="30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28" name="Oval 1106"/>
              <p:cNvSpPr>
                <a:spLocks noChangeArrowheads="1"/>
              </p:cNvSpPr>
              <p:nvPr/>
            </p:nvSpPr>
            <p:spPr bwMode="auto">
              <a:xfrm>
                <a:off x="1449" y="24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29" name="Oval 1107"/>
              <p:cNvSpPr>
                <a:spLocks noChangeArrowheads="1"/>
              </p:cNvSpPr>
              <p:nvPr/>
            </p:nvSpPr>
            <p:spPr bwMode="auto">
              <a:xfrm>
                <a:off x="1449" y="32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30" name="Oval 1108"/>
              <p:cNvSpPr>
                <a:spLocks noChangeArrowheads="1"/>
              </p:cNvSpPr>
              <p:nvPr/>
            </p:nvSpPr>
            <p:spPr bwMode="auto">
              <a:xfrm>
                <a:off x="1449" y="30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31" name="Oval 1109"/>
              <p:cNvSpPr>
                <a:spLocks noChangeArrowheads="1"/>
              </p:cNvSpPr>
              <p:nvPr/>
            </p:nvSpPr>
            <p:spPr bwMode="auto">
              <a:xfrm>
                <a:off x="1449" y="33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32" name="Oval 1110"/>
              <p:cNvSpPr>
                <a:spLocks noChangeArrowheads="1"/>
              </p:cNvSpPr>
              <p:nvPr/>
            </p:nvSpPr>
            <p:spPr bwMode="auto">
              <a:xfrm>
                <a:off x="1452" y="32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33" name="Oval 1111"/>
              <p:cNvSpPr>
                <a:spLocks noChangeArrowheads="1"/>
              </p:cNvSpPr>
              <p:nvPr/>
            </p:nvSpPr>
            <p:spPr bwMode="auto">
              <a:xfrm>
                <a:off x="1452" y="25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34" name="Oval 1112"/>
              <p:cNvSpPr>
                <a:spLocks noChangeArrowheads="1"/>
              </p:cNvSpPr>
              <p:nvPr/>
            </p:nvSpPr>
            <p:spPr bwMode="auto">
              <a:xfrm>
                <a:off x="1452" y="244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35" name="Oval 1113"/>
              <p:cNvSpPr>
                <a:spLocks noChangeArrowheads="1"/>
              </p:cNvSpPr>
              <p:nvPr/>
            </p:nvSpPr>
            <p:spPr bwMode="auto">
              <a:xfrm>
                <a:off x="1456" y="28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36" name="Oval 1114"/>
              <p:cNvSpPr>
                <a:spLocks noChangeArrowheads="1"/>
              </p:cNvSpPr>
              <p:nvPr/>
            </p:nvSpPr>
            <p:spPr bwMode="auto">
              <a:xfrm>
                <a:off x="1456" y="28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37" name="Oval 1115"/>
              <p:cNvSpPr>
                <a:spLocks noChangeArrowheads="1"/>
              </p:cNvSpPr>
              <p:nvPr/>
            </p:nvSpPr>
            <p:spPr bwMode="auto">
              <a:xfrm>
                <a:off x="1456" y="33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38" name="Oval 1116"/>
              <p:cNvSpPr>
                <a:spLocks noChangeArrowheads="1"/>
              </p:cNvSpPr>
              <p:nvPr/>
            </p:nvSpPr>
            <p:spPr bwMode="auto">
              <a:xfrm>
                <a:off x="1456" y="26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39" name="Oval 1117"/>
              <p:cNvSpPr>
                <a:spLocks noChangeArrowheads="1"/>
              </p:cNvSpPr>
              <p:nvPr/>
            </p:nvSpPr>
            <p:spPr bwMode="auto">
              <a:xfrm>
                <a:off x="1459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40" name="Oval 1118"/>
              <p:cNvSpPr>
                <a:spLocks noChangeArrowheads="1"/>
              </p:cNvSpPr>
              <p:nvPr/>
            </p:nvSpPr>
            <p:spPr bwMode="auto">
              <a:xfrm>
                <a:off x="1459" y="16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41" name="Oval 1119"/>
              <p:cNvSpPr>
                <a:spLocks noChangeArrowheads="1"/>
              </p:cNvSpPr>
              <p:nvPr/>
            </p:nvSpPr>
            <p:spPr bwMode="auto">
              <a:xfrm>
                <a:off x="1459" y="33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42" name="Oval 1120"/>
              <p:cNvSpPr>
                <a:spLocks noChangeArrowheads="1"/>
              </p:cNvSpPr>
              <p:nvPr/>
            </p:nvSpPr>
            <p:spPr bwMode="auto">
              <a:xfrm>
                <a:off x="1459" y="32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43" name="Oval 1121"/>
              <p:cNvSpPr>
                <a:spLocks noChangeArrowheads="1"/>
              </p:cNvSpPr>
              <p:nvPr/>
            </p:nvSpPr>
            <p:spPr bwMode="auto">
              <a:xfrm>
                <a:off x="1463" y="31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44" name="Oval 1122"/>
              <p:cNvSpPr>
                <a:spLocks noChangeArrowheads="1"/>
              </p:cNvSpPr>
              <p:nvPr/>
            </p:nvSpPr>
            <p:spPr bwMode="auto">
              <a:xfrm>
                <a:off x="1463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45" name="Oval 1123"/>
              <p:cNvSpPr>
                <a:spLocks noChangeArrowheads="1"/>
              </p:cNvSpPr>
              <p:nvPr/>
            </p:nvSpPr>
            <p:spPr bwMode="auto">
              <a:xfrm>
                <a:off x="1466" y="282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46" name="Oval 1124"/>
              <p:cNvSpPr>
                <a:spLocks noChangeArrowheads="1"/>
              </p:cNvSpPr>
              <p:nvPr/>
            </p:nvSpPr>
            <p:spPr bwMode="auto">
              <a:xfrm>
                <a:off x="1466" y="7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47" name="Oval 1125"/>
              <p:cNvSpPr>
                <a:spLocks noChangeArrowheads="1"/>
              </p:cNvSpPr>
              <p:nvPr/>
            </p:nvSpPr>
            <p:spPr bwMode="auto">
              <a:xfrm>
                <a:off x="1466" y="19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48" name="Oval 1126"/>
              <p:cNvSpPr>
                <a:spLocks noChangeArrowheads="1"/>
              </p:cNvSpPr>
              <p:nvPr/>
            </p:nvSpPr>
            <p:spPr bwMode="auto">
              <a:xfrm>
                <a:off x="1466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49" name="Oval 1127"/>
              <p:cNvSpPr>
                <a:spLocks noChangeArrowheads="1"/>
              </p:cNvSpPr>
              <p:nvPr/>
            </p:nvSpPr>
            <p:spPr bwMode="auto">
              <a:xfrm>
                <a:off x="1470" y="32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50" name="Oval 1128"/>
              <p:cNvSpPr>
                <a:spLocks noChangeArrowheads="1"/>
              </p:cNvSpPr>
              <p:nvPr/>
            </p:nvSpPr>
            <p:spPr bwMode="auto">
              <a:xfrm>
                <a:off x="1470" y="30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51" name="Oval 1129"/>
              <p:cNvSpPr>
                <a:spLocks noChangeArrowheads="1"/>
              </p:cNvSpPr>
              <p:nvPr/>
            </p:nvSpPr>
            <p:spPr bwMode="auto">
              <a:xfrm>
                <a:off x="1470" y="31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52" name="Oval 1130"/>
              <p:cNvSpPr>
                <a:spLocks noChangeArrowheads="1"/>
              </p:cNvSpPr>
              <p:nvPr/>
            </p:nvSpPr>
            <p:spPr bwMode="auto">
              <a:xfrm>
                <a:off x="1470" y="31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53" name="Oval 1131"/>
              <p:cNvSpPr>
                <a:spLocks noChangeArrowheads="1"/>
              </p:cNvSpPr>
              <p:nvPr/>
            </p:nvSpPr>
            <p:spPr bwMode="auto">
              <a:xfrm>
                <a:off x="1470" y="32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54" name="Oval 1132"/>
              <p:cNvSpPr>
                <a:spLocks noChangeArrowheads="1"/>
              </p:cNvSpPr>
              <p:nvPr/>
            </p:nvSpPr>
            <p:spPr bwMode="auto">
              <a:xfrm>
                <a:off x="1473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55" name="Oval 1133"/>
              <p:cNvSpPr>
                <a:spLocks noChangeArrowheads="1"/>
              </p:cNvSpPr>
              <p:nvPr/>
            </p:nvSpPr>
            <p:spPr bwMode="auto">
              <a:xfrm>
                <a:off x="1473" y="28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56" name="Oval 1134"/>
              <p:cNvSpPr>
                <a:spLocks noChangeArrowheads="1"/>
              </p:cNvSpPr>
              <p:nvPr/>
            </p:nvSpPr>
            <p:spPr bwMode="auto">
              <a:xfrm>
                <a:off x="1473" y="30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57" name="Oval 1135"/>
              <p:cNvSpPr>
                <a:spLocks noChangeArrowheads="1"/>
              </p:cNvSpPr>
              <p:nvPr/>
            </p:nvSpPr>
            <p:spPr bwMode="auto">
              <a:xfrm>
                <a:off x="1473" y="31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58" name="Oval 1136"/>
              <p:cNvSpPr>
                <a:spLocks noChangeArrowheads="1"/>
              </p:cNvSpPr>
              <p:nvPr/>
            </p:nvSpPr>
            <p:spPr bwMode="auto">
              <a:xfrm>
                <a:off x="1473" y="29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59" name="Oval 1137"/>
              <p:cNvSpPr>
                <a:spLocks noChangeArrowheads="1"/>
              </p:cNvSpPr>
              <p:nvPr/>
            </p:nvSpPr>
            <p:spPr bwMode="auto">
              <a:xfrm>
                <a:off x="1473" y="31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60" name="Oval 1138"/>
              <p:cNvSpPr>
                <a:spLocks noChangeArrowheads="1"/>
              </p:cNvSpPr>
              <p:nvPr/>
            </p:nvSpPr>
            <p:spPr bwMode="auto">
              <a:xfrm>
                <a:off x="1473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61" name="Oval 1139"/>
              <p:cNvSpPr>
                <a:spLocks noChangeArrowheads="1"/>
              </p:cNvSpPr>
              <p:nvPr/>
            </p:nvSpPr>
            <p:spPr bwMode="auto">
              <a:xfrm>
                <a:off x="1477" y="31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62" name="Oval 1140"/>
              <p:cNvSpPr>
                <a:spLocks noChangeArrowheads="1"/>
              </p:cNvSpPr>
              <p:nvPr/>
            </p:nvSpPr>
            <p:spPr bwMode="auto">
              <a:xfrm>
                <a:off x="1477" y="31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63" name="Oval 1141"/>
              <p:cNvSpPr>
                <a:spLocks noChangeArrowheads="1"/>
              </p:cNvSpPr>
              <p:nvPr/>
            </p:nvSpPr>
            <p:spPr bwMode="auto">
              <a:xfrm>
                <a:off x="1477" y="23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64" name="Oval 1142"/>
              <p:cNvSpPr>
                <a:spLocks noChangeArrowheads="1"/>
              </p:cNvSpPr>
              <p:nvPr/>
            </p:nvSpPr>
            <p:spPr bwMode="auto">
              <a:xfrm>
                <a:off x="1477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65" name="Oval 1143"/>
              <p:cNvSpPr>
                <a:spLocks noChangeArrowheads="1"/>
              </p:cNvSpPr>
              <p:nvPr/>
            </p:nvSpPr>
            <p:spPr bwMode="auto">
              <a:xfrm>
                <a:off x="1477" y="3400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66" name="Oval 1144"/>
              <p:cNvSpPr>
                <a:spLocks noChangeArrowheads="1"/>
              </p:cNvSpPr>
              <p:nvPr/>
            </p:nvSpPr>
            <p:spPr bwMode="auto">
              <a:xfrm>
                <a:off x="1477" y="31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67" name="Oval 1145"/>
              <p:cNvSpPr>
                <a:spLocks noChangeArrowheads="1"/>
              </p:cNvSpPr>
              <p:nvPr/>
            </p:nvSpPr>
            <p:spPr bwMode="auto">
              <a:xfrm>
                <a:off x="1480" y="29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68" name="Oval 1146"/>
              <p:cNvSpPr>
                <a:spLocks noChangeArrowheads="1"/>
              </p:cNvSpPr>
              <p:nvPr/>
            </p:nvSpPr>
            <p:spPr bwMode="auto">
              <a:xfrm>
                <a:off x="1480" y="30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69" name="Oval 1147"/>
              <p:cNvSpPr>
                <a:spLocks noChangeArrowheads="1"/>
              </p:cNvSpPr>
              <p:nvPr/>
            </p:nvSpPr>
            <p:spPr bwMode="auto">
              <a:xfrm>
                <a:off x="1480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70" name="Oval 1148"/>
              <p:cNvSpPr>
                <a:spLocks noChangeArrowheads="1"/>
              </p:cNvSpPr>
              <p:nvPr/>
            </p:nvSpPr>
            <p:spPr bwMode="auto">
              <a:xfrm>
                <a:off x="1480" y="31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71" name="Oval 1149"/>
              <p:cNvSpPr>
                <a:spLocks noChangeArrowheads="1"/>
              </p:cNvSpPr>
              <p:nvPr/>
            </p:nvSpPr>
            <p:spPr bwMode="auto">
              <a:xfrm>
                <a:off x="1480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72" name="Oval 1150"/>
              <p:cNvSpPr>
                <a:spLocks noChangeArrowheads="1"/>
              </p:cNvSpPr>
              <p:nvPr/>
            </p:nvSpPr>
            <p:spPr bwMode="auto">
              <a:xfrm>
                <a:off x="1480" y="32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73" name="Oval 1151"/>
              <p:cNvSpPr>
                <a:spLocks noChangeArrowheads="1"/>
              </p:cNvSpPr>
              <p:nvPr/>
            </p:nvSpPr>
            <p:spPr bwMode="auto">
              <a:xfrm>
                <a:off x="1480" y="30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74" name="Oval 1152"/>
              <p:cNvSpPr>
                <a:spLocks noChangeArrowheads="1"/>
              </p:cNvSpPr>
              <p:nvPr/>
            </p:nvSpPr>
            <p:spPr bwMode="auto">
              <a:xfrm>
                <a:off x="1484" y="25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75" name="Oval 1153"/>
              <p:cNvSpPr>
                <a:spLocks noChangeArrowheads="1"/>
              </p:cNvSpPr>
              <p:nvPr/>
            </p:nvSpPr>
            <p:spPr bwMode="auto">
              <a:xfrm>
                <a:off x="1484" y="33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76" name="Oval 1154"/>
              <p:cNvSpPr>
                <a:spLocks noChangeArrowheads="1"/>
              </p:cNvSpPr>
              <p:nvPr/>
            </p:nvSpPr>
            <p:spPr bwMode="auto">
              <a:xfrm>
                <a:off x="1484" y="30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77" name="Oval 1155"/>
              <p:cNvSpPr>
                <a:spLocks noChangeArrowheads="1"/>
              </p:cNvSpPr>
              <p:nvPr/>
            </p:nvSpPr>
            <p:spPr bwMode="auto">
              <a:xfrm>
                <a:off x="1484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78" name="Oval 1156"/>
              <p:cNvSpPr>
                <a:spLocks noChangeArrowheads="1"/>
              </p:cNvSpPr>
              <p:nvPr/>
            </p:nvSpPr>
            <p:spPr bwMode="auto">
              <a:xfrm>
                <a:off x="1484" y="30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79" name="Oval 1157"/>
              <p:cNvSpPr>
                <a:spLocks noChangeArrowheads="1"/>
              </p:cNvSpPr>
              <p:nvPr/>
            </p:nvSpPr>
            <p:spPr bwMode="auto">
              <a:xfrm>
                <a:off x="1487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80" name="Oval 1158"/>
              <p:cNvSpPr>
                <a:spLocks noChangeArrowheads="1"/>
              </p:cNvSpPr>
              <p:nvPr/>
            </p:nvSpPr>
            <p:spPr bwMode="auto">
              <a:xfrm>
                <a:off x="1487" y="33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81" name="Oval 1159"/>
              <p:cNvSpPr>
                <a:spLocks noChangeArrowheads="1"/>
              </p:cNvSpPr>
              <p:nvPr/>
            </p:nvSpPr>
            <p:spPr bwMode="auto">
              <a:xfrm>
                <a:off x="1487" y="29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82" name="Oval 1160"/>
              <p:cNvSpPr>
                <a:spLocks noChangeArrowheads="1"/>
              </p:cNvSpPr>
              <p:nvPr/>
            </p:nvSpPr>
            <p:spPr bwMode="auto">
              <a:xfrm>
                <a:off x="1487" y="25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83" name="Oval 1161"/>
              <p:cNvSpPr>
                <a:spLocks noChangeArrowheads="1"/>
              </p:cNvSpPr>
              <p:nvPr/>
            </p:nvSpPr>
            <p:spPr bwMode="auto">
              <a:xfrm>
                <a:off x="1487" y="31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84" name="Oval 1162"/>
              <p:cNvSpPr>
                <a:spLocks noChangeArrowheads="1"/>
              </p:cNvSpPr>
              <p:nvPr/>
            </p:nvSpPr>
            <p:spPr bwMode="auto">
              <a:xfrm>
                <a:off x="1491" y="28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85" name="Oval 1163"/>
              <p:cNvSpPr>
                <a:spLocks noChangeArrowheads="1"/>
              </p:cNvSpPr>
              <p:nvPr/>
            </p:nvSpPr>
            <p:spPr bwMode="auto">
              <a:xfrm>
                <a:off x="1491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86" name="Oval 1164"/>
              <p:cNvSpPr>
                <a:spLocks noChangeArrowheads="1"/>
              </p:cNvSpPr>
              <p:nvPr/>
            </p:nvSpPr>
            <p:spPr bwMode="auto">
              <a:xfrm>
                <a:off x="1491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87" name="Oval 1165"/>
              <p:cNvSpPr>
                <a:spLocks noChangeArrowheads="1"/>
              </p:cNvSpPr>
              <p:nvPr/>
            </p:nvSpPr>
            <p:spPr bwMode="auto">
              <a:xfrm>
                <a:off x="1494" y="30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88" name="Oval 1166"/>
              <p:cNvSpPr>
                <a:spLocks noChangeArrowheads="1"/>
              </p:cNvSpPr>
              <p:nvPr/>
            </p:nvSpPr>
            <p:spPr bwMode="auto">
              <a:xfrm>
                <a:off x="1494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89" name="Oval 1167"/>
              <p:cNvSpPr>
                <a:spLocks noChangeArrowheads="1"/>
              </p:cNvSpPr>
              <p:nvPr/>
            </p:nvSpPr>
            <p:spPr bwMode="auto">
              <a:xfrm>
                <a:off x="1498" y="31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90" name="Oval 1168"/>
              <p:cNvSpPr>
                <a:spLocks noChangeArrowheads="1"/>
              </p:cNvSpPr>
              <p:nvPr/>
            </p:nvSpPr>
            <p:spPr bwMode="auto">
              <a:xfrm>
                <a:off x="1498" y="29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91" name="Oval 1169"/>
              <p:cNvSpPr>
                <a:spLocks noChangeArrowheads="1"/>
              </p:cNvSpPr>
              <p:nvPr/>
            </p:nvSpPr>
            <p:spPr bwMode="auto">
              <a:xfrm>
                <a:off x="1498" y="26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92" name="Oval 1170"/>
              <p:cNvSpPr>
                <a:spLocks noChangeArrowheads="1"/>
              </p:cNvSpPr>
              <p:nvPr/>
            </p:nvSpPr>
            <p:spPr bwMode="auto">
              <a:xfrm>
                <a:off x="1498" y="29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93" name="Oval 1171"/>
              <p:cNvSpPr>
                <a:spLocks noChangeArrowheads="1"/>
              </p:cNvSpPr>
              <p:nvPr/>
            </p:nvSpPr>
            <p:spPr bwMode="auto">
              <a:xfrm>
                <a:off x="1498" y="31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94" name="Oval 1172"/>
              <p:cNvSpPr>
                <a:spLocks noChangeArrowheads="1"/>
              </p:cNvSpPr>
              <p:nvPr/>
            </p:nvSpPr>
            <p:spPr bwMode="auto">
              <a:xfrm>
                <a:off x="1498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95" name="Oval 1173"/>
              <p:cNvSpPr>
                <a:spLocks noChangeArrowheads="1"/>
              </p:cNvSpPr>
              <p:nvPr/>
            </p:nvSpPr>
            <p:spPr bwMode="auto">
              <a:xfrm>
                <a:off x="1498" y="31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96" name="Oval 1174"/>
              <p:cNvSpPr>
                <a:spLocks noChangeArrowheads="1"/>
              </p:cNvSpPr>
              <p:nvPr/>
            </p:nvSpPr>
            <p:spPr bwMode="auto">
              <a:xfrm>
                <a:off x="1498" y="30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97" name="Oval 1175"/>
              <p:cNvSpPr>
                <a:spLocks noChangeArrowheads="1"/>
              </p:cNvSpPr>
              <p:nvPr/>
            </p:nvSpPr>
            <p:spPr bwMode="auto">
              <a:xfrm>
                <a:off x="1498" y="32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98" name="Oval 1176"/>
              <p:cNvSpPr>
                <a:spLocks noChangeArrowheads="1"/>
              </p:cNvSpPr>
              <p:nvPr/>
            </p:nvSpPr>
            <p:spPr bwMode="auto">
              <a:xfrm>
                <a:off x="1498" y="33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899" name="Oval 1177"/>
              <p:cNvSpPr>
                <a:spLocks noChangeArrowheads="1"/>
              </p:cNvSpPr>
              <p:nvPr/>
            </p:nvSpPr>
            <p:spPr bwMode="auto">
              <a:xfrm>
                <a:off x="1498" y="27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00" name="Oval 1178"/>
              <p:cNvSpPr>
                <a:spLocks noChangeArrowheads="1"/>
              </p:cNvSpPr>
              <p:nvPr/>
            </p:nvSpPr>
            <p:spPr bwMode="auto">
              <a:xfrm>
                <a:off x="1501" y="31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01" name="Oval 1179"/>
              <p:cNvSpPr>
                <a:spLocks noChangeArrowheads="1"/>
              </p:cNvSpPr>
              <p:nvPr/>
            </p:nvSpPr>
            <p:spPr bwMode="auto">
              <a:xfrm>
                <a:off x="1501" y="30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02" name="Oval 1180"/>
              <p:cNvSpPr>
                <a:spLocks noChangeArrowheads="1"/>
              </p:cNvSpPr>
              <p:nvPr/>
            </p:nvSpPr>
            <p:spPr bwMode="auto">
              <a:xfrm>
                <a:off x="1501" y="23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03" name="Oval 1181"/>
              <p:cNvSpPr>
                <a:spLocks noChangeArrowheads="1"/>
              </p:cNvSpPr>
              <p:nvPr/>
            </p:nvSpPr>
            <p:spPr bwMode="auto">
              <a:xfrm>
                <a:off x="1505" y="31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04" name="Oval 1182"/>
              <p:cNvSpPr>
                <a:spLocks noChangeArrowheads="1"/>
              </p:cNvSpPr>
              <p:nvPr/>
            </p:nvSpPr>
            <p:spPr bwMode="auto">
              <a:xfrm>
                <a:off x="1505" y="29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05" name="Oval 1183"/>
              <p:cNvSpPr>
                <a:spLocks noChangeArrowheads="1"/>
              </p:cNvSpPr>
              <p:nvPr/>
            </p:nvSpPr>
            <p:spPr bwMode="auto">
              <a:xfrm>
                <a:off x="1505" y="31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06" name="Oval 1184"/>
              <p:cNvSpPr>
                <a:spLocks noChangeArrowheads="1"/>
              </p:cNvSpPr>
              <p:nvPr/>
            </p:nvSpPr>
            <p:spPr bwMode="auto">
              <a:xfrm>
                <a:off x="1508" y="32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07" name="Oval 1185"/>
              <p:cNvSpPr>
                <a:spLocks noChangeArrowheads="1"/>
              </p:cNvSpPr>
              <p:nvPr/>
            </p:nvSpPr>
            <p:spPr bwMode="auto">
              <a:xfrm>
                <a:off x="1508" y="30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08" name="Oval 1186"/>
              <p:cNvSpPr>
                <a:spLocks noChangeArrowheads="1"/>
              </p:cNvSpPr>
              <p:nvPr/>
            </p:nvSpPr>
            <p:spPr bwMode="auto">
              <a:xfrm>
                <a:off x="1512" y="30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09" name="Oval 1187"/>
              <p:cNvSpPr>
                <a:spLocks noChangeArrowheads="1"/>
              </p:cNvSpPr>
              <p:nvPr/>
            </p:nvSpPr>
            <p:spPr bwMode="auto">
              <a:xfrm>
                <a:off x="1512" y="31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10" name="Oval 1188"/>
              <p:cNvSpPr>
                <a:spLocks noChangeArrowheads="1"/>
              </p:cNvSpPr>
              <p:nvPr/>
            </p:nvSpPr>
            <p:spPr bwMode="auto">
              <a:xfrm>
                <a:off x="1512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11" name="Oval 1189"/>
              <p:cNvSpPr>
                <a:spLocks noChangeArrowheads="1"/>
              </p:cNvSpPr>
              <p:nvPr/>
            </p:nvSpPr>
            <p:spPr bwMode="auto">
              <a:xfrm>
                <a:off x="1512" y="24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12" name="Oval 1190"/>
              <p:cNvSpPr>
                <a:spLocks noChangeArrowheads="1"/>
              </p:cNvSpPr>
              <p:nvPr/>
            </p:nvSpPr>
            <p:spPr bwMode="auto">
              <a:xfrm>
                <a:off x="1512" y="30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13" name="Oval 1191"/>
              <p:cNvSpPr>
                <a:spLocks noChangeArrowheads="1"/>
              </p:cNvSpPr>
              <p:nvPr/>
            </p:nvSpPr>
            <p:spPr bwMode="auto">
              <a:xfrm>
                <a:off x="1515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14" name="Oval 1192"/>
              <p:cNvSpPr>
                <a:spLocks noChangeArrowheads="1"/>
              </p:cNvSpPr>
              <p:nvPr/>
            </p:nvSpPr>
            <p:spPr bwMode="auto">
              <a:xfrm>
                <a:off x="1515" y="32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15" name="Oval 1193"/>
              <p:cNvSpPr>
                <a:spLocks noChangeArrowheads="1"/>
              </p:cNvSpPr>
              <p:nvPr/>
            </p:nvSpPr>
            <p:spPr bwMode="auto">
              <a:xfrm>
                <a:off x="1515" y="30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16" name="Oval 1194"/>
              <p:cNvSpPr>
                <a:spLocks noChangeArrowheads="1"/>
              </p:cNvSpPr>
              <p:nvPr/>
            </p:nvSpPr>
            <p:spPr bwMode="auto">
              <a:xfrm>
                <a:off x="1515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17" name="Oval 1195"/>
              <p:cNvSpPr>
                <a:spLocks noChangeArrowheads="1"/>
              </p:cNvSpPr>
              <p:nvPr/>
            </p:nvSpPr>
            <p:spPr bwMode="auto">
              <a:xfrm>
                <a:off x="1519" y="3312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18" name="Oval 1196"/>
              <p:cNvSpPr>
                <a:spLocks noChangeArrowheads="1"/>
              </p:cNvSpPr>
              <p:nvPr/>
            </p:nvSpPr>
            <p:spPr bwMode="auto">
              <a:xfrm>
                <a:off x="1519" y="3113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19" name="Oval 1197"/>
              <p:cNvSpPr>
                <a:spLocks noChangeArrowheads="1"/>
              </p:cNvSpPr>
              <p:nvPr/>
            </p:nvSpPr>
            <p:spPr bwMode="auto">
              <a:xfrm>
                <a:off x="1519" y="2963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20" name="Oval 1198"/>
              <p:cNvSpPr>
                <a:spLocks noChangeArrowheads="1"/>
              </p:cNvSpPr>
              <p:nvPr/>
            </p:nvSpPr>
            <p:spPr bwMode="auto">
              <a:xfrm>
                <a:off x="1519" y="268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21" name="Oval 1199"/>
              <p:cNvSpPr>
                <a:spLocks noChangeArrowheads="1"/>
              </p:cNvSpPr>
              <p:nvPr/>
            </p:nvSpPr>
            <p:spPr bwMode="auto">
              <a:xfrm>
                <a:off x="1519" y="3089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22" name="Oval 1200"/>
              <p:cNvSpPr>
                <a:spLocks noChangeArrowheads="1"/>
              </p:cNvSpPr>
              <p:nvPr/>
            </p:nvSpPr>
            <p:spPr bwMode="auto">
              <a:xfrm>
                <a:off x="1522" y="33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23" name="Oval 1201"/>
              <p:cNvSpPr>
                <a:spLocks noChangeArrowheads="1"/>
              </p:cNvSpPr>
              <p:nvPr/>
            </p:nvSpPr>
            <p:spPr bwMode="auto">
              <a:xfrm>
                <a:off x="1522" y="282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24" name="Oval 1202"/>
              <p:cNvSpPr>
                <a:spLocks noChangeArrowheads="1"/>
              </p:cNvSpPr>
              <p:nvPr/>
            </p:nvSpPr>
            <p:spPr bwMode="auto">
              <a:xfrm>
                <a:off x="1522" y="31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25" name="Oval 1203"/>
              <p:cNvSpPr>
                <a:spLocks noChangeArrowheads="1"/>
              </p:cNvSpPr>
              <p:nvPr/>
            </p:nvSpPr>
            <p:spPr bwMode="auto">
              <a:xfrm>
                <a:off x="1522" y="32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26" name="Oval 1204"/>
              <p:cNvSpPr>
                <a:spLocks noChangeArrowheads="1"/>
              </p:cNvSpPr>
              <p:nvPr/>
            </p:nvSpPr>
            <p:spPr bwMode="auto">
              <a:xfrm>
                <a:off x="1522" y="298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27" name="Oval 1205"/>
              <p:cNvSpPr>
                <a:spLocks noChangeArrowheads="1"/>
              </p:cNvSpPr>
              <p:nvPr/>
            </p:nvSpPr>
            <p:spPr bwMode="auto">
              <a:xfrm>
                <a:off x="1522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28" name="Oval 1206"/>
              <p:cNvSpPr>
                <a:spLocks noChangeArrowheads="1"/>
              </p:cNvSpPr>
              <p:nvPr/>
            </p:nvSpPr>
            <p:spPr bwMode="auto">
              <a:xfrm>
                <a:off x="1526" y="3148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29" name="Oval 1207"/>
              <p:cNvSpPr>
                <a:spLocks noChangeArrowheads="1"/>
              </p:cNvSpPr>
              <p:nvPr/>
            </p:nvSpPr>
            <p:spPr bwMode="auto">
              <a:xfrm>
                <a:off x="1526" y="3375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30" name="Oval 1208"/>
              <p:cNvSpPr>
                <a:spLocks noChangeArrowheads="1"/>
              </p:cNvSpPr>
              <p:nvPr/>
            </p:nvSpPr>
            <p:spPr bwMode="auto">
              <a:xfrm>
                <a:off x="1526" y="3407"/>
                <a:ext cx="20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931" name="Oval 1209"/>
              <p:cNvSpPr>
                <a:spLocks noChangeArrowheads="1"/>
              </p:cNvSpPr>
              <p:nvPr/>
            </p:nvSpPr>
            <p:spPr bwMode="auto">
              <a:xfrm>
                <a:off x="1529" y="30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4552" name="Group 1411"/>
            <p:cNvGrpSpPr>
              <a:grpSpLocks/>
            </p:cNvGrpSpPr>
            <p:nvPr/>
          </p:nvGrpSpPr>
          <p:grpSpPr bwMode="auto">
            <a:xfrm>
              <a:off x="1529" y="1888"/>
              <a:ext cx="192" cy="1658"/>
              <a:chOff x="1529" y="1888"/>
              <a:chExt cx="192" cy="1658"/>
            </a:xfrm>
          </p:grpSpPr>
          <p:sp>
            <p:nvSpPr>
              <p:cNvPr id="54532" name="Oval 1211"/>
              <p:cNvSpPr>
                <a:spLocks noChangeArrowheads="1"/>
              </p:cNvSpPr>
              <p:nvPr/>
            </p:nvSpPr>
            <p:spPr bwMode="auto">
              <a:xfrm>
                <a:off x="1529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33" name="Oval 1212"/>
              <p:cNvSpPr>
                <a:spLocks noChangeArrowheads="1"/>
              </p:cNvSpPr>
              <p:nvPr/>
            </p:nvSpPr>
            <p:spPr bwMode="auto">
              <a:xfrm>
                <a:off x="1533" y="3249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34" name="Oval 1213"/>
              <p:cNvSpPr>
                <a:spLocks noChangeArrowheads="1"/>
              </p:cNvSpPr>
              <p:nvPr/>
            </p:nvSpPr>
            <p:spPr bwMode="auto">
              <a:xfrm>
                <a:off x="1533" y="3180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35" name="Oval 1214"/>
              <p:cNvSpPr>
                <a:spLocks noChangeArrowheads="1"/>
              </p:cNvSpPr>
              <p:nvPr/>
            </p:nvSpPr>
            <p:spPr bwMode="auto">
              <a:xfrm>
                <a:off x="1533" y="3414"/>
                <a:ext cx="20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36" name="Oval 1215"/>
              <p:cNvSpPr>
                <a:spLocks noChangeArrowheads="1"/>
              </p:cNvSpPr>
              <p:nvPr/>
            </p:nvSpPr>
            <p:spPr bwMode="auto">
              <a:xfrm>
                <a:off x="1533" y="3214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37" name="Oval 1216"/>
              <p:cNvSpPr>
                <a:spLocks noChangeArrowheads="1"/>
              </p:cNvSpPr>
              <p:nvPr/>
            </p:nvSpPr>
            <p:spPr bwMode="auto">
              <a:xfrm>
                <a:off x="1533" y="2939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38" name="Oval 1217"/>
              <p:cNvSpPr>
                <a:spLocks noChangeArrowheads="1"/>
              </p:cNvSpPr>
              <p:nvPr/>
            </p:nvSpPr>
            <p:spPr bwMode="auto">
              <a:xfrm>
                <a:off x="1533" y="3448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39" name="Oval 1218"/>
              <p:cNvSpPr>
                <a:spLocks noChangeArrowheads="1"/>
              </p:cNvSpPr>
              <p:nvPr/>
            </p:nvSpPr>
            <p:spPr bwMode="auto">
              <a:xfrm>
                <a:off x="1536" y="30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40" name="Oval 1219"/>
              <p:cNvSpPr>
                <a:spLocks noChangeArrowheads="1"/>
              </p:cNvSpPr>
              <p:nvPr/>
            </p:nvSpPr>
            <p:spPr bwMode="auto">
              <a:xfrm>
                <a:off x="1536" y="34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41" name="Oval 1220"/>
              <p:cNvSpPr>
                <a:spLocks noChangeArrowheads="1"/>
              </p:cNvSpPr>
              <p:nvPr/>
            </p:nvSpPr>
            <p:spPr bwMode="auto">
              <a:xfrm>
                <a:off x="1536" y="29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42" name="Oval 1221"/>
              <p:cNvSpPr>
                <a:spLocks noChangeArrowheads="1"/>
              </p:cNvSpPr>
              <p:nvPr/>
            </p:nvSpPr>
            <p:spPr bwMode="auto">
              <a:xfrm>
                <a:off x="1536" y="26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43" name="Oval 1222"/>
              <p:cNvSpPr>
                <a:spLocks noChangeArrowheads="1"/>
              </p:cNvSpPr>
              <p:nvPr/>
            </p:nvSpPr>
            <p:spPr bwMode="auto">
              <a:xfrm>
                <a:off x="1536" y="33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44" name="Oval 1223"/>
              <p:cNvSpPr>
                <a:spLocks noChangeArrowheads="1"/>
              </p:cNvSpPr>
              <p:nvPr/>
            </p:nvSpPr>
            <p:spPr bwMode="auto">
              <a:xfrm>
                <a:off x="1539" y="29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45" name="Oval 1224"/>
              <p:cNvSpPr>
                <a:spLocks noChangeArrowheads="1"/>
              </p:cNvSpPr>
              <p:nvPr/>
            </p:nvSpPr>
            <p:spPr bwMode="auto">
              <a:xfrm>
                <a:off x="1543" y="30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46" name="Oval 1225"/>
              <p:cNvSpPr>
                <a:spLocks noChangeArrowheads="1"/>
              </p:cNvSpPr>
              <p:nvPr/>
            </p:nvSpPr>
            <p:spPr bwMode="auto">
              <a:xfrm>
                <a:off x="1543" y="33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47" name="Oval 1226"/>
              <p:cNvSpPr>
                <a:spLocks noChangeArrowheads="1"/>
              </p:cNvSpPr>
              <p:nvPr/>
            </p:nvSpPr>
            <p:spPr bwMode="auto">
              <a:xfrm>
                <a:off x="1543" y="28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48" name="Oval 1227"/>
              <p:cNvSpPr>
                <a:spLocks noChangeArrowheads="1"/>
              </p:cNvSpPr>
              <p:nvPr/>
            </p:nvSpPr>
            <p:spPr bwMode="auto">
              <a:xfrm>
                <a:off x="1543" y="26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49" name="Oval 1228"/>
              <p:cNvSpPr>
                <a:spLocks noChangeArrowheads="1"/>
              </p:cNvSpPr>
              <p:nvPr/>
            </p:nvSpPr>
            <p:spPr bwMode="auto">
              <a:xfrm>
                <a:off x="1543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50" name="Oval 1229"/>
              <p:cNvSpPr>
                <a:spLocks noChangeArrowheads="1"/>
              </p:cNvSpPr>
              <p:nvPr/>
            </p:nvSpPr>
            <p:spPr bwMode="auto">
              <a:xfrm>
                <a:off x="1546" y="32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51" name="Oval 1230"/>
              <p:cNvSpPr>
                <a:spLocks noChangeArrowheads="1"/>
              </p:cNvSpPr>
              <p:nvPr/>
            </p:nvSpPr>
            <p:spPr bwMode="auto">
              <a:xfrm>
                <a:off x="1546" y="30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52" name="Oval 1231"/>
              <p:cNvSpPr>
                <a:spLocks noChangeArrowheads="1"/>
              </p:cNvSpPr>
              <p:nvPr/>
            </p:nvSpPr>
            <p:spPr bwMode="auto">
              <a:xfrm>
                <a:off x="1546" y="319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53" name="Oval 1232"/>
              <p:cNvSpPr>
                <a:spLocks noChangeArrowheads="1"/>
              </p:cNvSpPr>
              <p:nvPr/>
            </p:nvSpPr>
            <p:spPr bwMode="auto">
              <a:xfrm>
                <a:off x="1546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54" name="Oval 1233"/>
              <p:cNvSpPr>
                <a:spLocks noChangeArrowheads="1"/>
              </p:cNvSpPr>
              <p:nvPr/>
            </p:nvSpPr>
            <p:spPr bwMode="auto">
              <a:xfrm>
                <a:off x="1550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55" name="Oval 1234"/>
              <p:cNvSpPr>
                <a:spLocks noChangeArrowheads="1"/>
              </p:cNvSpPr>
              <p:nvPr/>
            </p:nvSpPr>
            <p:spPr bwMode="auto">
              <a:xfrm>
                <a:off x="1550" y="33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56" name="Oval 1235"/>
              <p:cNvSpPr>
                <a:spLocks noChangeArrowheads="1"/>
              </p:cNvSpPr>
              <p:nvPr/>
            </p:nvSpPr>
            <p:spPr bwMode="auto">
              <a:xfrm>
                <a:off x="1550" y="32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57" name="Oval 1236"/>
              <p:cNvSpPr>
                <a:spLocks noChangeArrowheads="1"/>
              </p:cNvSpPr>
              <p:nvPr/>
            </p:nvSpPr>
            <p:spPr bwMode="auto">
              <a:xfrm>
                <a:off x="1550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58" name="Oval 1237"/>
              <p:cNvSpPr>
                <a:spLocks noChangeArrowheads="1"/>
              </p:cNvSpPr>
              <p:nvPr/>
            </p:nvSpPr>
            <p:spPr bwMode="auto">
              <a:xfrm>
                <a:off x="1550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59" name="Oval 1238"/>
              <p:cNvSpPr>
                <a:spLocks noChangeArrowheads="1"/>
              </p:cNvSpPr>
              <p:nvPr/>
            </p:nvSpPr>
            <p:spPr bwMode="auto">
              <a:xfrm>
                <a:off x="1553" y="31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60" name="Oval 1239"/>
              <p:cNvSpPr>
                <a:spLocks noChangeArrowheads="1"/>
              </p:cNvSpPr>
              <p:nvPr/>
            </p:nvSpPr>
            <p:spPr bwMode="auto">
              <a:xfrm>
                <a:off x="1553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61" name="Oval 1240"/>
              <p:cNvSpPr>
                <a:spLocks noChangeArrowheads="1"/>
              </p:cNvSpPr>
              <p:nvPr/>
            </p:nvSpPr>
            <p:spPr bwMode="auto">
              <a:xfrm>
                <a:off x="1560" y="28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62" name="Oval 1241"/>
              <p:cNvSpPr>
                <a:spLocks noChangeArrowheads="1"/>
              </p:cNvSpPr>
              <p:nvPr/>
            </p:nvSpPr>
            <p:spPr bwMode="auto">
              <a:xfrm>
                <a:off x="1560" y="30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63" name="Oval 1242"/>
              <p:cNvSpPr>
                <a:spLocks noChangeArrowheads="1"/>
              </p:cNvSpPr>
              <p:nvPr/>
            </p:nvSpPr>
            <p:spPr bwMode="auto">
              <a:xfrm>
                <a:off x="1564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64" name="Oval 1243"/>
              <p:cNvSpPr>
                <a:spLocks noChangeArrowheads="1"/>
              </p:cNvSpPr>
              <p:nvPr/>
            </p:nvSpPr>
            <p:spPr bwMode="auto">
              <a:xfrm>
                <a:off x="1564" y="26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65" name="Oval 1244"/>
              <p:cNvSpPr>
                <a:spLocks noChangeArrowheads="1"/>
              </p:cNvSpPr>
              <p:nvPr/>
            </p:nvSpPr>
            <p:spPr bwMode="auto">
              <a:xfrm>
                <a:off x="1567" y="32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66" name="Oval 1245"/>
              <p:cNvSpPr>
                <a:spLocks noChangeArrowheads="1"/>
              </p:cNvSpPr>
              <p:nvPr/>
            </p:nvSpPr>
            <p:spPr bwMode="auto">
              <a:xfrm>
                <a:off x="1567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67" name="Oval 1246"/>
              <p:cNvSpPr>
                <a:spLocks noChangeArrowheads="1"/>
              </p:cNvSpPr>
              <p:nvPr/>
            </p:nvSpPr>
            <p:spPr bwMode="auto">
              <a:xfrm>
                <a:off x="1567" y="320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68" name="Oval 1247"/>
              <p:cNvSpPr>
                <a:spLocks noChangeArrowheads="1"/>
              </p:cNvSpPr>
              <p:nvPr/>
            </p:nvSpPr>
            <p:spPr bwMode="auto">
              <a:xfrm>
                <a:off x="1571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69" name="Oval 1248"/>
              <p:cNvSpPr>
                <a:spLocks noChangeArrowheads="1"/>
              </p:cNvSpPr>
              <p:nvPr/>
            </p:nvSpPr>
            <p:spPr bwMode="auto">
              <a:xfrm>
                <a:off x="1571" y="30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70" name="Oval 1249"/>
              <p:cNvSpPr>
                <a:spLocks noChangeArrowheads="1"/>
              </p:cNvSpPr>
              <p:nvPr/>
            </p:nvSpPr>
            <p:spPr bwMode="auto">
              <a:xfrm>
                <a:off x="1571" y="31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71" name="Oval 1250"/>
              <p:cNvSpPr>
                <a:spLocks noChangeArrowheads="1"/>
              </p:cNvSpPr>
              <p:nvPr/>
            </p:nvSpPr>
            <p:spPr bwMode="auto">
              <a:xfrm>
                <a:off x="1571" y="31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72" name="Oval 1251"/>
              <p:cNvSpPr>
                <a:spLocks noChangeArrowheads="1"/>
              </p:cNvSpPr>
              <p:nvPr/>
            </p:nvSpPr>
            <p:spPr bwMode="auto">
              <a:xfrm>
                <a:off x="1571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73" name="Oval 1252"/>
              <p:cNvSpPr>
                <a:spLocks noChangeArrowheads="1"/>
              </p:cNvSpPr>
              <p:nvPr/>
            </p:nvSpPr>
            <p:spPr bwMode="auto">
              <a:xfrm>
                <a:off x="1574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74" name="Oval 1253"/>
              <p:cNvSpPr>
                <a:spLocks noChangeArrowheads="1"/>
              </p:cNvSpPr>
              <p:nvPr/>
            </p:nvSpPr>
            <p:spPr bwMode="auto">
              <a:xfrm>
                <a:off x="1574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75" name="Oval 1254"/>
              <p:cNvSpPr>
                <a:spLocks noChangeArrowheads="1"/>
              </p:cNvSpPr>
              <p:nvPr/>
            </p:nvSpPr>
            <p:spPr bwMode="auto">
              <a:xfrm>
                <a:off x="1574" y="33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76" name="Oval 1255"/>
              <p:cNvSpPr>
                <a:spLocks noChangeArrowheads="1"/>
              </p:cNvSpPr>
              <p:nvPr/>
            </p:nvSpPr>
            <p:spPr bwMode="auto">
              <a:xfrm>
                <a:off x="1578" y="27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77" name="Oval 1256"/>
              <p:cNvSpPr>
                <a:spLocks noChangeArrowheads="1"/>
              </p:cNvSpPr>
              <p:nvPr/>
            </p:nvSpPr>
            <p:spPr bwMode="auto">
              <a:xfrm>
                <a:off x="1578" y="31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78" name="Oval 1257"/>
              <p:cNvSpPr>
                <a:spLocks noChangeArrowheads="1"/>
              </p:cNvSpPr>
              <p:nvPr/>
            </p:nvSpPr>
            <p:spPr bwMode="auto">
              <a:xfrm>
                <a:off x="1578" y="24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79" name="Oval 1258"/>
              <p:cNvSpPr>
                <a:spLocks noChangeArrowheads="1"/>
              </p:cNvSpPr>
              <p:nvPr/>
            </p:nvSpPr>
            <p:spPr bwMode="auto">
              <a:xfrm>
                <a:off x="1578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80" name="Oval 1259"/>
              <p:cNvSpPr>
                <a:spLocks noChangeArrowheads="1"/>
              </p:cNvSpPr>
              <p:nvPr/>
            </p:nvSpPr>
            <p:spPr bwMode="auto">
              <a:xfrm>
                <a:off x="1578" y="27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81" name="Oval 1260"/>
              <p:cNvSpPr>
                <a:spLocks noChangeArrowheads="1"/>
              </p:cNvSpPr>
              <p:nvPr/>
            </p:nvSpPr>
            <p:spPr bwMode="auto">
              <a:xfrm>
                <a:off x="1578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82" name="Oval 1261"/>
              <p:cNvSpPr>
                <a:spLocks noChangeArrowheads="1"/>
              </p:cNvSpPr>
              <p:nvPr/>
            </p:nvSpPr>
            <p:spPr bwMode="auto">
              <a:xfrm>
                <a:off x="1581" y="26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83" name="Oval 1262"/>
              <p:cNvSpPr>
                <a:spLocks noChangeArrowheads="1"/>
              </p:cNvSpPr>
              <p:nvPr/>
            </p:nvSpPr>
            <p:spPr bwMode="auto">
              <a:xfrm>
                <a:off x="1581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84" name="Oval 1263"/>
              <p:cNvSpPr>
                <a:spLocks noChangeArrowheads="1"/>
              </p:cNvSpPr>
              <p:nvPr/>
            </p:nvSpPr>
            <p:spPr bwMode="auto">
              <a:xfrm>
                <a:off x="1581" y="30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85" name="Oval 1264"/>
              <p:cNvSpPr>
                <a:spLocks noChangeArrowheads="1"/>
              </p:cNvSpPr>
              <p:nvPr/>
            </p:nvSpPr>
            <p:spPr bwMode="auto">
              <a:xfrm>
                <a:off x="1581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86" name="Oval 1265"/>
              <p:cNvSpPr>
                <a:spLocks noChangeArrowheads="1"/>
              </p:cNvSpPr>
              <p:nvPr/>
            </p:nvSpPr>
            <p:spPr bwMode="auto">
              <a:xfrm>
                <a:off x="1581" y="2150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87" name="Oval 1266"/>
              <p:cNvSpPr>
                <a:spLocks noChangeArrowheads="1"/>
              </p:cNvSpPr>
              <p:nvPr/>
            </p:nvSpPr>
            <p:spPr bwMode="auto">
              <a:xfrm>
                <a:off x="1581" y="319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88" name="Oval 1267"/>
              <p:cNvSpPr>
                <a:spLocks noChangeArrowheads="1"/>
              </p:cNvSpPr>
              <p:nvPr/>
            </p:nvSpPr>
            <p:spPr bwMode="auto">
              <a:xfrm>
                <a:off x="1581" y="31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89" name="Oval 1268"/>
              <p:cNvSpPr>
                <a:spLocks noChangeArrowheads="1"/>
              </p:cNvSpPr>
              <p:nvPr/>
            </p:nvSpPr>
            <p:spPr bwMode="auto">
              <a:xfrm>
                <a:off x="1581" y="31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90" name="Oval 1269"/>
              <p:cNvSpPr>
                <a:spLocks noChangeArrowheads="1"/>
              </p:cNvSpPr>
              <p:nvPr/>
            </p:nvSpPr>
            <p:spPr bwMode="auto">
              <a:xfrm>
                <a:off x="1581" y="30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91" name="Oval 1270"/>
              <p:cNvSpPr>
                <a:spLocks noChangeArrowheads="1"/>
              </p:cNvSpPr>
              <p:nvPr/>
            </p:nvSpPr>
            <p:spPr bwMode="auto">
              <a:xfrm>
                <a:off x="1585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92" name="Oval 1271"/>
              <p:cNvSpPr>
                <a:spLocks noChangeArrowheads="1"/>
              </p:cNvSpPr>
              <p:nvPr/>
            </p:nvSpPr>
            <p:spPr bwMode="auto">
              <a:xfrm>
                <a:off x="1585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93" name="Oval 1272"/>
              <p:cNvSpPr>
                <a:spLocks noChangeArrowheads="1"/>
              </p:cNvSpPr>
              <p:nvPr/>
            </p:nvSpPr>
            <p:spPr bwMode="auto">
              <a:xfrm>
                <a:off x="1585" y="33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94" name="Oval 1273"/>
              <p:cNvSpPr>
                <a:spLocks noChangeArrowheads="1"/>
              </p:cNvSpPr>
              <p:nvPr/>
            </p:nvSpPr>
            <p:spPr bwMode="auto">
              <a:xfrm>
                <a:off x="1588" y="33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95" name="Oval 1274"/>
              <p:cNvSpPr>
                <a:spLocks noChangeArrowheads="1"/>
              </p:cNvSpPr>
              <p:nvPr/>
            </p:nvSpPr>
            <p:spPr bwMode="auto">
              <a:xfrm>
                <a:off x="1588" y="30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96" name="Oval 1275"/>
              <p:cNvSpPr>
                <a:spLocks noChangeArrowheads="1"/>
              </p:cNvSpPr>
              <p:nvPr/>
            </p:nvSpPr>
            <p:spPr bwMode="auto">
              <a:xfrm>
                <a:off x="1588" y="30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97" name="Oval 1276"/>
              <p:cNvSpPr>
                <a:spLocks noChangeArrowheads="1"/>
              </p:cNvSpPr>
              <p:nvPr/>
            </p:nvSpPr>
            <p:spPr bwMode="auto">
              <a:xfrm>
                <a:off x="1588" y="33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98" name="Oval 1277"/>
              <p:cNvSpPr>
                <a:spLocks noChangeArrowheads="1"/>
              </p:cNvSpPr>
              <p:nvPr/>
            </p:nvSpPr>
            <p:spPr bwMode="auto">
              <a:xfrm>
                <a:off x="1588" y="30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99" name="Oval 1278"/>
              <p:cNvSpPr>
                <a:spLocks noChangeArrowheads="1"/>
              </p:cNvSpPr>
              <p:nvPr/>
            </p:nvSpPr>
            <p:spPr bwMode="auto">
              <a:xfrm>
                <a:off x="1588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00" name="Oval 1279"/>
              <p:cNvSpPr>
                <a:spLocks noChangeArrowheads="1"/>
              </p:cNvSpPr>
              <p:nvPr/>
            </p:nvSpPr>
            <p:spPr bwMode="auto">
              <a:xfrm>
                <a:off x="1592" y="30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01" name="Oval 1280"/>
              <p:cNvSpPr>
                <a:spLocks noChangeArrowheads="1"/>
              </p:cNvSpPr>
              <p:nvPr/>
            </p:nvSpPr>
            <p:spPr bwMode="auto">
              <a:xfrm>
                <a:off x="1592" y="31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02" name="Oval 1281"/>
              <p:cNvSpPr>
                <a:spLocks noChangeArrowheads="1"/>
              </p:cNvSpPr>
              <p:nvPr/>
            </p:nvSpPr>
            <p:spPr bwMode="auto">
              <a:xfrm>
                <a:off x="1592" y="31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03" name="Oval 1282"/>
              <p:cNvSpPr>
                <a:spLocks noChangeArrowheads="1"/>
              </p:cNvSpPr>
              <p:nvPr/>
            </p:nvSpPr>
            <p:spPr bwMode="auto">
              <a:xfrm>
                <a:off x="1592" y="31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04" name="Oval 1283"/>
              <p:cNvSpPr>
                <a:spLocks noChangeArrowheads="1"/>
              </p:cNvSpPr>
              <p:nvPr/>
            </p:nvSpPr>
            <p:spPr bwMode="auto">
              <a:xfrm>
                <a:off x="1595" y="33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05" name="Oval 1284"/>
              <p:cNvSpPr>
                <a:spLocks noChangeArrowheads="1"/>
              </p:cNvSpPr>
              <p:nvPr/>
            </p:nvSpPr>
            <p:spPr bwMode="auto">
              <a:xfrm>
                <a:off x="1595" y="31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06" name="Oval 1285"/>
              <p:cNvSpPr>
                <a:spLocks noChangeArrowheads="1"/>
              </p:cNvSpPr>
              <p:nvPr/>
            </p:nvSpPr>
            <p:spPr bwMode="auto">
              <a:xfrm>
                <a:off x="1595" y="29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07" name="Oval 1286"/>
              <p:cNvSpPr>
                <a:spLocks noChangeArrowheads="1"/>
              </p:cNvSpPr>
              <p:nvPr/>
            </p:nvSpPr>
            <p:spPr bwMode="auto">
              <a:xfrm>
                <a:off x="1595" y="35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08" name="Oval 1287"/>
              <p:cNvSpPr>
                <a:spLocks noChangeArrowheads="1"/>
              </p:cNvSpPr>
              <p:nvPr/>
            </p:nvSpPr>
            <p:spPr bwMode="auto">
              <a:xfrm>
                <a:off x="1595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09" name="Oval 1288"/>
              <p:cNvSpPr>
                <a:spLocks noChangeArrowheads="1"/>
              </p:cNvSpPr>
              <p:nvPr/>
            </p:nvSpPr>
            <p:spPr bwMode="auto">
              <a:xfrm>
                <a:off x="1599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10" name="Oval 1289"/>
              <p:cNvSpPr>
                <a:spLocks noChangeArrowheads="1"/>
              </p:cNvSpPr>
              <p:nvPr/>
            </p:nvSpPr>
            <p:spPr bwMode="auto">
              <a:xfrm>
                <a:off x="1599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11" name="Oval 1290"/>
              <p:cNvSpPr>
                <a:spLocks noChangeArrowheads="1"/>
              </p:cNvSpPr>
              <p:nvPr/>
            </p:nvSpPr>
            <p:spPr bwMode="auto">
              <a:xfrm>
                <a:off x="1599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12" name="Oval 1291"/>
              <p:cNvSpPr>
                <a:spLocks noChangeArrowheads="1"/>
              </p:cNvSpPr>
              <p:nvPr/>
            </p:nvSpPr>
            <p:spPr bwMode="auto">
              <a:xfrm>
                <a:off x="1599" y="32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13" name="Oval 1292"/>
              <p:cNvSpPr>
                <a:spLocks noChangeArrowheads="1"/>
              </p:cNvSpPr>
              <p:nvPr/>
            </p:nvSpPr>
            <p:spPr bwMode="auto">
              <a:xfrm>
                <a:off x="1599" y="32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14" name="Oval 1293"/>
              <p:cNvSpPr>
                <a:spLocks noChangeArrowheads="1"/>
              </p:cNvSpPr>
              <p:nvPr/>
            </p:nvSpPr>
            <p:spPr bwMode="auto">
              <a:xfrm>
                <a:off x="1599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15" name="Oval 1294"/>
              <p:cNvSpPr>
                <a:spLocks noChangeArrowheads="1"/>
              </p:cNvSpPr>
              <p:nvPr/>
            </p:nvSpPr>
            <p:spPr bwMode="auto">
              <a:xfrm>
                <a:off x="1602" y="31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16" name="Oval 1295"/>
              <p:cNvSpPr>
                <a:spLocks noChangeArrowheads="1"/>
              </p:cNvSpPr>
              <p:nvPr/>
            </p:nvSpPr>
            <p:spPr bwMode="auto">
              <a:xfrm>
                <a:off x="1602" y="30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17" name="Oval 1296"/>
              <p:cNvSpPr>
                <a:spLocks noChangeArrowheads="1"/>
              </p:cNvSpPr>
              <p:nvPr/>
            </p:nvSpPr>
            <p:spPr bwMode="auto">
              <a:xfrm>
                <a:off x="1602" y="32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18" name="Oval 1297"/>
              <p:cNvSpPr>
                <a:spLocks noChangeArrowheads="1"/>
              </p:cNvSpPr>
              <p:nvPr/>
            </p:nvSpPr>
            <p:spPr bwMode="auto">
              <a:xfrm>
                <a:off x="1602" y="31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19" name="Oval 1298"/>
              <p:cNvSpPr>
                <a:spLocks noChangeArrowheads="1"/>
              </p:cNvSpPr>
              <p:nvPr/>
            </p:nvSpPr>
            <p:spPr bwMode="auto">
              <a:xfrm>
                <a:off x="1606" y="27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20" name="Oval 1299"/>
              <p:cNvSpPr>
                <a:spLocks noChangeArrowheads="1"/>
              </p:cNvSpPr>
              <p:nvPr/>
            </p:nvSpPr>
            <p:spPr bwMode="auto">
              <a:xfrm>
                <a:off x="1606" y="33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21" name="Oval 1300"/>
              <p:cNvSpPr>
                <a:spLocks noChangeArrowheads="1"/>
              </p:cNvSpPr>
              <p:nvPr/>
            </p:nvSpPr>
            <p:spPr bwMode="auto">
              <a:xfrm>
                <a:off x="1606" y="31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22" name="Oval 1301"/>
              <p:cNvSpPr>
                <a:spLocks noChangeArrowheads="1"/>
              </p:cNvSpPr>
              <p:nvPr/>
            </p:nvSpPr>
            <p:spPr bwMode="auto">
              <a:xfrm>
                <a:off x="1606" y="30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23" name="Oval 1302"/>
              <p:cNvSpPr>
                <a:spLocks noChangeArrowheads="1"/>
              </p:cNvSpPr>
              <p:nvPr/>
            </p:nvSpPr>
            <p:spPr bwMode="auto">
              <a:xfrm>
                <a:off x="1606" y="32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24" name="Oval 1303"/>
              <p:cNvSpPr>
                <a:spLocks noChangeArrowheads="1"/>
              </p:cNvSpPr>
              <p:nvPr/>
            </p:nvSpPr>
            <p:spPr bwMode="auto">
              <a:xfrm>
                <a:off x="1606" y="34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25" name="Oval 1304"/>
              <p:cNvSpPr>
                <a:spLocks noChangeArrowheads="1"/>
              </p:cNvSpPr>
              <p:nvPr/>
            </p:nvSpPr>
            <p:spPr bwMode="auto">
              <a:xfrm>
                <a:off x="1606" y="29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26" name="Oval 1305"/>
              <p:cNvSpPr>
                <a:spLocks noChangeArrowheads="1"/>
              </p:cNvSpPr>
              <p:nvPr/>
            </p:nvSpPr>
            <p:spPr bwMode="auto">
              <a:xfrm>
                <a:off x="1606" y="34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27" name="Oval 1306"/>
              <p:cNvSpPr>
                <a:spLocks noChangeArrowheads="1"/>
              </p:cNvSpPr>
              <p:nvPr/>
            </p:nvSpPr>
            <p:spPr bwMode="auto">
              <a:xfrm>
                <a:off x="1606" y="33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28" name="Oval 1307"/>
              <p:cNvSpPr>
                <a:spLocks noChangeArrowheads="1"/>
              </p:cNvSpPr>
              <p:nvPr/>
            </p:nvSpPr>
            <p:spPr bwMode="auto">
              <a:xfrm>
                <a:off x="1606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29" name="Oval 1308"/>
              <p:cNvSpPr>
                <a:spLocks noChangeArrowheads="1"/>
              </p:cNvSpPr>
              <p:nvPr/>
            </p:nvSpPr>
            <p:spPr bwMode="auto">
              <a:xfrm>
                <a:off x="1606" y="30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30" name="Oval 1309"/>
              <p:cNvSpPr>
                <a:spLocks noChangeArrowheads="1"/>
              </p:cNvSpPr>
              <p:nvPr/>
            </p:nvSpPr>
            <p:spPr bwMode="auto">
              <a:xfrm>
                <a:off x="1609" y="29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31" name="Oval 1310"/>
              <p:cNvSpPr>
                <a:spLocks noChangeArrowheads="1"/>
              </p:cNvSpPr>
              <p:nvPr/>
            </p:nvSpPr>
            <p:spPr bwMode="auto">
              <a:xfrm>
                <a:off x="1609" y="30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32" name="Oval 1311"/>
              <p:cNvSpPr>
                <a:spLocks noChangeArrowheads="1"/>
              </p:cNvSpPr>
              <p:nvPr/>
            </p:nvSpPr>
            <p:spPr bwMode="auto">
              <a:xfrm>
                <a:off x="1609" y="32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33" name="Oval 1312"/>
              <p:cNvSpPr>
                <a:spLocks noChangeArrowheads="1"/>
              </p:cNvSpPr>
              <p:nvPr/>
            </p:nvSpPr>
            <p:spPr bwMode="auto">
              <a:xfrm>
                <a:off x="1609" y="29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34" name="Oval 1313"/>
              <p:cNvSpPr>
                <a:spLocks noChangeArrowheads="1"/>
              </p:cNvSpPr>
              <p:nvPr/>
            </p:nvSpPr>
            <p:spPr bwMode="auto">
              <a:xfrm>
                <a:off x="1609" y="32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35" name="Oval 1314"/>
              <p:cNvSpPr>
                <a:spLocks noChangeArrowheads="1"/>
              </p:cNvSpPr>
              <p:nvPr/>
            </p:nvSpPr>
            <p:spPr bwMode="auto">
              <a:xfrm>
                <a:off x="1609" y="28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36" name="Oval 1315"/>
              <p:cNvSpPr>
                <a:spLocks noChangeArrowheads="1"/>
              </p:cNvSpPr>
              <p:nvPr/>
            </p:nvSpPr>
            <p:spPr bwMode="auto">
              <a:xfrm>
                <a:off x="1613" y="30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37" name="Oval 1316"/>
              <p:cNvSpPr>
                <a:spLocks noChangeArrowheads="1"/>
              </p:cNvSpPr>
              <p:nvPr/>
            </p:nvSpPr>
            <p:spPr bwMode="auto">
              <a:xfrm>
                <a:off x="1613" y="30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38" name="Oval 1317"/>
              <p:cNvSpPr>
                <a:spLocks noChangeArrowheads="1"/>
              </p:cNvSpPr>
              <p:nvPr/>
            </p:nvSpPr>
            <p:spPr bwMode="auto">
              <a:xfrm>
                <a:off x="1613" y="33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39" name="Oval 1318"/>
              <p:cNvSpPr>
                <a:spLocks noChangeArrowheads="1"/>
              </p:cNvSpPr>
              <p:nvPr/>
            </p:nvSpPr>
            <p:spPr bwMode="auto">
              <a:xfrm>
                <a:off x="1613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40" name="Oval 1319"/>
              <p:cNvSpPr>
                <a:spLocks noChangeArrowheads="1"/>
              </p:cNvSpPr>
              <p:nvPr/>
            </p:nvSpPr>
            <p:spPr bwMode="auto">
              <a:xfrm>
                <a:off x="1613" y="31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41" name="Oval 1320"/>
              <p:cNvSpPr>
                <a:spLocks noChangeArrowheads="1"/>
              </p:cNvSpPr>
              <p:nvPr/>
            </p:nvSpPr>
            <p:spPr bwMode="auto">
              <a:xfrm>
                <a:off x="1616" y="32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42" name="Oval 1321"/>
              <p:cNvSpPr>
                <a:spLocks noChangeArrowheads="1"/>
              </p:cNvSpPr>
              <p:nvPr/>
            </p:nvSpPr>
            <p:spPr bwMode="auto">
              <a:xfrm>
                <a:off x="1616" y="30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43" name="Oval 1322"/>
              <p:cNvSpPr>
                <a:spLocks noChangeArrowheads="1"/>
              </p:cNvSpPr>
              <p:nvPr/>
            </p:nvSpPr>
            <p:spPr bwMode="auto">
              <a:xfrm>
                <a:off x="1616" y="31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44" name="Oval 1323"/>
              <p:cNvSpPr>
                <a:spLocks noChangeArrowheads="1"/>
              </p:cNvSpPr>
              <p:nvPr/>
            </p:nvSpPr>
            <p:spPr bwMode="auto">
              <a:xfrm>
                <a:off x="1616" y="31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45" name="Oval 1324"/>
              <p:cNvSpPr>
                <a:spLocks noChangeArrowheads="1"/>
              </p:cNvSpPr>
              <p:nvPr/>
            </p:nvSpPr>
            <p:spPr bwMode="auto">
              <a:xfrm>
                <a:off x="1616" y="26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46" name="Oval 1325"/>
              <p:cNvSpPr>
                <a:spLocks noChangeArrowheads="1"/>
              </p:cNvSpPr>
              <p:nvPr/>
            </p:nvSpPr>
            <p:spPr bwMode="auto">
              <a:xfrm>
                <a:off x="1620" y="33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47" name="Oval 1326"/>
              <p:cNvSpPr>
                <a:spLocks noChangeArrowheads="1"/>
              </p:cNvSpPr>
              <p:nvPr/>
            </p:nvSpPr>
            <p:spPr bwMode="auto">
              <a:xfrm>
                <a:off x="1620" y="23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48" name="Oval 1327"/>
              <p:cNvSpPr>
                <a:spLocks noChangeArrowheads="1"/>
              </p:cNvSpPr>
              <p:nvPr/>
            </p:nvSpPr>
            <p:spPr bwMode="auto">
              <a:xfrm>
                <a:off x="1620" y="32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49" name="Oval 1328"/>
              <p:cNvSpPr>
                <a:spLocks noChangeArrowheads="1"/>
              </p:cNvSpPr>
              <p:nvPr/>
            </p:nvSpPr>
            <p:spPr bwMode="auto">
              <a:xfrm>
                <a:off x="1623" y="305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50" name="Oval 1329"/>
              <p:cNvSpPr>
                <a:spLocks noChangeArrowheads="1"/>
              </p:cNvSpPr>
              <p:nvPr/>
            </p:nvSpPr>
            <p:spPr bwMode="auto">
              <a:xfrm>
                <a:off x="1627" y="33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51" name="Oval 1330"/>
              <p:cNvSpPr>
                <a:spLocks noChangeArrowheads="1"/>
              </p:cNvSpPr>
              <p:nvPr/>
            </p:nvSpPr>
            <p:spPr bwMode="auto">
              <a:xfrm>
                <a:off x="1627" y="29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52" name="Oval 1331"/>
              <p:cNvSpPr>
                <a:spLocks noChangeArrowheads="1"/>
              </p:cNvSpPr>
              <p:nvPr/>
            </p:nvSpPr>
            <p:spPr bwMode="auto">
              <a:xfrm>
                <a:off x="1627" y="31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53" name="Oval 1332"/>
              <p:cNvSpPr>
                <a:spLocks noChangeArrowheads="1"/>
              </p:cNvSpPr>
              <p:nvPr/>
            </p:nvSpPr>
            <p:spPr bwMode="auto">
              <a:xfrm>
                <a:off x="1627" y="30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54" name="Oval 1333"/>
              <p:cNvSpPr>
                <a:spLocks noChangeArrowheads="1"/>
              </p:cNvSpPr>
              <p:nvPr/>
            </p:nvSpPr>
            <p:spPr bwMode="auto">
              <a:xfrm>
                <a:off x="1630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55" name="Oval 1334"/>
              <p:cNvSpPr>
                <a:spLocks noChangeArrowheads="1"/>
              </p:cNvSpPr>
              <p:nvPr/>
            </p:nvSpPr>
            <p:spPr bwMode="auto">
              <a:xfrm>
                <a:off x="1630" y="18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56" name="Oval 1335"/>
              <p:cNvSpPr>
                <a:spLocks noChangeArrowheads="1"/>
              </p:cNvSpPr>
              <p:nvPr/>
            </p:nvSpPr>
            <p:spPr bwMode="auto">
              <a:xfrm>
                <a:off x="1634" y="33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57" name="Oval 1336"/>
              <p:cNvSpPr>
                <a:spLocks noChangeArrowheads="1"/>
              </p:cNvSpPr>
              <p:nvPr/>
            </p:nvSpPr>
            <p:spPr bwMode="auto">
              <a:xfrm>
                <a:off x="1634" y="34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58" name="Oval 1337"/>
              <p:cNvSpPr>
                <a:spLocks noChangeArrowheads="1"/>
              </p:cNvSpPr>
              <p:nvPr/>
            </p:nvSpPr>
            <p:spPr bwMode="auto">
              <a:xfrm>
                <a:off x="1634" y="31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59" name="Oval 1338"/>
              <p:cNvSpPr>
                <a:spLocks noChangeArrowheads="1"/>
              </p:cNvSpPr>
              <p:nvPr/>
            </p:nvSpPr>
            <p:spPr bwMode="auto">
              <a:xfrm>
                <a:off x="1637" y="28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60" name="Oval 1339"/>
              <p:cNvSpPr>
                <a:spLocks noChangeArrowheads="1"/>
              </p:cNvSpPr>
              <p:nvPr/>
            </p:nvSpPr>
            <p:spPr bwMode="auto">
              <a:xfrm>
                <a:off x="1641" y="34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61" name="Oval 1340"/>
              <p:cNvSpPr>
                <a:spLocks noChangeArrowheads="1"/>
              </p:cNvSpPr>
              <p:nvPr/>
            </p:nvSpPr>
            <p:spPr bwMode="auto">
              <a:xfrm>
                <a:off x="1641" y="32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62" name="Oval 1341"/>
              <p:cNvSpPr>
                <a:spLocks noChangeArrowheads="1"/>
              </p:cNvSpPr>
              <p:nvPr/>
            </p:nvSpPr>
            <p:spPr bwMode="auto">
              <a:xfrm>
                <a:off x="1641" y="29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63" name="Oval 1342"/>
              <p:cNvSpPr>
                <a:spLocks noChangeArrowheads="1"/>
              </p:cNvSpPr>
              <p:nvPr/>
            </p:nvSpPr>
            <p:spPr bwMode="auto">
              <a:xfrm>
                <a:off x="1644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64" name="Oval 1343"/>
              <p:cNvSpPr>
                <a:spLocks noChangeArrowheads="1"/>
              </p:cNvSpPr>
              <p:nvPr/>
            </p:nvSpPr>
            <p:spPr bwMode="auto">
              <a:xfrm>
                <a:off x="1644" y="30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65" name="Oval 1344"/>
              <p:cNvSpPr>
                <a:spLocks noChangeArrowheads="1"/>
              </p:cNvSpPr>
              <p:nvPr/>
            </p:nvSpPr>
            <p:spPr bwMode="auto">
              <a:xfrm>
                <a:off x="1648" y="31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66" name="Oval 1345"/>
              <p:cNvSpPr>
                <a:spLocks noChangeArrowheads="1"/>
              </p:cNvSpPr>
              <p:nvPr/>
            </p:nvSpPr>
            <p:spPr bwMode="auto">
              <a:xfrm>
                <a:off x="1648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67" name="Oval 1346"/>
              <p:cNvSpPr>
                <a:spLocks noChangeArrowheads="1"/>
              </p:cNvSpPr>
              <p:nvPr/>
            </p:nvSpPr>
            <p:spPr bwMode="auto">
              <a:xfrm>
                <a:off x="1651" y="29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68" name="Oval 1347"/>
              <p:cNvSpPr>
                <a:spLocks noChangeArrowheads="1"/>
              </p:cNvSpPr>
              <p:nvPr/>
            </p:nvSpPr>
            <p:spPr bwMode="auto">
              <a:xfrm>
                <a:off x="1651" y="332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69" name="Oval 1348"/>
              <p:cNvSpPr>
                <a:spLocks noChangeArrowheads="1"/>
              </p:cNvSpPr>
              <p:nvPr/>
            </p:nvSpPr>
            <p:spPr bwMode="auto">
              <a:xfrm>
                <a:off x="1651" y="33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70" name="Oval 1349"/>
              <p:cNvSpPr>
                <a:spLocks noChangeArrowheads="1"/>
              </p:cNvSpPr>
              <p:nvPr/>
            </p:nvSpPr>
            <p:spPr bwMode="auto">
              <a:xfrm>
                <a:off x="1651" y="31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71" name="Oval 1350"/>
              <p:cNvSpPr>
                <a:spLocks noChangeArrowheads="1"/>
              </p:cNvSpPr>
              <p:nvPr/>
            </p:nvSpPr>
            <p:spPr bwMode="auto">
              <a:xfrm>
                <a:off x="1651" y="32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72" name="Oval 1351"/>
              <p:cNvSpPr>
                <a:spLocks noChangeArrowheads="1"/>
              </p:cNvSpPr>
              <p:nvPr/>
            </p:nvSpPr>
            <p:spPr bwMode="auto">
              <a:xfrm>
                <a:off x="1651" y="32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73" name="Oval 1352"/>
              <p:cNvSpPr>
                <a:spLocks noChangeArrowheads="1"/>
              </p:cNvSpPr>
              <p:nvPr/>
            </p:nvSpPr>
            <p:spPr bwMode="auto">
              <a:xfrm>
                <a:off x="1651" y="30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74" name="Oval 1353"/>
              <p:cNvSpPr>
                <a:spLocks noChangeArrowheads="1"/>
              </p:cNvSpPr>
              <p:nvPr/>
            </p:nvSpPr>
            <p:spPr bwMode="auto">
              <a:xfrm>
                <a:off x="1655" y="30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75" name="Oval 1354"/>
              <p:cNvSpPr>
                <a:spLocks noChangeArrowheads="1"/>
              </p:cNvSpPr>
              <p:nvPr/>
            </p:nvSpPr>
            <p:spPr bwMode="auto">
              <a:xfrm>
                <a:off x="1658" y="31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76" name="Oval 1355"/>
              <p:cNvSpPr>
                <a:spLocks noChangeArrowheads="1"/>
              </p:cNvSpPr>
              <p:nvPr/>
            </p:nvSpPr>
            <p:spPr bwMode="auto">
              <a:xfrm>
                <a:off x="1658" y="32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77" name="Oval 1356"/>
              <p:cNvSpPr>
                <a:spLocks noChangeArrowheads="1"/>
              </p:cNvSpPr>
              <p:nvPr/>
            </p:nvSpPr>
            <p:spPr bwMode="auto">
              <a:xfrm>
                <a:off x="1658" y="29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78" name="Oval 1357"/>
              <p:cNvSpPr>
                <a:spLocks noChangeArrowheads="1"/>
              </p:cNvSpPr>
              <p:nvPr/>
            </p:nvSpPr>
            <p:spPr bwMode="auto">
              <a:xfrm>
                <a:off x="1662" y="31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79" name="Oval 1358"/>
              <p:cNvSpPr>
                <a:spLocks noChangeArrowheads="1"/>
              </p:cNvSpPr>
              <p:nvPr/>
            </p:nvSpPr>
            <p:spPr bwMode="auto">
              <a:xfrm>
                <a:off x="1662" y="33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80" name="Oval 1359"/>
              <p:cNvSpPr>
                <a:spLocks noChangeArrowheads="1"/>
              </p:cNvSpPr>
              <p:nvPr/>
            </p:nvSpPr>
            <p:spPr bwMode="auto">
              <a:xfrm>
                <a:off x="1662" y="33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81" name="Oval 1360"/>
              <p:cNvSpPr>
                <a:spLocks noChangeArrowheads="1"/>
              </p:cNvSpPr>
              <p:nvPr/>
            </p:nvSpPr>
            <p:spPr bwMode="auto">
              <a:xfrm>
                <a:off x="1665" y="30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82" name="Oval 1361"/>
              <p:cNvSpPr>
                <a:spLocks noChangeArrowheads="1"/>
              </p:cNvSpPr>
              <p:nvPr/>
            </p:nvSpPr>
            <p:spPr bwMode="auto">
              <a:xfrm>
                <a:off x="1665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83" name="Oval 1362"/>
              <p:cNvSpPr>
                <a:spLocks noChangeArrowheads="1"/>
              </p:cNvSpPr>
              <p:nvPr/>
            </p:nvSpPr>
            <p:spPr bwMode="auto">
              <a:xfrm>
                <a:off x="1665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84" name="Oval 1363"/>
              <p:cNvSpPr>
                <a:spLocks noChangeArrowheads="1"/>
              </p:cNvSpPr>
              <p:nvPr/>
            </p:nvSpPr>
            <p:spPr bwMode="auto">
              <a:xfrm>
                <a:off x="1665" y="320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85" name="Oval 1364"/>
              <p:cNvSpPr>
                <a:spLocks noChangeArrowheads="1"/>
              </p:cNvSpPr>
              <p:nvPr/>
            </p:nvSpPr>
            <p:spPr bwMode="auto">
              <a:xfrm>
                <a:off x="1665" y="32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86" name="Oval 1365"/>
              <p:cNvSpPr>
                <a:spLocks noChangeArrowheads="1"/>
              </p:cNvSpPr>
              <p:nvPr/>
            </p:nvSpPr>
            <p:spPr bwMode="auto">
              <a:xfrm>
                <a:off x="1665" y="32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87" name="Oval 1366"/>
              <p:cNvSpPr>
                <a:spLocks noChangeArrowheads="1"/>
              </p:cNvSpPr>
              <p:nvPr/>
            </p:nvSpPr>
            <p:spPr bwMode="auto">
              <a:xfrm>
                <a:off x="1669" y="31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88" name="Oval 1367"/>
              <p:cNvSpPr>
                <a:spLocks noChangeArrowheads="1"/>
              </p:cNvSpPr>
              <p:nvPr/>
            </p:nvSpPr>
            <p:spPr bwMode="auto">
              <a:xfrm>
                <a:off x="1669" y="27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89" name="Oval 1368"/>
              <p:cNvSpPr>
                <a:spLocks noChangeArrowheads="1"/>
              </p:cNvSpPr>
              <p:nvPr/>
            </p:nvSpPr>
            <p:spPr bwMode="auto">
              <a:xfrm>
                <a:off x="1669" y="33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90" name="Oval 1369"/>
              <p:cNvSpPr>
                <a:spLocks noChangeArrowheads="1"/>
              </p:cNvSpPr>
              <p:nvPr/>
            </p:nvSpPr>
            <p:spPr bwMode="auto">
              <a:xfrm>
                <a:off x="1669" y="31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91" name="Oval 1370"/>
              <p:cNvSpPr>
                <a:spLocks noChangeArrowheads="1"/>
              </p:cNvSpPr>
              <p:nvPr/>
            </p:nvSpPr>
            <p:spPr bwMode="auto">
              <a:xfrm>
                <a:off x="1669" y="28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92" name="Oval 1371"/>
              <p:cNvSpPr>
                <a:spLocks noChangeArrowheads="1"/>
              </p:cNvSpPr>
              <p:nvPr/>
            </p:nvSpPr>
            <p:spPr bwMode="auto">
              <a:xfrm>
                <a:off x="1669" y="30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93" name="Oval 1372"/>
              <p:cNvSpPr>
                <a:spLocks noChangeArrowheads="1"/>
              </p:cNvSpPr>
              <p:nvPr/>
            </p:nvSpPr>
            <p:spPr bwMode="auto">
              <a:xfrm>
                <a:off x="1669" y="32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94" name="Oval 1373"/>
              <p:cNvSpPr>
                <a:spLocks noChangeArrowheads="1"/>
              </p:cNvSpPr>
              <p:nvPr/>
            </p:nvSpPr>
            <p:spPr bwMode="auto">
              <a:xfrm>
                <a:off x="1669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95" name="Oval 1374"/>
              <p:cNvSpPr>
                <a:spLocks noChangeArrowheads="1"/>
              </p:cNvSpPr>
              <p:nvPr/>
            </p:nvSpPr>
            <p:spPr bwMode="auto">
              <a:xfrm>
                <a:off x="1669" y="30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96" name="Oval 1375"/>
              <p:cNvSpPr>
                <a:spLocks noChangeArrowheads="1"/>
              </p:cNvSpPr>
              <p:nvPr/>
            </p:nvSpPr>
            <p:spPr bwMode="auto">
              <a:xfrm>
                <a:off x="1669" y="33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97" name="Oval 1376"/>
              <p:cNvSpPr>
                <a:spLocks noChangeArrowheads="1"/>
              </p:cNvSpPr>
              <p:nvPr/>
            </p:nvSpPr>
            <p:spPr bwMode="auto">
              <a:xfrm>
                <a:off x="1672" y="29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98" name="Oval 1377"/>
              <p:cNvSpPr>
                <a:spLocks noChangeArrowheads="1"/>
              </p:cNvSpPr>
              <p:nvPr/>
            </p:nvSpPr>
            <p:spPr bwMode="auto">
              <a:xfrm>
                <a:off x="1672" y="26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699" name="Oval 1378"/>
              <p:cNvSpPr>
                <a:spLocks noChangeArrowheads="1"/>
              </p:cNvSpPr>
              <p:nvPr/>
            </p:nvSpPr>
            <p:spPr bwMode="auto">
              <a:xfrm>
                <a:off x="1676" y="30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00" name="Oval 1379"/>
              <p:cNvSpPr>
                <a:spLocks noChangeArrowheads="1"/>
              </p:cNvSpPr>
              <p:nvPr/>
            </p:nvSpPr>
            <p:spPr bwMode="auto">
              <a:xfrm>
                <a:off x="1676" y="29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01" name="Oval 1380"/>
              <p:cNvSpPr>
                <a:spLocks noChangeArrowheads="1"/>
              </p:cNvSpPr>
              <p:nvPr/>
            </p:nvSpPr>
            <p:spPr bwMode="auto">
              <a:xfrm>
                <a:off x="1676" y="28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02" name="Oval 1381"/>
              <p:cNvSpPr>
                <a:spLocks noChangeArrowheads="1"/>
              </p:cNvSpPr>
              <p:nvPr/>
            </p:nvSpPr>
            <p:spPr bwMode="auto">
              <a:xfrm>
                <a:off x="1676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03" name="Oval 1382"/>
              <p:cNvSpPr>
                <a:spLocks noChangeArrowheads="1"/>
              </p:cNvSpPr>
              <p:nvPr/>
            </p:nvSpPr>
            <p:spPr bwMode="auto">
              <a:xfrm>
                <a:off x="1676" y="29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04" name="Oval 1383"/>
              <p:cNvSpPr>
                <a:spLocks noChangeArrowheads="1"/>
              </p:cNvSpPr>
              <p:nvPr/>
            </p:nvSpPr>
            <p:spPr bwMode="auto">
              <a:xfrm>
                <a:off x="1679" y="33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05" name="Oval 1384"/>
              <p:cNvSpPr>
                <a:spLocks noChangeArrowheads="1"/>
              </p:cNvSpPr>
              <p:nvPr/>
            </p:nvSpPr>
            <p:spPr bwMode="auto">
              <a:xfrm>
                <a:off x="1679" y="33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06" name="Oval 1385"/>
              <p:cNvSpPr>
                <a:spLocks noChangeArrowheads="1"/>
              </p:cNvSpPr>
              <p:nvPr/>
            </p:nvSpPr>
            <p:spPr bwMode="auto">
              <a:xfrm>
                <a:off x="1679" y="32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07" name="Oval 1386"/>
              <p:cNvSpPr>
                <a:spLocks noChangeArrowheads="1"/>
              </p:cNvSpPr>
              <p:nvPr/>
            </p:nvSpPr>
            <p:spPr bwMode="auto">
              <a:xfrm>
                <a:off x="1679" y="32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08" name="Oval 1387"/>
              <p:cNvSpPr>
                <a:spLocks noChangeArrowheads="1"/>
              </p:cNvSpPr>
              <p:nvPr/>
            </p:nvSpPr>
            <p:spPr bwMode="auto">
              <a:xfrm>
                <a:off x="1679" y="27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09" name="Oval 1388"/>
              <p:cNvSpPr>
                <a:spLocks noChangeArrowheads="1"/>
              </p:cNvSpPr>
              <p:nvPr/>
            </p:nvSpPr>
            <p:spPr bwMode="auto">
              <a:xfrm>
                <a:off x="1683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10" name="Oval 1389"/>
              <p:cNvSpPr>
                <a:spLocks noChangeArrowheads="1"/>
              </p:cNvSpPr>
              <p:nvPr/>
            </p:nvSpPr>
            <p:spPr bwMode="auto">
              <a:xfrm>
                <a:off x="1683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11" name="Oval 1390"/>
              <p:cNvSpPr>
                <a:spLocks noChangeArrowheads="1"/>
              </p:cNvSpPr>
              <p:nvPr/>
            </p:nvSpPr>
            <p:spPr bwMode="auto">
              <a:xfrm>
                <a:off x="1683" y="3407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12" name="Oval 1391"/>
              <p:cNvSpPr>
                <a:spLocks noChangeArrowheads="1"/>
              </p:cNvSpPr>
              <p:nvPr/>
            </p:nvSpPr>
            <p:spPr bwMode="auto">
              <a:xfrm>
                <a:off x="1683" y="33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13" name="Oval 1392"/>
              <p:cNvSpPr>
                <a:spLocks noChangeArrowheads="1"/>
              </p:cNvSpPr>
              <p:nvPr/>
            </p:nvSpPr>
            <p:spPr bwMode="auto">
              <a:xfrm>
                <a:off x="1686" y="31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14" name="Oval 1393"/>
              <p:cNvSpPr>
                <a:spLocks noChangeArrowheads="1"/>
              </p:cNvSpPr>
              <p:nvPr/>
            </p:nvSpPr>
            <p:spPr bwMode="auto">
              <a:xfrm>
                <a:off x="1690" y="29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15" name="Oval 1394"/>
              <p:cNvSpPr>
                <a:spLocks noChangeArrowheads="1"/>
              </p:cNvSpPr>
              <p:nvPr/>
            </p:nvSpPr>
            <p:spPr bwMode="auto">
              <a:xfrm>
                <a:off x="1690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16" name="Oval 1395"/>
              <p:cNvSpPr>
                <a:spLocks noChangeArrowheads="1"/>
              </p:cNvSpPr>
              <p:nvPr/>
            </p:nvSpPr>
            <p:spPr bwMode="auto">
              <a:xfrm>
                <a:off x="1690" y="22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17" name="Oval 1396"/>
              <p:cNvSpPr>
                <a:spLocks noChangeArrowheads="1"/>
              </p:cNvSpPr>
              <p:nvPr/>
            </p:nvSpPr>
            <p:spPr bwMode="auto">
              <a:xfrm>
                <a:off x="1693" y="32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18" name="Oval 1397"/>
              <p:cNvSpPr>
                <a:spLocks noChangeArrowheads="1"/>
              </p:cNvSpPr>
              <p:nvPr/>
            </p:nvSpPr>
            <p:spPr bwMode="auto">
              <a:xfrm>
                <a:off x="1693" y="33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19" name="Oval 1398"/>
              <p:cNvSpPr>
                <a:spLocks noChangeArrowheads="1"/>
              </p:cNvSpPr>
              <p:nvPr/>
            </p:nvSpPr>
            <p:spPr bwMode="auto">
              <a:xfrm>
                <a:off x="1693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20" name="Oval 1399"/>
              <p:cNvSpPr>
                <a:spLocks noChangeArrowheads="1"/>
              </p:cNvSpPr>
              <p:nvPr/>
            </p:nvSpPr>
            <p:spPr bwMode="auto">
              <a:xfrm>
                <a:off x="1693" y="25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21" name="Oval 1400"/>
              <p:cNvSpPr>
                <a:spLocks noChangeArrowheads="1"/>
              </p:cNvSpPr>
              <p:nvPr/>
            </p:nvSpPr>
            <p:spPr bwMode="auto">
              <a:xfrm>
                <a:off x="1697" y="33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22" name="Oval 1401"/>
              <p:cNvSpPr>
                <a:spLocks noChangeArrowheads="1"/>
              </p:cNvSpPr>
              <p:nvPr/>
            </p:nvSpPr>
            <p:spPr bwMode="auto">
              <a:xfrm>
                <a:off x="1697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23" name="Oval 1402"/>
              <p:cNvSpPr>
                <a:spLocks noChangeArrowheads="1"/>
              </p:cNvSpPr>
              <p:nvPr/>
            </p:nvSpPr>
            <p:spPr bwMode="auto">
              <a:xfrm>
                <a:off x="1697" y="31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24" name="Oval 1403"/>
              <p:cNvSpPr>
                <a:spLocks noChangeArrowheads="1"/>
              </p:cNvSpPr>
              <p:nvPr/>
            </p:nvSpPr>
            <p:spPr bwMode="auto">
              <a:xfrm>
                <a:off x="1697" y="34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25" name="Oval 1404"/>
              <p:cNvSpPr>
                <a:spLocks noChangeArrowheads="1"/>
              </p:cNvSpPr>
              <p:nvPr/>
            </p:nvSpPr>
            <p:spPr bwMode="auto">
              <a:xfrm>
                <a:off x="1700" y="23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26" name="Oval 1405"/>
              <p:cNvSpPr>
                <a:spLocks noChangeArrowheads="1"/>
              </p:cNvSpPr>
              <p:nvPr/>
            </p:nvSpPr>
            <p:spPr bwMode="auto">
              <a:xfrm>
                <a:off x="1700" y="286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27" name="Oval 1406"/>
              <p:cNvSpPr>
                <a:spLocks noChangeArrowheads="1"/>
              </p:cNvSpPr>
              <p:nvPr/>
            </p:nvSpPr>
            <p:spPr bwMode="auto">
              <a:xfrm>
                <a:off x="1700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28" name="Oval 1407"/>
              <p:cNvSpPr>
                <a:spLocks noChangeArrowheads="1"/>
              </p:cNvSpPr>
              <p:nvPr/>
            </p:nvSpPr>
            <p:spPr bwMode="auto">
              <a:xfrm>
                <a:off x="1700" y="30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29" name="Oval 1408"/>
              <p:cNvSpPr>
                <a:spLocks noChangeArrowheads="1"/>
              </p:cNvSpPr>
              <p:nvPr/>
            </p:nvSpPr>
            <p:spPr bwMode="auto">
              <a:xfrm>
                <a:off x="1700" y="31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30" name="Oval 1409"/>
              <p:cNvSpPr>
                <a:spLocks noChangeArrowheads="1"/>
              </p:cNvSpPr>
              <p:nvPr/>
            </p:nvSpPr>
            <p:spPr bwMode="auto">
              <a:xfrm>
                <a:off x="1700" y="298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731" name="Oval 1410"/>
              <p:cNvSpPr>
                <a:spLocks noChangeArrowheads="1"/>
              </p:cNvSpPr>
              <p:nvPr/>
            </p:nvSpPr>
            <p:spPr bwMode="auto">
              <a:xfrm>
                <a:off x="1700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4553" name="Group 1612"/>
            <p:cNvGrpSpPr>
              <a:grpSpLocks/>
            </p:cNvGrpSpPr>
            <p:nvPr/>
          </p:nvGrpSpPr>
          <p:grpSpPr bwMode="auto">
            <a:xfrm>
              <a:off x="1704" y="1877"/>
              <a:ext cx="206" cy="1704"/>
              <a:chOff x="1704" y="1877"/>
              <a:chExt cx="206" cy="1704"/>
            </a:xfrm>
          </p:grpSpPr>
          <p:sp>
            <p:nvSpPr>
              <p:cNvPr id="54332" name="Oval 1412"/>
              <p:cNvSpPr>
                <a:spLocks noChangeArrowheads="1"/>
              </p:cNvSpPr>
              <p:nvPr/>
            </p:nvSpPr>
            <p:spPr bwMode="auto">
              <a:xfrm>
                <a:off x="1704" y="31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33" name="Oval 1413"/>
              <p:cNvSpPr>
                <a:spLocks noChangeArrowheads="1"/>
              </p:cNvSpPr>
              <p:nvPr/>
            </p:nvSpPr>
            <p:spPr bwMode="auto">
              <a:xfrm>
                <a:off x="1704" y="33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34" name="Oval 1414"/>
              <p:cNvSpPr>
                <a:spLocks noChangeArrowheads="1"/>
              </p:cNvSpPr>
              <p:nvPr/>
            </p:nvSpPr>
            <p:spPr bwMode="auto">
              <a:xfrm>
                <a:off x="1704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35" name="Oval 1415"/>
              <p:cNvSpPr>
                <a:spLocks noChangeArrowheads="1"/>
              </p:cNvSpPr>
              <p:nvPr/>
            </p:nvSpPr>
            <p:spPr bwMode="auto">
              <a:xfrm>
                <a:off x="1704" y="32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36" name="Oval 1416"/>
              <p:cNvSpPr>
                <a:spLocks noChangeArrowheads="1"/>
              </p:cNvSpPr>
              <p:nvPr/>
            </p:nvSpPr>
            <p:spPr bwMode="auto">
              <a:xfrm>
                <a:off x="1707" y="31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37" name="Oval 1417"/>
              <p:cNvSpPr>
                <a:spLocks noChangeArrowheads="1"/>
              </p:cNvSpPr>
              <p:nvPr/>
            </p:nvSpPr>
            <p:spPr bwMode="auto">
              <a:xfrm>
                <a:off x="1707" y="34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38" name="Oval 1418"/>
              <p:cNvSpPr>
                <a:spLocks noChangeArrowheads="1"/>
              </p:cNvSpPr>
              <p:nvPr/>
            </p:nvSpPr>
            <p:spPr bwMode="auto">
              <a:xfrm>
                <a:off x="1707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39" name="Oval 1419"/>
              <p:cNvSpPr>
                <a:spLocks noChangeArrowheads="1"/>
              </p:cNvSpPr>
              <p:nvPr/>
            </p:nvSpPr>
            <p:spPr bwMode="auto">
              <a:xfrm>
                <a:off x="1707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40" name="Oval 1420"/>
              <p:cNvSpPr>
                <a:spLocks noChangeArrowheads="1"/>
              </p:cNvSpPr>
              <p:nvPr/>
            </p:nvSpPr>
            <p:spPr bwMode="auto">
              <a:xfrm>
                <a:off x="1707" y="33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41" name="Oval 1421"/>
              <p:cNvSpPr>
                <a:spLocks noChangeArrowheads="1"/>
              </p:cNvSpPr>
              <p:nvPr/>
            </p:nvSpPr>
            <p:spPr bwMode="auto">
              <a:xfrm>
                <a:off x="1711" y="3141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42" name="Oval 1422"/>
              <p:cNvSpPr>
                <a:spLocks noChangeArrowheads="1"/>
              </p:cNvSpPr>
              <p:nvPr/>
            </p:nvSpPr>
            <p:spPr bwMode="auto">
              <a:xfrm>
                <a:off x="1714" y="31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43" name="Oval 1423"/>
              <p:cNvSpPr>
                <a:spLocks noChangeArrowheads="1"/>
              </p:cNvSpPr>
              <p:nvPr/>
            </p:nvSpPr>
            <p:spPr bwMode="auto">
              <a:xfrm>
                <a:off x="1714" y="33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44" name="Oval 1424"/>
              <p:cNvSpPr>
                <a:spLocks noChangeArrowheads="1"/>
              </p:cNvSpPr>
              <p:nvPr/>
            </p:nvSpPr>
            <p:spPr bwMode="auto">
              <a:xfrm>
                <a:off x="1714" y="319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45" name="Oval 1425"/>
              <p:cNvSpPr>
                <a:spLocks noChangeArrowheads="1"/>
              </p:cNvSpPr>
              <p:nvPr/>
            </p:nvSpPr>
            <p:spPr bwMode="auto">
              <a:xfrm>
                <a:off x="1714" y="32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46" name="Oval 1426"/>
              <p:cNvSpPr>
                <a:spLocks noChangeArrowheads="1"/>
              </p:cNvSpPr>
              <p:nvPr/>
            </p:nvSpPr>
            <p:spPr bwMode="auto">
              <a:xfrm>
                <a:off x="1718" y="2981"/>
                <a:ext cx="20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47" name="Oval 1427"/>
              <p:cNvSpPr>
                <a:spLocks noChangeArrowheads="1"/>
              </p:cNvSpPr>
              <p:nvPr/>
            </p:nvSpPr>
            <p:spPr bwMode="auto">
              <a:xfrm>
                <a:off x="1718" y="2872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48" name="Oval 1428"/>
              <p:cNvSpPr>
                <a:spLocks noChangeArrowheads="1"/>
              </p:cNvSpPr>
              <p:nvPr/>
            </p:nvSpPr>
            <p:spPr bwMode="auto">
              <a:xfrm>
                <a:off x="1721" y="30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49" name="Oval 1429"/>
              <p:cNvSpPr>
                <a:spLocks noChangeArrowheads="1"/>
              </p:cNvSpPr>
              <p:nvPr/>
            </p:nvSpPr>
            <p:spPr bwMode="auto">
              <a:xfrm>
                <a:off x="1721" y="26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50" name="Oval 1430"/>
              <p:cNvSpPr>
                <a:spLocks noChangeArrowheads="1"/>
              </p:cNvSpPr>
              <p:nvPr/>
            </p:nvSpPr>
            <p:spPr bwMode="auto">
              <a:xfrm>
                <a:off x="1721" y="31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51" name="Oval 1431"/>
              <p:cNvSpPr>
                <a:spLocks noChangeArrowheads="1"/>
              </p:cNvSpPr>
              <p:nvPr/>
            </p:nvSpPr>
            <p:spPr bwMode="auto">
              <a:xfrm>
                <a:off x="1721" y="29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52" name="Oval 1432"/>
              <p:cNvSpPr>
                <a:spLocks noChangeArrowheads="1"/>
              </p:cNvSpPr>
              <p:nvPr/>
            </p:nvSpPr>
            <p:spPr bwMode="auto">
              <a:xfrm>
                <a:off x="1721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53" name="Oval 1433"/>
              <p:cNvSpPr>
                <a:spLocks noChangeArrowheads="1"/>
              </p:cNvSpPr>
              <p:nvPr/>
            </p:nvSpPr>
            <p:spPr bwMode="auto">
              <a:xfrm>
                <a:off x="1725" y="3214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54" name="Oval 1434"/>
              <p:cNvSpPr>
                <a:spLocks noChangeArrowheads="1"/>
              </p:cNvSpPr>
              <p:nvPr/>
            </p:nvSpPr>
            <p:spPr bwMode="auto">
              <a:xfrm>
                <a:off x="1725" y="311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55" name="Oval 1435"/>
              <p:cNvSpPr>
                <a:spLocks noChangeArrowheads="1"/>
              </p:cNvSpPr>
              <p:nvPr/>
            </p:nvSpPr>
            <p:spPr bwMode="auto">
              <a:xfrm>
                <a:off x="1725" y="3379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56" name="Oval 1436"/>
              <p:cNvSpPr>
                <a:spLocks noChangeArrowheads="1"/>
              </p:cNvSpPr>
              <p:nvPr/>
            </p:nvSpPr>
            <p:spPr bwMode="auto">
              <a:xfrm>
                <a:off x="1725" y="334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57" name="Oval 1437"/>
              <p:cNvSpPr>
                <a:spLocks noChangeArrowheads="1"/>
              </p:cNvSpPr>
              <p:nvPr/>
            </p:nvSpPr>
            <p:spPr bwMode="auto">
              <a:xfrm>
                <a:off x="1725" y="3459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58" name="Oval 1438"/>
              <p:cNvSpPr>
                <a:spLocks noChangeArrowheads="1"/>
              </p:cNvSpPr>
              <p:nvPr/>
            </p:nvSpPr>
            <p:spPr bwMode="auto">
              <a:xfrm>
                <a:off x="1728" y="31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59" name="Oval 1439"/>
              <p:cNvSpPr>
                <a:spLocks noChangeArrowheads="1"/>
              </p:cNvSpPr>
              <p:nvPr/>
            </p:nvSpPr>
            <p:spPr bwMode="auto">
              <a:xfrm>
                <a:off x="1728" y="32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60" name="Oval 1440"/>
              <p:cNvSpPr>
                <a:spLocks noChangeArrowheads="1"/>
              </p:cNvSpPr>
              <p:nvPr/>
            </p:nvSpPr>
            <p:spPr bwMode="auto">
              <a:xfrm>
                <a:off x="1728" y="33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61" name="Oval 1441"/>
              <p:cNvSpPr>
                <a:spLocks noChangeArrowheads="1"/>
              </p:cNvSpPr>
              <p:nvPr/>
            </p:nvSpPr>
            <p:spPr bwMode="auto">
              <a:xfrm>
                <a:off x="1728" y="33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62" name="Oval 1442"/>
              <p:cNvSpPr>
                <a:spLocks noChangeArrowheads="1"/>
              </p:cNvSpPr>
              <p:nvPr/>
            </p:nvSpPr>
            <p:spPr bwMode="auto">
              <a:xfrm>
                <a:off x="1728" y="24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63" name="Oval 1443"/>
              <p:cNvSpPr>
                <a:spLocks noChangeArrowheads="1"/>
              </p:cNvSpPr>
              <p:nvPr/>
            </p:nvSpPr>
            <p:spPr bwMode="auto">
              <a:xfrm>
                <a:off x="1728" y="206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64" name="Oval 1444"/>
              <p:cNvSpPr>
                <a:spLocks noChangeArrowheads="1"/>
              </p:cNvSpPr>
              <p:nvPr/>
            </p:nvSpPr>
            <p:spPr bwMode="auto">
              <a:xfrm>
                <a:off x="1728" y="32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65" name="Oval 1445"/>
              <p:cNvSpPr>
                <a:spLocks noChangeArrowheads="1"/>
              </p:cNvSpPr>
              <p:nvPr/>
            </p:nvSpPr>
            <p:spPr bwMode="auto">
              <a:xfrm>
                <a:off x="1728" y="2782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66" name="Oval 1446"/>
              <p:cNvSpPr>
                <a:spLocks noChangeArrowheads="1"/>
              </p:cNvSpPr>
              <p:nvPr/>
            </p:nvSpPr>
            <p:spPr bwMode="auto">
              <a:xfrm>
                <a:off x="1728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67" name="Oval 1447"/>
              <p:cNvSpPr>
                <a:spLocks noChangeArrowheads="1"/>
              </p:cNvSpPr>
              <p:nvPr/>
            </p:nvSpPr>
            <p:spPr bwMode="auto">
              <a:xfrm>
                <a:off x="1728" y="29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68" name="Oval 1448"/>
              <p:cNvSpPr>
                <a:spLocks noChangeArrowheads="1"/>
              </p:cNvSpPr>
              <p:nvPr/>
            </p:nvSpPr>
            <p:spPr bwMode="auto">
              <a:xfrm>
                <a:off x="1731" y="320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69" name="Oval 1449"/>
              <p:cNvSpPr>
                <a:spLocks noChangeArrowheads="1"/>
              </p:cNvSpPr>
              <p:nvPr/>
            </p:nvSpPr>
            <p:spPr bwMode="auto">
              <a:xfrm>
                <a:off x="1731" y="30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70" name="Oval 1450"/>
              <p:cNvSpPr>
                <a:spLocks noChangeArrowheads="1"/>
              </p:cNvSpPr>
              <p:nvPr/>
            </p:nvSpPr>
            <p:spPr bwMode="auto">
              <a:xfrm>
                <a:off x="1731" y="33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71" name="Oval 1451"/>
              <p:cNvSpPr>
                <a:spLocks noChangeArrowheads="1"/>
              </p:cNvSpPr>
              <p:nvPr/>
            </p:nvSpPr>
            <p:spPr bwMode="auto">
              <a:xfrm>
                <a:off x="1731" y="32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72" name="Oval 1452"/>
              <p:cNvSpPr>
                <a:spLocks noChangeArrowheads="1"/>
              </p:cNvSpPr>
              <p:nvPr/>
            </p:nvSpPr>
            <p:spPr bwMode="auto">
              <a:xfrm>
                <a:off x="1731" y="28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73" name="Oval 1453"/>
              <p:cNvSpPr>
                <a:spLocks noChangeArrowheads="1"/>
              </p:cNvSpPr>
              <p:nvPr/>
            </p:nvSpPr>
            <p:spPr bwMode="auto">
              <a:xfrm>
                <a:off x="1735" y="28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74" name="Oval 1454"/>
              <p:cNvSpPr>
                <a:spLocks noChangeArrowheads="1"/>
              </p:cNvSpPr>
              <p:nvPr/>
            </p:nvSpPr>
            <p:spPr bwMode="auto">
              <a:xfrm>
                <a:off x="1735" y="32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75" name="Oval 1455"/>
              <p:cNvSpPr>
                <a:spLocks noChangeArrowheads="1"/>
              </p:cNvSpPr>
              <p:nvPr/>
            </p:nvSpPr>
            <p:spPr bwMode="auto">
              <a:xfrm>
                <a:off x="1735" y="30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76" name="Oval 1456"/>
              <p:cNvSpPr>
                <a:spLocks noChangeArrowheads="1"/>
              </p:cNvSpPr>
              <p:nvPr/>
            </p:nvSpPr>
            <p:spPr bwMode="auto">
              <a:xfrm>
                <a:off x="1735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77" name="Oval 1457"/>
              <p:cNvSpPr>
                <a:spLocks noChangeArrowheads="1"/>
              </p:cNvSpPr>
              <p:nvPr/>
            </p:nvSpPr>
            <p:spPr bwMode="auto">
              <a:xfrm>
                <a:off x="1735" y="30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78" name="Oval 1458"/>
              <p:cNvSpPr>
                <a:spLocks noChangeArrowheads="1"/>
              </p:cNvSpPr>
              <p:nvPr/>
            </p:nvSpPr>
            <p:spPr bwMode="auto">
              <a:xfrm>
                <a:off x="1735" y="34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79" name="Oval 1459"/>
              <p:cNvSpPr>
                <a:spLocks noChangeArrowheads="1"/>
              </p:cNvSpPr>
              <p:nvPr/>
            </p:nvSpPr>
            <p:spPr bwMode="auto">
              <a:xfrm>
                <a:off x="1735" y="31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80" name="Oval 1460"/>
              <p:cNvSpPr>
                <a:spLocks noChangeArrowheads="1"/>
              </p:cNvSpPr>
              <p:nvPr/>
            </p:nvSpPr>
            <p:spPr bwMode="auto">
              <a:xfrm>
                <a:off x="1738" y="31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81" name="Oval 1461"/>
              <p:cNvSpPr>
                <a:spLocks noChangeArrowheads="1"/>
              </p:cNvSpPr>
              <p:nvPr/>
            </p:nvSpPr>
            <p:spPr bwMode="auto">
              <a:xfrm>
                <a:off x="1738" y="29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82" name="Oval 1462"/>
              <p:cNvSpPr>
                <a:spLocks noChangeArrowheads="1"/>
              </p:cNvSpPr>
              <p:nvPr/>
            </p:nvSpPr>
            <p:spPr bwMode="auto">
              <a:xfrm>
                <a:off x="1738" y="32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83" name="Oval 1463"/>
              <p:cNvSpPr>
                <a:spLocks noChangeArrowheads="1"/>
              </p:cNvSpPr>
              <p:nvPr/>
            </p:nvSpPr>
            <p:spPr bwMode="auto">
              <a:xfrm>
                <a:off x="1742" y="29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84" name="Oval 1464"/>
              <p:cNvSpPr>
                <a:spLocks noChangeArrowheads="1"/>
              </p:cNvSpPr>
              <p:nvPr/>
            </p:nvSpPr>
            <p:spPr bwMode="auto">
              <a:xfrm>
                <a:off x="1742" y="31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85" name="Oval 1465"/>
              <p:cNvSpPr>
                <a:spLocks noChangeArrowheads="1"/>
              </p:cNvSpPr>
              <p:nvPr/>
            </p:nvSpPr>
            <p:spPr bwMode="auto">
              <a:xfrm>
                <a:off x="1742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86" name="Oval 1466"/>
              <p:cNvSpPr>
                <a:spLocks noChangeArrowheads="1"/>
              </p:cNvSpPr>
              <p:nvPr/>
            </p:nvSpPr>
            <p:spPr bwMode="auto">
              <a:xfrm>
                <a:off x="1745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87" name="Oval 1467"/>
              <p:cNvSpPr>
                <a:spLocks noChangeArrowheads="1"/>
              </p:cNvSpPr>
              <p:nvPr/>
            </p:nvSpPr>
            <p:spPr bwMode="auto">
              <a:xfrm>
                <a:off x="1745" y="32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88" name="Oval 1468"/>
              <p:cNvSpPr>
                <a:spLocks noChangeArrowheads="1"/>
              </p:cNvSpPr>
              <p:nvPr/>
            </p:nvSpPr>
            <p:spPr bwMode="auto">
              <a:xfrm>
                <a:off x="1745" y="34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89" name="Oval 1469"/>
              <p:cNvSpPr>
                <a:spLocks noChangeArrowheads="1"/>
              </p:cNvSpPr>
              <p:nvPr/>
            </p:nvSpPr>
            <p:spPr bwMode="auto">
              <a:xfrm>
                <a:off x="1745" y="31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90" name="Oval 1470"/>
              <p:cNvSpPr>
                <a:spLocks noChangeArrowheads="1"/>
              </p:cNvSpPr>
              <p:nvPr/>
            </p:nvSpPr>
            <p:spPr bwMode="auto">
              <a:xfrm>
                <a:off x="1745" y="269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91" name="Oval 1471"/>
              <p:cNvSpPr>
                <a:spLocks noChangeArrowheads="1"/>
              </p:cNvSpPr>
              <p:nvPr/>
            </p:nvSpPr>
            <p:spPr bwMode="auto">
              <a:xfrm>
                <a:off x="1745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92" name="Oval 1472"/>
              <p:cNvSpPr>
                <a:spLocks noChangeArrowheads="1"/>
              </p:cNvSpPr>
              <p:nvPr/>
            </p:nvSpPr>
            <p:spPr bwMode="auto">
              <a:xfrm>
                <a:off x="1749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93" name="Oval 1473"/>
              <p:cNvSpPr>
                <a:spLocks noChangeArrowheads="1"/>
              </p:cNvSpPr>
              <p:nvPr/>
            </p:nvSpPr>
            <p:spPr bwMode="auto">
              <a:xfrm>
                <a:off x="1752" y="31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94" name="Oval 1474"/>
              <p:cNvSpPr>
                <a:spLocks noChangeArrowheads="1"/>
              </p:cNvSpPr>
              <p:nvPr/>
            </p:nvSpPr>
            <p:spPr bwMode="auto">
              <a:xfrm>
                <a:off x="1752" y="32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95" name="Oval 1475"/>
              <p:cNvSpPr>
                <a:spLocks noChangeArrowheads="1"/>
              </p:cNvSpPr>
              <p:nvPr/>
            </p:nvSpPr>
            <p:spPr bwMode="auto">
              <a:xfrm>
                <a:off x="1752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96" name="Oval 1476"/>
              <p:cNvSpPr>
                <a:spLocks noChangeArrowheads="1"/>
              </p:cNvSpPr>
              <p:nvPr/>
            </p:nvSpPr>
            <p:spPr bwMode="auto">
              <a:xfrm>
                <a:off x="1756" y="28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97" name="Oval 1477"/>
              <p:cNvSpPr>
                <a:spLocks noChangeArrowheads="1"/>
              </p:cNvSpPr>
              <p:nvPr/>
            </p:nvSpPr>
            <p:spPr bwMode="auto">
              <a:xfrm>
                <a:off x="1756" y="34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98" name="Oval 1478"/>
              <p:cNvSpPr>
                <a:spLocks noChangeArrowheads="1"/>
              </p:cNvSpPr>
              <p:nvPr/>
            </p:nvSpPr>
            <p:spPr bwMode="auto">
              <a:xfrm>
                <a:off x="1759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99" name="Oval 1479"/>
              <p:cNvSpPr>
                <a:spLocks noChangeArrowheads="1"/>
              </p:cNvSpPr>
              <p:nvPr/>
            </p:nvSpPr>
            <p:spPr bwMode="auto">
              <a:xfrm>
                <a:off x="1759" y="32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00" name="Oval 1480"/>
              <p:cNvSpPr>
                <a:spLocks noChangeArrowheads="1"/>
              </p:cNvSpPr>
              <p:nvPr/>
            </p:nvSpPr>
            <p:spPr bwMode="auto">
              <a:xfrm>
                <a:off x="1759" y="31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01" name="Oval 1481"/>
              <p:cNvSpPr>
                <a:spLocks noChangeArrowheads="1"/>
              </p:cNvSpPr>
              <p:nvPr/>
            </p:nvSpPr>
            <p:spPr bwMode="auto">
              <a:xfrm>
                <a:off x="1763" y="33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02" name="Oval 1482"/>
              <p:cNvSpPr>
                <a:spLocks noChangeArrowheads="1"/>
              </p:cNvSpPr>
              <p:nvPr/>
            </p:nvSpPr>
            <p:spPr bwMode="auto">
              <a:xfrm>
                <a:off x="1763" y="31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03" name="Oval 1483"/>
              <p:cNvSpPr>
                <a:spLocks noChangeArrowheads="1"/>
              </p:cNvSpPr>
              <p:nvPr/>
            </p:nvSpPr>
            <p:spPr bwMode="auto">
              <a:xfrm>
                <a:off x="1763" y="32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04" name="Oval 1484"/>
              <p:cNvSpPr>
                <a:spLocks noChangeArrowheads="1"/>
              </p:cNvSpPr>
              <p:nvPr/>
            </p:nvSpPr>
            <p:spPr bwMode="auto">
              <a:xfrm>
                <a:off x="1766" y="26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05" name="Oval 1485"/>
              <p:cNvSpPr>
                <a:spLocks noChangeArrowheads="1"/>
              </p:cNvSpPr>
              <p:nvPr/>
            </p:nvSpPr>
            <p:spPr bwMode="auto">
              <a:xfrm>
                <a:off x="1766" y="33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06" name="Oval 1486"/>
              <p:cNvSpPr>
                <a:spLocks noChangeArrowheads="1"/>
              </p:cNvSpPr>
              <p:nvPr/>
            </p:nvSpPr>
            <p:spPr bwMode="auto">
              <a:xfrm>
                <a:off x="1766" y="32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07" name="Oval 1487"/>
              <p:cNvSpPr>
                <a:spLocks noChangeArrowheads="1"/>
              </p:cNvSpPr>
              <p:nvPr/>
            </p:nvSpPr>
            <p:spPr bwMode="auto">
              <a:xfrm>
                <a:off x="1766" y="32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08" name="Oval 1488"/>
              <p:cNvSpPr>
                <a:spLocks noChangeArrowheads="1"/>
              </p:cNvSpPr>
              <p:nvPr/>
            </p:nvSpPr>
            <p:spPr bwMode="auto">
              <a:xfrm>
                <a:off x="1766" y="33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09" name="Oval 1489"/>
              <p:cNvSpPr>
                <a:spLocks noChangeArrowheads="1"/>
              </p:cNvSpPr>
              <p:nvPr/>
            </p:nvSpPr>
            <p:spPr bwMode="auto">
              <a:xfrm>
                <a:off x="1766" y="3400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10" name="Oval 1490"/>
              <p:cNvSpPr>
                <a:spLocks noChangeArrowheads="1"/>
              </p:cNvSpPr>
              <p:nvPr/>
            </p:nvSpPr>
            <p:spPr bwMode="auto">
              <a:xfrm>
                <a:off x="1770" y="30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11" name="Oval 1491"/>
              <p:cNvSpPr>
                <a:spLocks noChangeArrowheads="1"/>
              </p:cNvSpPr>
              <p:nvPr/>
            </p:nvSpPr>
            <p:spPr bwMode="auto">
              <a:xfrm>
                <a:off x="1770" y="32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12" name="Oval 1492"/>
              <p:cNvSpPr>
                <a:spLocks noChangeArrowheads="1"/>
              </p:cNvSpPr>
              <p:nvPr/>
            </p:nvSpPr>
            <p:spPr bwMode="auto">
              <a:xfrm>
                <a:off x="1773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13" name="Oval 1493"/>
              <p:cNvSpPr>
                <a:spLocks noChangeArrowheads="1"/>
              </p:cNvSpPr>
              <p:nvPr/>
            </p:nvSpPr>
            <p:spPr bwMode="auto">
              <a:xfrm>
                <a:off x="1773" y="34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14" name="Oval 1494"/>
              <p:cNvSpPr>
                <a:spLocks noChangeArrowheads="1"/>
              </p:cNvSpPr>
              <p:nvPr/>
            </p:nvSpPr>
            <p:spPr bwMode="auto">
              <a:xfrm>
                <a:off x="1773" y="32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15" name="Oval 1495"/>
              <p:cNvSpPr>
                <a:spLocks noChangeArrowheads="1"/>
              </p:cNvSpPr>
              <p:nvPr/>
            </p:nvSpPr>
            <p:spPr bwMode="auto">
              <a:xfrm>
                <a:off x="1773" y="2782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16" name="Oval 1496"/>
              <p:cNvSpPr>
                <a:spLocks noChangeArrowheads="1"/>
              </p:cNvSpPr>
              <p:nvPr/>
            </p:nvSpPr>
            <p:spPr bwMode="auto">
              <a:xfrm>
                <a:off x="1777" y="31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17" name="Oval 1497"/>
              <p:cNvSpPr>
                <a:spLocks noChangeArrowheads="1"/>
              </p:cNvSpPr>
              <p:nvPr/>
            </p:nvSpPr>
            <p:spPr bwMode="auto">
              <a:xfrm>
                <a:off x="1777" y="307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18" name="Oval 1498"/>
              <p:cNvSpPr>
                <a:spLocks noChangeArrowheads="1"/>
              </p:cNvSpPr>
              <p:nvPr/>
            </p:nvSpPr>
            <p:spPr bwMode="auto">
              <a:xfrm>
                <a:off x="1777" y="27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19" name="Oval 1499"/>
              <p:cNvSpPr>
                <a:spLocks noChangeArrowheads="1"/>
              </p:cNvSpPr>
              <p:nvPr/>
            </p:nvSpPr>
            <p:spPr bwMode="auto">
              <a:xfrm>
                <a:off x="1777" y="31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20" name="Oval 1500"/>
              <p:cNvSpPr>
                <a:spLocks noChangeArrowheads="1"/>
              </p:cNvSpPr>
              <p:nvPr/>
            </p:nvSpPr>
            <p:spPr bwMode="auto">
              <a:xfrm>
                <a:off x="1777" y="320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21" name="Oval 1501"/>
              <p:cNvSpPr>
                <a:spLocks noChangeArrowheads="1"/>
              </p:cNvSpPr>
              <p:nvPr/>
            </p:nvSpPr>
            <p:spPr bwMode="auto">
              <a:xfrm>
                <a:off x="1777" y="2569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22" name="Oval 1502"/>
              <p:cNvSpPr>
                <a:spLocks noChangeArrowheads="1"/>
              </p:cNvSpPr>
              <p:nvPr/>
            </p:nvSpPr>
            <p:spPr bwMode="auto">
              <a:xfrm>
                <a:off x="1780" y="32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23" name="Oval 1503"/>
              <p:cNvSpPr>
                <a:spLocks noChangeArrowheads="1"/>
              </p:cNvSpPr>
              <p:nvPr/>
            </p:nvSpPr>
            <p:spPr bwMode="auto">
              <a:xfrm>
                <a:off x="1780" y="28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24" name="Oval 1504"/>
              <p:cNvSpPr>
                <a:spLocks noChangeArrowheads="1"/>
              </p:cNvSpPr>
              <p:nvPr/>
            </p:nvSpPr>
            <p:spPr bwMode="auto">
              <a:xfrm>
                <a:off x="1780" y="31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25" name="Oval 1505"/>
              <p:cNvSpPr>
                <a:spLocks noChangeArrowheads="1"/>
              </p:cNvSpPr>
              <p:nvPr/>
            </p:nvSpPr>
            <p:spPr bwMode="auto">
              <a:xfrm>
                <a:off x="1780" y="34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26" name="Oval 1506"/>
              <p:cNvSpPr>
                <a:spLocks noChangeArrowheads="1"/>
              </p:cNvSpPr>
              <p:nvPr/>
            </p:nvSpPr>
            <p:spPr bwMode="auto">
              <a:xfrm>
                <a:off x="1780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27" name="Oval 1507"/>
              <p:cNvSpPr>
                <a:spLocks noChangeArrowheads="1"/>
              </p:cNvSpPr>
              <p:nvPr/>
            </p:nvSpPr>
            <p:spPr bwMode="auto">
              <a:xfrm>
                <a:off x="1780" y="33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28" name="Oval 1508"/>
              <p:cNvSpPr>
                <a:spLocks noChangeArrowheads="1"/>
              </p:cNvSpPr>
              <p:nvPr/>
            </p:nvSpPr>
            <p:spPr bwMode="auto">
              <a:xfrm>
                <a:off x="1780" y="26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29" name="Oval 1509"/>
              <p:cNvSpPr>
                <a:spLocks noChangeArrowheads="1"/>
              </p:cNvSpPr>
              <p:nvPr/>
            </p:nvSpPr>
            <p:spPr bwMode="auto">
              <a:xfrm>
                <a:off x="1784" y="316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30" name="Oval 1510"/>
              <p:cNvSpPr>
                <a:spLocks noChangeArrowheads="1"/>
              </p:cNvSpPr>
              <p:nvPr/>
            </p:nvSpPr>
            <p:spPr bwMode="auto">
              <a:xfrm>
                <a:off x="1784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31" name="Oval 1511"/>
              <p:cNvSpPr>
                <a:spLocks noChangeArrowheads="1"/>
              </p:cNvSpPr>
              <p:nvPr/>
            </p:nvSpPr>
            <p:spPr bwMode="auto">
              <a:xfrm>
                <a:off x="1787" y="34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32" name="Oval 1512"/>
              <p:cNvSpPr>
                <a:spLocks noChangeArrowheads="1"/>
              </p:cNvSpPr>
              <p:nvPr/>
            </p:nvSpPr>
            <p:spPr bwMode="auto">
              <a:xfrm>
                <a:off x="1787" y="27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33" name="Oval 1513"/>
              <p:cNvSpPr>
                <a:spLocks noChangeArrowheads="1"/>
              </p:cNvSpPr>
              <p:nvPr/>
            </p:nvSpPr>
            <p:spPr bwMode="auto">
              <a:xfrm>
                <a:off x="1787" y="33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34" name="Oval 1514"/>
              <p:cNvSpPr>
                <a:spLocks noChangeArrowheads="1"/>
              </p:cNvSpPr>
              <p:nvPr/>
            </p:nvSpPr>
            <p:spPr bwMode="auto">
              <a:xfrm>
                <a:off x="1787" y="31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35" name="Oval 1515"/>
              <p:cNvSpPr>
                <a:spLocks noChangeArrowheads="1"/>
              </p:cNvSpPr>
              <p:nvPr/>
            </p:nvSpPr>
            <p:spPr bwMode="auto">
              <a:xfrm>
                <a:off x="1787" y="32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36" name="Oval 1516"/>
              <p:cNvSpPr>
                <a:spLocks noChangeArrowheads="1"/>
              </p:cNvSpPr>
              <p:nvPr/>
            </p:nvSpPr>
            <p:spPr bwMode="auto">
              <a:xfrm>
                <a:off x="1787" y="33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37" name="Oval 1517"/>
              <p:cNvSpPr>
                <a:spLocks noChangeArrowheads="1"/>
              </p:cNvSpPr>
              <p:nvPr/>
            </p:nvSpPr>
            <p:spPr bwMode="auto">
              <a:xfrm>
                <a:off x="1791" y="31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38" name="Oval 1518"/>
              <p:cNvSpPr>
                <a:spLocks noChangeArrowheads="1"/>
              </p:cNvSpPr>
              <p:nvPr/>
            </p:nvSpPr>
            <p:spPr bwMode="auto">
              <a:xfrm>
                <a:off x="1791" y="29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39" name="Oval 1519"/>
              <p:cNvSpPr>
                <a:spLocks noChangeArrowheads="1"/>
              </p:cNvSpPr>
              <p:nvPr/>
            </p:nvSpPr>
            <p:spPr bwMode="auto">
              <a:xfrm>
                <a:off x="1794" y="32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40" name="Oval 1520"/>
              <p:cNvSpPr>
                <a:spLocks noChangeArrowheads="1"/>
              </p:cNvSpPr>
              <p:nvPr/>
            </p:nvSpPr>
            <p:spPr bwMode="auto">
              <a:xfrm>
                <a:off x="1794" y="31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41" name="Oval 1521"/>
              <p:cNvSpPr>
                <a:spLocks noChangeArrowheads="1"/>
              </p:cNvSpPr>
              <p:nvPr/>
            </p:nvSpPr>
            <p:spPr bwMode="auto">
              <a:xfrm>
                <a:off x="1794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42" name="Oval 1522"/>
              <p:cNvSpPr>
                <a:spLocks noChangeArrowheads="1"/>
              </p:cNvSpPr>
              <p:nvPr/>
            </p:nvSpPr>
            <p:spPr bwMode="auto">
              <a:xfrm>
                <a:off x="1794" y="32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43" name="Oval 1523"/>
              <p:cNvSpPr>
                <a:spLocks noChangeArrowheads="1"/>
              </p:cNvSpPr>
              <p:nvPr/>
            </p:nvSpPr>
            <p:spPr bwMode="auto">
              <a:xfrm>
                <a:off x="1798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44" name="Oval 1524"/>
              <p:cNvSpPr>
                <a:spLocks noChangeArrowheads="1"/>
              </p:cNvSpPr>
              <p:nvPr/>
            </p:nvSpPr>
            <p:spPr bwMode="auto">
              <a:xfrm>
                <a:off x="1798" y="28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45" name="Oval 1525"/>
              <p:cNvSpPr>
                <a:spLocks noChangeArrowheads="1"/>
              </p:cNvSpPr>
              <p:nvPr/>
            </p:nvSpPr>
            <p:spPr bwMode="auto">
              <a:xfrm>
                <a:off x="1801" y="26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46" name="Oval 1526"/>
              <p:cNvSpPr>
                <a:spLocks noChangeArrowheads="1"/>
              </p:cNvSpPr>
              <p:nvPr/>
            </p:nvSpPr>
            <p:spPr bwMode="auto">
              <a:xfrm>
                <a:off x="1801" y="34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47" name="Oval 1527"/>
              <p:cNvSpPr>
                <a:spLocks noChangeArrowheads="1"/>
              </p:cNvSpPr>
              <p:nvPr/>
            </p:nvSpPr>
            <p:spPr bwMode="auto">
              <a:xfrm>
                <a:off x="1801" y="21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48" name="Oval 1528"/>
              <p:cNvSpPr>
                <a:spLocks noChangeArrowheads="1"/>
              </p:cNvSpPr>
              <p:nvPr/>
            </p:nvSpPr>
            <p:spPr bwMode="auto">
              <a:xfrm>
                <a:off x="1801" y="30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49" name="Oval 1529"/>
              <p:cNvSpPr>
                <a:spLocks noChangeArrowheads="1"/>
              </p:cNvSpPr>
              <p:nvPr/>
            </p:nvSpPr>
            <p:spPr bwMode="auto">
              <a:xfrm>
                <a:off x="1801" y="34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50" name="Oval 1530"/>
              <p:cNvSpPr>
                <a:spLocks noChangeArrowheads="1"/>
              </p:cNvSpPr>
              <p:nvPr/>
            </p:nvSpPr>
            <p:spPr bwMode="auto">
              <a:xfrm>
                <a:off x="1801" y="28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51" name="Oval 1531"/>
              <p:cNvSpPr>
                <a:spLocks noChangeArrowheads="1"/>
              </p:cNvSpPr>
              <p:nvPr/>
            </p:nvSpPr>
            <p:spPr bwMode="auto">
              <a:xfrm>
                <a:off x="1805" y="32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52" name="Oval 1532"/>
              <p:cNvSpPr>
                <a:spLocks noChangeArrowheads="1"/>
              </p:cNvSpPr>
              <p:nvPr/>
            </p:nvSpPr>
            <p:spPr bwMode="auto">
              <a:xfrm>
                <a:off x="1805" y="320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53" name="Oval 1533"/>
              <p:cNvSpPr>
                <a:spLocks noChangeArrowheads="1"/>
              </p:cNvSpPr>
              <p:nvPr/>
            </p:nvSpPr>
            <p:spPr bwMode="auto">
              <a:xfrm>
                <a:off x="1808" y="31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54" name="Oval 1534"/>
              <p:cNvSpPr>
                <a:spLocks noChangeArrowheads="1"/>
              </p:cNvSpPr>
              <p:nvPr/>
            </p:nvSpPr>
            <p:spPr bwMode="auto">
              <a:xfrm>
                <a:off x="1808" y="27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55" name="Oval 1535"/>
              <p:cNvSpPr>
                <a:spLocks noChangeArrowheads="1"/>
              </p:cNvSpPr>
              <p:nvPr/>
            </p:nvSpPr>
            <p:spPr bwMode="auto">
              <a:xfrm>
                <a:off x="1808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56" name="Oval 1536"/>
              <p:cNvSpPr>
                <a:spLocks noChangeArrowheads="1"/>
              </p:cNvSpPr>
              <p:nvPr/>
            </p:nvSpPr>
            <p:spPr bwMode="auto">
              <a:xfrm>
                <a:off x="1812" y="33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57" name="Oval 1537"/>
              <p:cNvSpPr>
                <a:spLocks noChangeArrowheads="1"/>
              </p:cNvSpPr>
              <p:nvPr/>
            </p:nvSpPr>
            <p:spPr bwMode="auto">
              <a:xfrm>
                <a:off x="1812" y="30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58" name="Oval 1538"/>
              <p:cNvSpPr>
                <a:spLocks noChangeArrowheads="1"/>
              </p:cNvSpPr>
              <p:nvPr/>
            </p:nvSpPr>
            <p:spPr bwMode="auto">
              <a:xfrm>
                <a:off x="1812" y="31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59" name="Oval 1539"/>
              <p:cNvSpPr>
                <a:spLocks noChangeArrowheads="1"/>
              </p:cNvSpPr>
              <p:nvPr/>
            </p:nvSpPr>
            <p:spPr bwMode="auto">
              <a:xfrm>
                <a:off x="1812" y="332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60" name="Oval 1540"/>
              <p:cNvSpPr>
                <a:spLocks noChangeArrowheads="1"/>
              </p:cNvSpPr>
              <p:nvPr/>
            </p:nvSpPr>
            <p:spPr bwMode="auto">
              <a:xfrm>
                <a:off x="1812" y="31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61" name="Oval 1541"/>
              <p:cNvSpPr>
                <a:spLocks noChangeArrowheads="1"/>
              </p:cNvSpPr>
              <p:nvPr/>
            </p:nvSpPr>
            <p:spPr bwMode="auto">
              <a:xfrm>
                <a:off x="1815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62" name="Oval 1542"/>
              <p:cNvSpPr>
                <a:spLocks noChangeArrowheads="1"/>
              </p:cNvSpPr>
              <p:nvPr/>
            </p:nvSpPr>
            <p:spPr bwMode="auto">
              <a:xfrm>
                <a:off x="1815" y="32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63" name="Oval 1543"/>
              <p:cNvSpPr>
                <a:spLocks noChangeArrowheads="1"/>
              </p:cNvSpPr>
              <p:nvPr/>
            </p:nvSpPr>
            <p:spPr bwMode="auto">
              <a:xfrm>
                <a:off x="1819" y="30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64" name="Oval 1544"/>
              <p:cNvSpPr>
                <a:spLocks noChangeArrowheads="1"/>
              </p:cNvSpPr>
              <p:nvPr/>
            </p:nvSpPr>
            <p:spPr bwMode="auto">
              <a:xfrm>
                <a:off x="1819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65" name="Oval 1545"/>
              <p:cNvSpPr>
                <a:spLocks noChangeArrowheads="1"/>
              </p:cNvSpPr>
              <p:nvPr/>
            </p:nvSpPr>
            <p:spPr bwMode="auto">
              <a:xfrm>
                <a:off x="1819" y="29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66" name="Oval 1546"/>
              <p:cNvSpPr>
                <a:spLocks noChangeArrowheads="1"/>
              </p:cNvSpPr>
              <p:nvPr/>
            </p:nvSpPr>
            <p:spPr bwMode="auto">
              <a:xfrm>
                <a:off x="1822" y="319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67" name="Oval 1547"/>
              <p:cNvSpPr>
                <a:spLocks noChangeArrowheads="1"/>
              </p:cNvSpPr>
              <p:nvPr/>
            </p:nvSpPr>
            <p:spPr bwMode="auto">
              <a:xfrm>
                <a:off x="1822" y="33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68" name="Oval 1548"/>
              <p:cNvSpPr>
                <a:spLocks noChangeArrowheads="1"/>
              </p:cNvSpPr>
              <p:nvPr/>
            </p:nvSpPr>
            <p:spPr bwMode="auto">
              <a:xfrm>
                <a:off x="1822" y="31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69" name="Oval 1549"/>
              <p:cNvSpPr>
                <a:spLocks noChangeArrowheads="1"/>
              </p:cNvSpPr>
              <p:nvPr/>
            </p:nvSpPr>
            <p:spPr bwMode="auto">
              <a:xfrm>
                <a:off x="1822" y="33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70" name="Oval 1550"/>
              <p:cNvSpPr>
                <a:spLocks noChangeArrowheads="1"/>
              </p:cNvSpPr>
              <p:nvPr/>
            </p:nvSpPr>
            <p:spPr bwMode="auto">
              <a:xfrm>
                <a:off x="1822" y="24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71" name="Oval 1551"/>
              <p:cNvSpPr>
                <a:spLocks noChangeArrowheads="1"/>
              </p:cNvSpPr>
              <p:nvPr/>
            </p:nvSpPr>
            <p:spPr bwMode="auto">
              <a:xfrm>
                <a:off x="1826" y="320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72" name="Oval 1552"/>
              <p:cNvSpPr>
                <a:spLocks noChangeArrowheads="1"/>
              </p:cNvSpPr>
              <p:nvPr/>
            </p:nvSpPr>
            <p:spPr bwMode="auto">
              <a:xfrm>
                <a:off x="1826" y="320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73" name="Oval 1553"/>
              <p:cNvSpPr>
                <a:spLocks noChangeArrowheads="1"/>
              </p:cNvSpPr>
              <p:nvPr/>
            </p:nvSpPr>
            <p:spPr bwMode="auto">
              <a:xfrm>
                <a:off x="1826" y="32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74" name="Oval 1554"/>
              <p:cNvSpPr>
                <a:spLocks noChangeArrowheads="1"/>
              </p:cNvSpPr>
              <p:nvPr/>
            </p:nvSpPr>
            <p:spPr bwMode="auto">
              <a:xfrm>
                <a:off x="1826" y="32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75" name="Oval 1555"/>
              <p:cNvSpPr>
                <a:spLocks noChangeArrowheads="1"/>
              </p:cNvSpPr>
              <p:nvPr/>
            </p:nvSpPr>
            <p:spPr bwMode="auto">
              <a:xfrm>
                <a:off x="1829" y="23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76" name="Oval 1556"/>
              <p:cNvSpPr>
                <a:spLocks noChangeArrowheads="1"/>
              </p:cNvSpPr>
              <p:nvPr/>
            </p:nvSpPr>
            <p:spPr bwMode="auto">
              <a:xfrm>
                <a:off x="1829" y="33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77" name="Oval 1557"/>
              <p:cNvSpPr>
                <a:spLocks noChangeArrowheads="1"/>
              </p:cNvSpPr>
              <p:nvPr/>
            </p:nvSpPr>
            <p:spPr bwMode="auto">
              <a:xfrm>
                <a:off x="1829" y="319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78" name="Oval 1558"/>
              <p:cNvSpPr>
                <a:spLocks noChangeArrowheads="1"/>
              </p:cNvSpPr>
              <p:nvPr/>
            </p:nvSpPr>
            <p:spPr bwMode="auto">
              <a:xfrm>
                <a:off x="1829" y="31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79" name="Oval 1559"/>
              <p:cNvSpPr>
                <a:spLocks noChangeArrowheads="1"/>
              </p:cNvSpPr>
              <p:nvPr/>
            </p:nvSpPr>
            <p:spPr bwMode="auto">
              <a:xfrm>
                <a:off x="1833" y="33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80" name="Oval 1560"/>
              <p:cNvSpPr>
                <a:spLocks noChangeArrowheads="1"/>
              </p:cNvSpPr>
              <p:nvPr/>
            </p:nvSpPr>
            <p:spPr bwMode="auto">
              <a:xfrm>
                <a:off x="1833" y="33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81" name="Oval 1561"/>
              <p:cNvSpPr>
                <a:spLocks noChangeArrowheads="1"/>
              </p:cNvSpPr>
              <p:nvPr/>
            </p:nvSpPr>
            <p:spPr bwMode="auto">
              <a:xfrm>
                <a:off x="1833" y="32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82" name="Oval 1562"/>
              <p:cNvSpPr>
                <a:spLocks noChangeArrowheads="1"/>
              </p:cNvSpPr>
              <p:nvPr/>
            </p:nvSpPr>
            <p:spPr bwMode="auto">
              <a:xfrm>
                <a:off x="1833" y="28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83" name="Oval 1563"/>
              <p:cNvSpPr>
                <a:spLocks noChangeArrowheads="1"/>
              </p:cNvSpPr>
              <p:nvPr/>
            </p:nvSpPr>
            <p:spPr bwMode="auto">
              <a:xfrm>
                <a:off x="1833" y="31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84" name="Oval 1564"/>
              <p:cNvSpPr>
                <a:spLocks noChangeArrowheads="1"/>
              </p:cNvSpPr>
              <p:nvPr/>
            </p:nvSpPr>
            <p:spPr bwMode="auto">
              <a:xfrm>
                <a:off x="1833" y="33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85" name="Oval 1565"/>
              <p:cNvSpPr>
                <a:spLocks noChangeArrowheads="1"/>
              </p:cNvSpPr>
              <p:nvPr/>
            </p:nvSpPr>
            <p:spPr bwMode="auto">
              <a:xfrm>
                <a:off x="1833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86" name="Oval 1566"/>
              <p:cNvSpPr>
                <a:spLocks noChangeArrowheads="1"/>
              </p:cNvSpPr>
              <p:nvPr/>
            </p:nvSpPr>
            <p:spPr bwMode="auto">
              <a:xfrm>
                <a:off x="1836" y="31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87" name="Oval 1567"/>
              <p:cNvSpPr>
                <a:spLocks noChangeArrowheads="1"/>
              </p:cNvSpPr>
              <p:nvPr/>
            </p:nvSpPr>
            <p:spPr bwMode="auto">
              <a:xfrm>
                <a:off x="1836" y="31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88" name="Oval 1568"/>
              <p:cNvSpPr>
                <a:spLocks noChangeArrowheads="1"/>
              </p:cNvSpPr>
              <p:nvPr/>
            </p:nvSpPr>
            <p:spPr bwMode="auto">
              <a:xfrm>
                <a:off x="1836" y="33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89" name="Oval 1569"/>
              <p:cNvSpPr>
                <a:spLocks noChangeArrowheads="1"/>
              </p:cNvSpPr>
              <p:nvPr/>
            </p:nvSpPr>
            <p:spPr bwMode="auto">
              <a:xfrm>
                <a:off x="1840" y="33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90" name="Oval 1570"/>
              <p:cNvSpPr>
                <a:spLocks noChangeArrowheads="1"/>
              </p:cNvSpPr>
              <p:nvPr/>
            </p:nvSpPr>
            <p:spPr bwMode="auto">
              <a:xfrm>
                <a:off x="1840" y="31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91" name="Oval 1571"/>
              <p:cNvSpPr>
                <a:spLocks noChangeArrowheads="1"/>
              </p:cNvSpPr>
              <p:nvPr/>
            </p:nvSpPr>
            <p:spPr bwMode="auto">
              <a:xfrm>
                <a:off x="1843" y="32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92" name="Oval 1572"/>
              <p:cNvSpPr>
                <a:spLocks noChangeArrowheads="1"/>
              </p:cNvSpPr>
              <p:nvPr/>
            </p:nvSpPr>
            <p:spPr bwMode="auto">
              <a:xfrm>
                <a:off x="1843" y="32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93" name="Oval 1573"/>
              <p:cNvSpPr>
                <a:spLocks noChangeArrowheads="1"/>
              </p:cNvSpPr>
              <p:nvPr/>
            </p:nvSpPr>
            <p:spPr bwMode="auto">
              <a:xfrm>
                <a:off x="1843" y="32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94" name="Oval 1574"/>
              <p:cNvSpPr>
                <a:spLocks noChangeArrowheads="1"/>
              </p:cNvSpPr>
              <p:nvPr/>
            </p:nvSpPr>
            <p:spPr bwMode="auto">
              <a:xfrm>
                <a:off x="1847" y="26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95" name="Oval 1575"/>
              <p:cNvSpPr>
                <a:spLocks noChangeArrowheads="1"/>
              </p:cNvSpPr>
              <p:nvPr/>
            </p:nvSpPr>
            <p:spPr bwMode="auto">
              <a:xfrm>
                <a:off x="1847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96" name="Oval 1576"/>
              <p:cNvSpPr>
                <a:spLocks noChangeArrowheads="1"/>
              </p:cNvSpPr>
              <p:nvPr/>
            </p:nvSpPr>
            <p:spPr bwMode="auto">
              <a:xfrm>
                <a:off x="1847" y="289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97" name="Oval 1577"/>
              <p:cNvSpPr>
                <a:spLocks noChangeArrowheads="1"/>
              </p:cNvSpPr>
              <p:nvPr/>
            </p:nvSpPr>
            <p:spPr bwMode="auto">
              <a:xfrm>
                <a:off x="1847" y="30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98" name="Oval 1578"/>
              <p:cNvSpPr>
                <a:spLocks noChangeArrowheads="1"/>
              </p:cNvSpPr>
              <p:nvPr/>
            </p:nvSpPr>
            <p:spPr bwMode="auto">
              <a:xfrm>
                <a:off x="1850" y="33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499" name="Oval 1579"/>
              <p:cNvSpPr>
                <a:spLocks noChangeArrowheads="1"/>
              </p:cNvSpPr>
              <p:nvPr/>
            </p:nvSpPr>
            <p:spPr bwMode="auto">
              <a:xfrm>
                <a:off x="1850" y="21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00" name="Oval 1580"/>
              <p:cNvSpPr>
                <a:spLocks noChangeArrowheads="1"/>
              </p:cNvSpPr>
              <p:nvPr/>
            </p:nvSpPr>
            <p:spPr bwMode="auto">
              <a:xfrm>
                <a:off x="1850" y="355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01" name="Oval 1581"/>
              <p:cNvSpPr>
                <a:spLocks noChangeArrowheads="1"/>
              </p:cNvSpPr>
              <p:nvPr/>
            </p:nvSpPr>
            <p:spPr bwMode="auto">
              <a:xfrm>
                <a:off x="1850" y="31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02" name="Oval 1582"/>
              <p:cNvSpPr>
                <a:spLocks noChangeArrowheads="1"/>
              </p:cNvSpPr>
              <p:nvPr/>
            </p:nvSpPr>
            <p:spPr bwMode="auto">
              <a:xfrm>
                <a:off x="1854" y="30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03" name="Oval 1583"/>
              <p:cNvSpPr>
                <a:spLocks noChangeArrowheads="1"/>
              </p:cNvSpPr>
              <p:nvPr/>
            </p:nvSpPr>
            <p:spPr bwMode="auto">
              <a:xfrm>
                <a:off x="1854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04" name="Oval 1584"/>
              <p:cNvSpPr>
                <a:spLocks noChangeArrowheads="1"/>
              </p:cNvSpPr>
              <p:nvPr/>
            </p:nvSpPr>
            <p:spPr bwMode="auto">
              <a:xfrm>
                <a:off x="1857" y="25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05" name="Oval 1585"/>
              <p:cNvSpPr>
                <a:spLocks noChangeArrowheads="1"/>
              </p:cNvSpPr>
              <p:nvPr/>
            </p:nvSpPr>
            <p:spPr bwMode="auto">
              <a:xfrm>
                <a:off x="1857" y="30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06" name="Oval 1586"/>
              <p:cNvSpPr>
                <a:spLocks noChangeArrowheads="1"/>
              </p:cNvSpPr>
              <p:nvPr/>
            </p:nvSpPr>
            <p:spPr bwMode="auto">
              <a:xfrm>
                <a:off x="1861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07" name="Oval 1587"/>
              <p:cNvSpPr>
                <a:spLocks noChangeArrowheads="1"/>
              </p:cNvSpPr>
              <p:nvPr/>
            </p:nvSpPr>
            <p:spPr bwMode="auto">
              <a:xfrm>
                <a:off x="1861" y="283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08" name="Oval 1588"/>
              <p:cNvSpPr>
                <a:spLocks noChangeArrowheads="1"/>
              </p:cNvSpPr>
              <p:nvPr/>
            </p:nvSpPr>
            <p:spPr bwMode="auto">
              <a:xfrm>
                <a:off x="1861" y="31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09" name="Oval 1589"/>
              <p:cNvSpPr>
                <a:spLocks noChangeArrowheads="1"/>
              </p:cNvSpPr>
              <p:nvPr/>
            </p:nvSpPr>
            <p:spPr bwMode="auto">
              <a:xfrm>
                <a:off x="1864" y="31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10" name="Oval 1590"/>
              <p:cNvSpPr>
                <a:spLocks noChangeArrowheads="1"/>
              </p:cNvSpPr>
              <p:nvPr/>
            </p:nvSpPr>
            <p:spPr bwMode="auto">
              <a:xfrm>
                <a:off x="1864" y="31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11" name="Oval 1591"/>
              <p:cNvSpPr>
                <a:spLocks noChangeArrowheads="1"/>
              </p:cNvSpPr>
              <p:nvPr/>
            </p:nvSpPr>
            <p:spPr bwMode="auto">
              <a:xfrm>
                <a:off x="1868" y="31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12" name="Oval 1592"/>
              <p:cNvSpPr>
                <a:spLocks noChangeArrowheads="1"/>
              </p:cNvSpPr>
              <p:nvPr/>
            </p:nvSpPr>
            <p:spPr bwMode="auto">
              <a:xfrm>
                <a:off x="1868" y="33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13" name="Oval 1593"/>
              <p:cNvSpPr>
                <a:spLocks noChangeArrowheads="1"/>
              </p:cNvSpPr>
              <p:nvPr/>
            </p:nvSpPr>
            <p:spPr bwMode="auto">
              <a:xfrm>
                <a:off x="1868" y="34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14" name="Oval 1594"/>
              <p:cNvSpPr>
                <a:spLocks noChangeArrowheads="1"/>
              </p:cNvSpPr>
              <p:nvPr/>
            </p:nvSpPr>
            <p:spPr bwMode="auto">
              <a:xfrm>
                <a:off x="1868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15" name="Oval 1595"/>
              <p:cNvSpPr>
                <a:spLocks noChangeArrowheads="1"/>
              </p:cNvSpPr>
              <p:nvPr/>
            </p:nvSpPr>
            <p:spPr bwMode="auto">
              <a:xfrm>
                <a:off x="1868" y="18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16" name="Oval 1596"/>
              <p:cNvSpPr>
                <a:spLocks noChangeArrowheads="1"/>
              </p:cNvSpPr>
              <p:nvPr/>
            </p:nvSpPr>
            <p:spPr bwMode="auto">
              <a:xfrm>
                <a:off x="1871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17" name="Oval 1597"/>
              <p:cNvSpPr>
                <a:spLocks noChangeArrowheads="1"/>
              </p:cNvSpPr>
              <p:nvPr/>
            </p:nvSpPr>
            <p:spPr bwMode="auto">
              <a:xfrm>
                <a:off x="1871" y="31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18" name="Oval 1598"/>
              <p:cNvSpPr>
                <a:spLocks noChangeArrowheads="1"/>
              </p:cNvSpPr>
              <p:nvPr/>
            </p:nvSpPr>
            <p:spPr bwMode="auto">
              <a:xfrm>
                <a:off x="1871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19" name="Oval 1599"/>
              <p:cNvSpPr>
                <a:spLocks noChangeArrowheads="1"/>
              </p:cNvSpPr>
              <p:nvPr/>
            </p:nvSpPr>
            <p:spPr bwMode="auto">
              <a:xfrm>
                <a:off x="1875" y="31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20" name="Oval 1600"/>
              <p:cNvSpPr>
                <a:spLocks noChangeArrowheads="1"/>
              </p:cNvSpPr>
              <p:nvPr/>
            </p:nvSpPr>
            <p:spPr bwMode="auto">
              <a:xfrm>
                <a:off x="1875" y="2995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21" name="Oval 1601"/>
              <p:cNvSpPr>
                <a:spLocks noChangeArrowheads="1"/>
              </p:cNvSpPr>
              <p:nvPr/>
            </p:nvSpPr>
            <p:spPr bwMode="auto">
              <a:xfrm>
                <a:off x="1875" y="30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22" name="Oval 1602"/>
              <p:cNvSpPr>
                <a:spLocks noChangeArrowheads="1"/>
              </p:cNvSpPr>
              <p:nvPr/>
            </p:nvSpPr>
            <p:spPr bwMode="auto">
              <a:xfrm>
                <a:off x="1878" y="30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23" name="Oval 1603"/>
              <p:cNvSpPr>
                <a:spLocks noChangeArrowheads="1"/>
              </p:cNvSpPr>
              <p:nvPr/>
            </p:nvSpPr>
            <p:spPr bwMode="auto">
              <a:xfrm>
                <a:off x="1878" y="32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24" name="Oval 1604"/>
              <p:cNvSpPr>
                <a:spLocks noChangeArrowheads="1"/>
              </p:cNvSpPr>
              <p:nvPr/>
            </p:nvSpPr>
            <p:spPr bwMode="auto">
              <a:xfrm>
                <a:off x="1882" y="32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25" name="Oval 1605"/>
              <p:cNvSpPr>
                <a:spLocks noChangeArrowheads="1"/>
              </p:cNvSpPr>
              <p:nvPr/>
            </p:nvSpPr>
            <p:spPr bwMode="auto">
              <a:xfrm>
                <a:off x="1882" y="31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26" name="Oval 1606"/>
              <p:cNvSpPr>
                <a:spLocks noChangeArrowheads="1"/>
              </p:cNvSpPr>
              <p:nvPr/>
            </p:nvSpPr>
            <p:spPr bwMode="auto">
              <a:xfrm>
                <a:off x="1885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27" name="Oval 1607"/>
              <p:cNvSpPr>
                <a:spLocks noChangeArrowheads="1"/>
              </p:cNvSpPr>
              <p:nvPr/>
            </p:nvSpPr>
            <p:spPr bwMode="auto">
              <a:xfrm>
                <a:off x="1885" y="31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28" name="Oval 1608"/>
              <p:cNvSpPr>
                <a:spLocks noChangeArrowheads="1"/>
              </p:cNvSpPr>
              <p:nvPr/>
            </p:nvSpPr>
            <p:spPr bwMode="auto">
              <a:xfrm>
                <a:off x="1889" y="29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29" name="Oval 1609"/>
              <p:cNvSpPr>
                <a:spLocks noChangeArrowheads="1"/>
              </p:cNvSpPr>
              <p:nvPr/>
            </p:nvSpPr>
            <p:spPr bwMode="auto">
              <a:xfrm>
                <a:off x="1889" y="320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30" name="Oval 1610"/>
              <p:cNvSpPr>
                <a:spLocks noChangeArrowheads="1"/>
              </p:cNvSpPr>
              <p:nvPr/>
            </p:nvSpPr>
            <p:spPr bwMode="auto">
              <a:xfrm>
                <a:off x="1889" y="29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531" name="Oval 1611"/>
              <p:cNvSpPr>
                <a:spLocks noChangeArrowheads="1"/>
              </p:cNvSpPr>
              <p:nvPr/>
            </p:nvSpPr>
            <p:spPr bwMode="auto">
              <a:xfrm>
                <a:off x="1889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4554" name="Group 1813"/>
            <p:cNvGrpSpPr>
              <a:grpSpLocks/>
            </p:cNvGrpSpPr>
            <p:nvPr/>
          </p:nvGrpSpPr>
          <p:grpSpPr bwMode="auto">
            <a:xfrm>
              <a:off x="1889" y="2006"/>
              <a:ext cx="314" cy="1575"/>
              <a:chOff x="1889" y="2006"/>
              <a:chExt cx="314" cy="1575"/>
            </a:xfrm>
          </p:grpSpPr>
          <p:sp>
            <p:nvSpPr>
              <p:cNvPr id="54132" name="Oval 1613"/>
              <p:cNvSpPr>
                <a:spLocks noChangeArrowheads="1"/>
              </p:cNvSpPr>
              <p:nvPr/>
            </p:nvSpPr>
            <p:spPr bwMode="auto">
              <a:xfrm>
                <a:off x="1889" y="31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33" name="Oval 1614"/>
              <p:cNvSpPr>
                <a:spLocks noChangeArrowheads="1"/>
              </p:cNvSpPr>
              <p:nvPr/>
            </p:nvSpPr>
            <p:spPr bwMode="auto">
              <a:xfrm>
                <a:off x="1889" y="31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34" name="Oval 1615"/>
              <p:cNvSpPr>
                <a:spLocks noChangeArrowheads="1"/>
              </p:cNvSpPr>
              <p:nvPr/>
            </p:nvSpPr>
            <p:spPr bwMode="auto">
              <a:xfrm>
                <a:off x="1892" y="31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35" name="Oval 1616"/>
              <p:cNvSpPr>
                <a:spLocks noChangeArrowheads="1"/>
              </p:cNvSpPr>
              <p:nvPr/>
            </p:nvSpPr>
            <p:spPr bwMode="auto">
              <a:xfrm>
                <a:off x="1892" y="31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36" name="Oval 1617"/>
              <p:cNvSpPr>
                <a:spLocks noChangeArrowheads="1"/>
              </p:cNvSpPr>
              <p:nvPr/>
            </p:nvSpPr>
            <p:spPr bwMode="auto">
              <a:xfrm>
                <a:off x="1892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37" name="Oval 1618"/>
              <p:cNvSpPr>
                <a:spLocks noChangeArrowheads="1"/>
              </p:cNvSpPr>
              <p:nvPr/>
            </p:nvSpPr>
            <p:spPr bwMode="auto">
              <a:xfrm>
                <a:off x="1892" y="32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38" name="Oval 1619"/>
              <p:cNvSpPr>
                <a:spLocks noChangeArrowheads="1"/>
              </p:cNvSpPr>
              <p:nvPr/>
            </p:nvSpPr>
            <p:spPr bwMode="auto">
              <a:xfrm>
                <a:off x="1892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39" name="Oval 1620"/>
              <p:cNvSpPr>
                <a:spLocks noChangeArrowheads="1"/>
              </p:cNvSpPr>
              <p:nvPr/>
            </p:nvSpPr>
            <p:spPr bwMode="auto">
              <a:xfrm>
                <a:off x="1896" y="31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40" name="Oval 1621"/>
              <p:cNvSpPr>
                <a:spLocks noChangeArrowheads="1"/>
              </p:cNvSpPr>
              <p:nvPr/>
            </p:nvSpPr>
            <p:spPr bwMode="auto">
              <a:xfrm>
                <a:off x="1896" y="34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41" name="Oval 1622"/>
              <p:cNvSpPr>
                <a:spLocks noChangeArrowheads="1"/>
              </p:cNvSpPr>
              <p:nvPr/>
            </p:nvSpPr>
            <p:spPr bwMode="auto">
              <a:xfrm>
                <a:off x="1896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42" name="Oval 1623"/>
              <p:cNvSpPr>
                <a:spLocks noChangeArrowheads="1"/>
              </p:cNvSpPr>
              <p:nvPr/>
            </p:nvSpPr>
            <p:spPr bwMode="auto">
              <a:xfrm>
                <a:off x="1899" y="28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43" name="Oval 1624"/>
              <p:cNvSpPr>
                <a:spLocks noChangeArrowheads="1"/>
              </p:cNvSpPr>
              <p:nvPr/>
            </p:nvSpPr>
            <p:spPr bwMode="auto">
              <a:xfrm>
                <a:off x="1903" y="3173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44" name="Oval 1625"/>
              <p:cNvSpPr>
                <a:spLocks noChangeArrowheads="1"/>
              </p:cNvSpPr>
              <p:nvPr/>
            </p:nvSpPr>
            <p:spPr bwMode="auto">
              <a:xfrm>
                <a:off x="1903" y="3103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45" name="Oval 1626"/>
              <p:cNvSpPr>
                <a:spLocks noChangeArrowheads="1"/>
              </p:cNvSpPr>
              <p:nvPr/>
            </p:nvSpPr>
            <p:spPr bwMode="auto">
              <a:xfrm>
                <a:off x="1906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46" name="Oval 1627"/>
              <p:cNvSpPr>
                <a:spLocks noChangeArrowheads="1"/>
              </p:cNvSpPr>
              <p:nvPr/>
            </p:nvSpPr>
            <p:spPr bwMode="auto">
              <a:xfrm>
                <a:off x="1910" y="3232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47" name="Oval 1628"/>
              <p:cNvSpPr>
                <a:spLocks noChangeArrowheads="1"/>
              </p:cNvSpPr>
              <p:nvPr/>
            </p:nvSpPr>
            <p:spPr bwMode="auto">
              <a:xfrm>
                <a:off x="1910" y="3183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48" name="Oval 1629"/>
              <p:cNvSpPr>
                <a:spLocks noChangeArrowheads="1"/>
              </p:cNvSpPr>
              <p:nvPr/>
            </p:nvSpPr>
            <p:spPr bwMode="auto">
              <a:xfrm>
                <a:off x="1910" y="3148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49" name="Oval 1630"/>
              <p:cNvSpPr>
                <a:spLocks noChangeArrowheads="1"/>
              </p:cNvSpPr>
              <p:nvPr/>
            </p:nvSpPr>
            <p:spPr bwMode="auto">
              <a:xfrm>
                <a:off x="1913" y="31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50" name="Oval 1631"/>
              <p:cNvSpPr>
                <a:spLocks noChangeArrowheads="1"/>
              </p:cNvSpPr>
              <p:nvPr/>
            </p:nvSpPr>
            <p:spPr bwMode="auto">
              <a:xfrm>
                <a:off x="1913" y="29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51" name="Oval 1632"/>
              <p:cNvSpPr>
                <a:spLocks noChangeArrowheads="1"/>
              </p:cNvSpPr>
              <p:nvPr/>
            </p:nvSpPr>
            <p:spPr bwMode="auto">
              <a:xfrm>
                <a:off x="1913" y="30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52" name="Oval 1633"/>
              <p:cNvSpPr>
                <a:spLocks noChangeArrowheads="1"/>
              </p:cNvSpPr>
              <p:nvPr/>
            </p:nvSpPr>
            <p:spPr bwMode="auto">
              <a:xfrm>
                <a:off x="1913" y="26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53" name="Oval 1634"/>
              <p:cNvSpPr>
                <a:spLocks noChangeArrowheads="1"/>
              </p:cNvSpPr>
              <p:nvPr/>
            </p:nvSpPr>
            <p:spPr bwMode="auto">
              <a:xfrm>
                <a:off x="1917" y="326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54" name="Oval 1635"/>
              <p:cNvSpPr>
                <a:spLocks noChangeArrowheads="1"/>
              </p:cNvSpPr>
              <p:nvPr/>
            </p:nvSpPr>
            <p:spPr bwMode="auto">
              <a:xfrm>
                <a:off x="1923" y="30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55" name="Oval 1636"/>
              <p:cNvSpPr>
                <a:spLocks noChangeArrowheads="1"/>
              </p:cNvSpPr>
              <p:nvPr/>
            </p:nvSpPr>
            <p:spPr bwMode="auto">
              <a:xfrm>
                <a:off x="1923" y="32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56" name="Oval 1637"/>
              <p:cNvSpPr>
                <a:spLocks noChangeArrowheads="1"/>
              </p:cNvSpPr>
              <p:nvPr/>
            </p:nvSpPr>
            <p:spPr bwMode="auto">
              <a:xfrm>
                <a:off x="1923" y="32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57" name="Oval 1638"/>
              <p:cNvSpPr>
                <a:spLocks noChangeArrowheads="1"/>
              </p:cNvSpPr>
              <p:nvPr/>
            </p:nvSpPr>
            <p:spPr bwMode="auto">
              <a:xfrm>
                <a:off x="1927" y="32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58" name="Oval 1639"/>
              <p:cNvSpPr>
                <a:spLocks noChangeArrowheads="1"/>
              </p:cNvSpPr>
              <p:nvPr/>
            </p:nvSpPr>
            <p:spPr bwMode="auto">
              <a:xfrm>
                <a:off x="1927" y="33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59" name="Oval 1640"/>
              <p:cNvSpPr>
                <a:spLocks noChangeArrowheads="1"/>
              </p:cNvSpPr>
              <p:nvPr/>
            </p:nvSpPr>
            <p:spPr bwMode="auto">
              <a:xfrm>
                <a:off x="1927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60" name="Oval 1641"/>
              <p:cNvSpPr>
                <a:spLocks noChangeArrowheads="1"/>
              </p:cNvSpPr>
              <p:nvPr/>
            </p:nvSpPr>
            <p:spPr bwMode="auto">
              <a:xfrm>
                <a:off x="1927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61" name="Oval 1642"/>
              <p:cNvSpPr>
                <a:spLocks noChangeArrowheads="1"/>
              </p:cNvSpPr>
              <p:nvPr/>
            </p:nvSpPr>
            <p:spPr bwMode="auto">
              <a:xfrm>
                <a:off x="1927" y="32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62" name="Oval 1643"/>
              <p:cNvSpPr>
                <a:spLocks noChangeArrowheads="1"/>
              </p:cNvSpPr>
              <p:nvPr/>
            </p:nvSpPr>
            <p:spPr bwMode="auto">
              <a:xfrm>
                <a:off x="1927" y="32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63" name="Oval 1644"/>
              <p:cNvSpPr>
                <a:spLocks noChangeArrowheads="1"/>
              </p:cNvSpPr>
              <p:nvPr/>
            </p:nvSpPr>
            <p:spPr bwMode="auto">
              <a:xfrm>
                <a:off x="1930" y="31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64" name="Oval 1645"/>
              <p:cNvSpPr>
                <a:spLocks noChangeArrowheads="1"/>
              </p:cNvSpPr>
              <p:nvPr/>
            </p:nvSpPr>
            <p:spPr bwMode="auto">
              <a:xfrm>
                <a:off x="1930" y="31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65" name="Oval 1646"/>
              <p:cNvSpPr>
                <a:spLocks noChangeArrowheads="1"/>
              </p:cNvSpPr>
              <p:nvPr/>
            </p:nvSpPr>
            <p:spPr bwMode="auto">
              <a:xfrm>
                <a:off x="1930" y="341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66" name="Oval 1647"/>
              <p:cNvSpPr>
                <a:spLocks noChangeArrowheads="1"/>
              </p:cNvSpPr>
              <p:nvPr/>
            </p:nvSpPr>
            <p:spPr bwMode="auto">
              <a:xfrm>
                <a:off x="1934" y="27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67" name="Oval 1648"/>
              <p:cNvSpPr>
                <a:spLocks noChangeArrowheads="1"/>
              </p:cNvSpPr>
              <p:nvPr/>
            </p:nvSpPr>
            <p:spPr bwMode="auto">
              <a:xfrm>
                <a:off x="1934" y="29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68" name="Oval 1649"/>
              <p:cNvSpPr>
                <a:spLocks noChangeArrowheads="1"/>
              </p:cNvSpPr>
              <p:nvPr/>
            </p:nvSpPr>
            <p:spPr bwMode="auto">
              <a:xfrm>
                <a:off x="1934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69" name="Oval 1650"/>
              <p:cNvSpPr>
                <a:spLocks noChangeArrowheads="1"/>
              </p:cNvSpPr>
              <p:nvPr/>
            </p:nvSpPr>
            <p:spPr bwMode="auto">
              <a:xfrm>
                <a:off x="1937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70" name="Oval 1651"/>
              <p:cNvSpPr>
                <a:spLocks noChangeArrowheads="1"/>
              </p:cNvSpPr>
              <p:nvPr/>
            </p:nvSpPr>
            <p:spPr bwMode="auto">
              <a:xfrm>
                <a:off x="1937" y="31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71" name="Oval 1652"/>
              <p:cNvSpPr>
                <a:spLocks noChangeArrowheads="1"/>
              </p:cNvSpPr>
              <p:nvPr/>
            </p:nvSpPr>
            <p:spPr bwMode="auto">
              <a:xfrm>
                <a:off x="1937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72" name="Oval 1653"/>
              <p:cNvSpPr>
                <a:spLocks noChangeArrowheads="1"/>
              </p:cNvSpPr>
              <p:nvPr/>
            </p:nvSpPr>
            <p:spPr bwMode="auto">
              <a:xfrm>
                <a:off x="1937" y="34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73" name="Oval 1654"/>
              <p:cNvSpPr>
                <a:spLocks noChangeArrowheads="1"/>
              </p:cNvSpPr>
              <p:nvPr/>
            </p:nvSpPr>
            <p:spPr bwMode="auto">
              <a:xfrm>
                <a:off x="1941" y="319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74" name="Oval 1655"/>
              <p:cNvSpPr>
                <a:spLocks noChangeArrowheads="1"/>
              </p:cNvSpPr>
              <p:nvPr/>
            </p:nvSpPr>
            <p:spPr bwMode="auto">
              <a:xfrm>
                <a:off x="1944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75" name="Oval 1656"/>
              <p:cNvSpPr>
                <a:spLocks noChangeArrowheads="1"/>
              </p:cNvSpPr>
              <p:nvPr/>
            </p:nvSpPr>
            <p:spPr bwMode="auto">
              <a:xfrm>
                <a:off x="1948" y="32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76" name="Oval 1657"/>
              <p:cNvSpPr>
                <a:spLocks noChangeArrowheads="1"/>
              </p:cNvSpPr>
              <p:nvPr/>
            </p:nvSpPr>
            <p:spPr bwMode="auto">
              <a:xfrm>
                <a:off x="1948" y="32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77" name="Oval 1658"/>
              <p:cNvSpPr>
                <a:spLocks noChangeArrowheads="1"/>
              </p:cNvSpPr>
              <p:nvPr/>
            </p:nvSpPr>
            <p:spPr bwMode="auto">
              <a:xfrm>
                <a:off x="1951" y="33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78" name="Oval 1659"/>
              <p:cNvSpPr>
                <a:spLocks noChangeArrowheads="1"/>
              </p:cNvSpPr>
              <p:nvPr/>
            </p:nvSpPr>
            <p:spPr bwMode="auto">
              <a:xfrm>
                <a:off x="1951" y="29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79" name="Oval 1660"/>
              <p:cNvSpPr>
                <a:spLocks noChangeArrowheads="1"/>
              </p:cNvSpPr>
              <p:nvPr/>
            </p:nvSpPr>
            <p:spPr bwMode="auto">
              <a:xfrm>
                <a:off x="1955" y="320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80" name="Oval 1661"/>
              <p:cNvSpPr>
                <a:spLocks noChangeArrowheads="1"/>
              </p:cNvSpPr>
              <p:nvPr/>
            </p:nvSpPr>
            <p:spPr bwMode="auto">
              <a:xfrm>
                <a:off x="1955" y="34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81" name="Oval 1662"/>
              <p:cNvSpPr>
                <a:spLocks noChangeArrowheads="1"/>
              </p:cNvSpPr>
              <p:nvPr/>
            </p:nvSpPr>
            <p:spPr bwMode="auto">
              <a:xfrm>
                <a:off x="1955" y="341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82" name="Oval 1663"/>
              <p:cNvSpPr>
                <a:spLocks noChangeArrowheads="1"/>
              </p:cNvSpPr>
              <p:nvPr/>
            </p:nvSpPr>
            <p:spPr bwMode="auto">
              <a:xfrm>
                <a:off x="1955" y="31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83" name="Oval 1664"/>
              <p:cNvSpPr>
                <a:spLocks noChangeArrowheads="1"/>
              </p:cNvSpPr>
              <p:nvPr/>
            </p:nvSpPr>
            <p:spPr bwMode="auto">
              <a:xfrm>
                <a:off x="1958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84" name="Oval 1665"/>
              <p:cNvSpPr>
                <a:spLocks noChangeArrowheads="1"/>
              </p:cNvSpPr>
              <p:nvPr/>
            </p:nvSpPr>
            <p:spPr bwMode="auto">
              <a:xfrm>
                <a:off x="1958" y="34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85" name="Oval 1666"/>
              <p:cNvSpPr>
                <a:spLocks noChangeArrowheads="1"/>
              </p:cNvSpPr>
              <p:nvPr/>
            </p:nvSpPr>
            <p:spPr bwMode="auto">
              <a:xfrm>
                <a:off x="1958" y="31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86" name="Oval 1667"/>
              <p:cNvSpPr>
                <a:spLocks noChangeArrowheads="1"/>
              </p:cNvSpPr>
              <p:nvPr/>
            </p:nvSpPr>
            <p:spPr bwMode="auto">
              <a:xfrm>
                <a:off x="1962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87" name="Oval 1668"/>
              <p:cNvSpPr>
                <a:spLocks noChangeArrowheads="1"/>
              </p:cNvSpPr>
              <p:nvPr/>
            </p:nvSpPr>
            <p:spPr bwMode="auto">
              <a:xfrm>
                <a:off x="1962" y="29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88" name="Oval 1669"/>
              <p:cNvSpPr>
                <a:spLocks noChangeArrowheads="1"/>
              </p:cNvSpPr>
              <p:nvPr/>
            </p:nvSpPr>
            <p:spPr bwMode="auto">
              <a:xfrm>
                <a:off x="1965" y="26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89" name="Oval 1670"/>
              <p:cNvSpPr>
                <a:spLocks noChangeArrowheads="1"/>
              </p:cNvSpPr>
              <p:nvPr/>
            </p:nvSpPr>
            <p:spPr bwMode="auto">
              <a:xfrm>
                <a:off x="1969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90" name="Oval 1671"/>
              <p:cNvSpPr>
                <a:spLocks noChangeArrowheads="1"/>
              </p:cNvSpPr>
              <p:nvPr/>
            </p:nvSpPr>
            <p:spPr bwMode="auto">
              <a:xfrm>
                <a:off x="1969" y="34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91" name="Oval 1672"/>
              <p:cNvSpPr>
                <a:spLocks noChangeArrowheads="1"/>
              </p:cNvSpPr>
              <p:nvPr/>
            </p:nvSpPr>
            <p:spPr bwMode="auto">
              <a:xfrm>
                <a:off x="1969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92" name="Oval 1673"/>
              <p:cNvSpPr>
                <a:spLocks noChangeArrowheads="1"/>
              </p:cNvSpPr>
              <p:nvPr/>
            </p:nvSpPr>
            <p:spPr bwMode="auto">
              <a:xfrm>
                <a:off x="1969" y="20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93" name="Oval 1674"/>
              <p:cNvSpPr>
                <a:spLocks noChangeArrowheads="1"/>
              </p:cNvSpPr>
              <p:nvPr/>
            </p:nvSpPr>
            <p:spPr bwMode="auto">
              <a:xfrm>
                <a:off x="1972" y="29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94" name="Oval 1675"/>
              <p:cNvSpPr>
                <a:spLocks noChangeArrowheads="1"/>
              </p:cNvSpPr>
              <p:nvPr/>
            </p:nvSpPr>
            <p:spPr bwMode="auto">
              <a:xfrm>
                <a:off x="1972" y="31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95" name="Oval 1676"/>
              <p:cNvSpPr>
                <a:spLocks noChangeArrowheads="1"/>
              </p:cNvSpPr>
              <p:nvPr/>
            </p:nvSpPr>
            <p:spPr bwMode="auto">
              <a:xfrm>
                <a:off x="1972" y="298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96" name="Oval 1677"/>
              <p:cNvSpPr>
                <a:spLocks noChangeArrowheads="1"/>
              </p:cNvSpPr>
              <p:nvPr/>
            </p:nvSpPr>
            <p:spPr bwMode="auto">
              <a:xfrm>
                <a:off x="1972" y="32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97" name="Oval 1678"/>
              <p:cNvSpPr>
                <a:spLocks noChangeArrowheads="1"/>
              </p:cNvSpPr>
              <p:nvPr/>
            </p:nvSpPr>
            <p:spPr bwMode="auto">
              <a:xfrm>
                <a:off x="1972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98" name="Oval 1679"/>
              <p:cNvSpPr>
                <a:spLocks noChangeArrowheads="1"/>
              </p:cNvSpPr>
              <p:nvPr/>
            </p:nvSpPr>
            <p:spPr bwMode="auto">
              <a:xfrm>
                <a:off x="1972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99" name="Oval 1680"/>
              <p:cNvSpPr>
                <a:spLocks noChangeArrowheads="1"/>
              </p:cNvSpPr>
              <p:nvPr/>
            </p:nvSpPr>
            <p:spPr bwMode="auto">
              <a:xfrm>
                <a:off x="1976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00" name="Oval 1681"/>
              <p:cNvSpPr>
                <a:spLocks noChangeArrowheads="1"/>
              </p:cNvSpPr>
              <p:nvPr/>
            </p:nvSpPr>
            <p:spPr bwMode="auto">
              <a:xfrm>
                <a:off x="1979" y="30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01" name="Oval 1682"/>
              <p:cNvSpPr>
                <a:spLocks noChangeArrowheads="1"/>
              </p:cNvSpPr>
              <p:nvPr/>
            </p:nvSpPr>
            <p:spPr bwMode="auto">
              <a:xfrm>
                <a:off x="1983" y="30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02" name="Oval 1683"/>
              <p:cNvSpPr>
                <a:spLocks noChangeArrowheads="1"/>
              </p:cNvSpPr>
              <p:nvPr/>
            </p:nvSpPr>
            <p:spPr bwMode="auto">
              <a:xfrm>
                <a:off x="1983" y="33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03" name="Oval 1684"/>
              <p:cNvSpPr>
                <a:spLocks noChangeArrowheads="1"/>
              </p:cNvSpPr>
              <p:nvPr/>
            </p:nvSpPr>
            <p:spPr bwMode="auto">
              <a:xfrm>
                <a:off x="1983" y="30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04" name="Oval 1685"/>
              <p:cNvSpPr>
                <a:spLocks noChangeArrowheads="1"/>
              </p:cNvSpPr>
              <p:nvPr/>
            </p:nvSpPr>
            <p:spPr bwMode="auto">
              <a:xfrm>
                <a:off x="1983" y="30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05" name="Oval 1686"/>
              <p:cNvSpPr>
                <a:spLocks noChangeArrowheads="1"/>
              </p:cNvSpPr>
              <p:nvPr/>
            </p:nvSpPr>
            <p:spPr bwMode="auto">
              <a:xfrm>
                <a:off x="1986" y="34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06" name="Oval 1687"/>
              <p:cNvSpPr>
                <a:spLocks noChangeArrowheads="1"/>
              </p:cNvSpPr>
              <p:nvPr/>
            </p:nvSpPr>
            <p:spPr bwMode="auto">
              <a:xfrm>
                <a:off x="1986" y="33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07" name="Oval 1688"/>
              <p:cNvSpPr>
                <a:spLocks noChangeArrowheads="1"/>
              </p:cNvSpPr>
              <p:nvPr/>
            </p:nvSpPr>
            <p:spPr bwMode="auto">
              <a:xfrm>
                <a:off x="1990" y="33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08" name="Oval 1689"/>
              <p:cNvSpPr>
                <a:spLocks noChangeArrowheads="1"/>
              </p:cNvSpPr>
              <p:nvPr/>
            </p:nvSpPr>
            <p:spPr bwMode="auto">
              <a:xfrm>
                <a:off x="1990" y="33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09" name="Oval 1690"/>
              <p:cNvSpPr>
                <a:spLocks noChangeArrowheads="1"/>
              </p:cNvSpPr>
              <p:nvPr/>
            </p:nvSpPr>
            <p:spPr bwMode="auto">
              <a:xfrm>
                <a:off x="1993" y="32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10" name="Oval 1691"/>
              <p:cNvSpPr>
                <a:spLocks noChangeArrowheads="1"/>
              </p:cNvSpPr>
              <p:nvPr/>
            </p:nvSpPr>
            <p:spPr bwMode="auto">
              <a:xfrm>
                <a:off x="1993" y="30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11" name="Oval 1692"/>
              <p:cNvSpPr>
                <a:spLocks noChangeArrowheads="1"/>
              </p:cNvSpPr>
              <p:nvPr/>
            </p:nvSpPr>
            <p:spPr bwMode="auto">
              <a:xfrm>
                <a:off x="1993" y="26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12" name="Oval 1693"/>
              <p:cNvSpPr>
                <a:spLocks noChangeArrowheads="1"/>
              </p:cNvSpPr>
              <p:nvPr/>
            </p:nvSpPr>
            <p:spPr bwMode="auto">
              <a:xfrm>
                <a:off x="1997" y="31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13" name="Oval 1694"/>
              <p:cNvSpPr>
                <a:spLocks noChangeArrowheads="1"/>
              </p:cNvSpPr>
              <p:nvPr/>
            </p:nvSpPr>
            <p:spPr bwMode="auto">
              <a:xfrm>
                <a:off x="2000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14" name="Oval 1695"/>
              <p:cNvSpPr>
                <a:spLocks noChangeArrowheads="1"/>
              </p:cNvSpPr>
              <p:nvPr/>
            </p:nvSpPr>
            <p:spPr bwMode="auto">
              <a:xfrm>
                <a:off x="2000" y="32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15" name="Oval 1696"/>
              <p:cNvSpPr>
                <a:spLocks noChangeArrowheads="1"/>
              </p:cNvSpPr>
              <p:nvPr/>
            </p:nvSpPr>
            <p:spPr bwMode="auto">
              <a:xfrm>
                <a:off x="2004" y="35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16" name="Oval 1697"/>
              <p:cNvSpPr>
                <a:spLocks noChangeArrowheads="1"/>
              </p:cNvSpPr>
              <p:nvPr/>
            </p:nvSpPr>
            <p:spPr bwMode="auto">
              <a:xfrm>
                <a:off x="2004" y="32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17" name="Oval 1698"/>
              <p:cNvSpPr>
                <a:spLocks noChangeArrowheads="1"/>
              </p:cNvSpPr>
              <p:nvPr/>
            </p:nvSpPr>
            <p:spPr bwMode="auto">
              <a:xfrm>
                <a:off x="2007" y="33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18" name="Oval 1699"/>
              <p:cNvSpPr>
                <a:spLocks noChangeArrowheads="1"/>
              </p:cNvSpPr>
              <p:nvPr/>
            </p:nvSpPr>
            <p:spPr bwMode="auto">
              <a:xfrm>
                <a:off x="2011" y="31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19" name="Oval 1700"/>
              <p:cNvSpPr>
                <a:spLocks noChangeArrowheads="1"/>
              </p:cNvSpPr>
              <p:nvPr/>
            </p:nvSpPr>
            <p:spPr bwMode="auto">
              <a:xfrm>
                <a:off x="2011" y="3407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20" name="Oval 1701"/>
              <p:cNvSpPr>
                <a:spLocks noChangeArrowheads="1"/>
              </p:cNvSpPr>
              <p:nvPr/>
            </p:nvSpPr>
            <p:spPr bwMode="auto">
              <a:xfrm>
                <a:off x="2014" y="3400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21" name="Oval 1702"/>
              <p:cNvSpPr>
                <a:spLocks noChangeArrowheads="1"/>
              </p:cNvSpPr>
              <p:nvPr/>
            </p:nvSpPr>
            <p:spPr bwMode="auto">
              <a:xfrm>
                <a:off x="2014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22" name="Oval 1703"/>
              <p:cNvSpPr>
                <a:spLocks noChangeArrowheads="1"/>
              </p:cNvSpPr>
              <p:nvPr/>
            </p:nvSpPr>
            <p:spPr bwMode="auto">
              <a:xfrm>
                <a:off x="2014" y="34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23" name="Oval 1704"/>
              <p:cNvSpPr>
                <a:spLocks noChangeArrowheads="1"/>
              </p:cNvSpPr>
              <p:nvPr/>
            </p:nvSpPr>
            <p:spPr bwMode="auto">
              <a:xfrm>
                <a:off x="2018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24" name="Oval 1705"/>
              <p:cNvSpPr>
                <a:spLocks noChangeArrowheads="1"/>
              </p:cNvSpPr>
              <p:nvPr/>
            </p:nvSpPr>
            <p:spPr bwMode="auto">
              <a:xfrm>
                <a:off x="2018" y="31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25" name="Oval 1706"/>
              <p:cNvSpPr>
                <a:spLocks noChangeArrowheads="1"/>
              </p:cNvSpPr>
              <p:nvPr/>
            </p:nvSpPr>
            <p:spPr bwMode="auto">
              <a:xfrm>
                <a:off x="2021" y="33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26" name="Oval 1707"/>
              <p:cNvSpPr>
                <a:spLocks noChangeArrowheads="1"/>
              </p:cNvSpPr>
              <p:nvPr/>
            </p:nvSpPr>
            <p:spPr bwMode="auto">
              <a:xfrm>
                <a:off x="2025" y="32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27" name="Oval 1708"/>
              <p:cNvSpPr>
                <a:spLocks noChangeArrowheads="1"/>
              </p:cNvSpPr>
              <p:nvPr/>
            </p:nvSpPr>
            <p:spPr bwMode="auto">
              <a:xfrm>
                <a:off x="2025" y="32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28" name="Oval 1709"/>
              <p:cNvSpPr>
                <a:spLocks noChangeArrowheads="1"/>
              </p:cNvSpPr>
              <p:nvPr/>
            </p:nvSpPr>
            <p:spPr bwMode="auto">
              <a:xfrm>
                <a:off x="2025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29" name="Oval 1710"/>
              <p:cNvSpPr>
                <a:spLocks noChangeArrowheads="1"/>
              </p:cNvSpPr>
              <p:nvPr/>
            </p:nvSpPr>
            <p:spPr bwMode="auto">
              <a:xfrm>
                <a:off x="2028" y="34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30" name="Oval 1711"/>
              <p:cNvSpPr>
                <a:spLocks noChangeArrowheads="1"/>
              </p:cNvSpPr>
              <p:nvPr/>
            </p:nvSpPr>
            <p:spPr bwMode="auto">
              <a:xfrm>
                <a:off x="2028" y="33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31" name="Oval 1712"/>
              <p:cNvSpPr>
                <a:spLocks noChangeArrowheads="1"/>
              </p:cNvSpPr>
              <p:nvPr/>
            </p:nvSpPr>
            <p:spPr bwMode="auto">
              <a:xfrm>
                <a:off x="2028" y="31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32" name="Oval 1713"/>
              <p:cNvSpPr>
                <a:spLocks noChangeArrowheads="1"/>
              </p:cNvSpPr>
              <p:nvPr/>
            </p:nvSpPr>
            <p:spPr bwMode="auto">
              <a:xfrm>
                <a:off x="2032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33" name="Oval 1714"/>
              <p:cNvSpPr>
                <a:spLocks noChangeArrowheads="1"/>
              </p:cNvSpPr>
              <p:nvPr/>
            </p:nvSpPr>
            <p:spPr bwMode="auto">
              <a:xfrm>
                <a:off x="2035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34" name="Oval 1715"/>
              <p:cNvSpPr>
                <a:spLocks noChangeArrowheads="1"/>
              </p:cNvSpPr>
              <p:nvPr/>
            </p:nvSpPr>
            <p:spPr bwMode="auto">
              <a:xfrm>
                <a:off x="2035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35" name="Oval 1716"/>
              <p:cNvSpPr>
                <a:spLocks noChangeArrowheads="1"/>
              </p:cNvSpPr>
              <p:nvPr/>
            </p:nvSpPr>
            <p:spPr bwMode="auto">
              <a:xfrm>
                <a:off x="2035" y="30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36" name="Oval 1717"/>
              <p:cNvSpPr>
                <a:spLocks noChangeArrowheads="1"/>
              </p:cNvSpPr>
              <p:nvPr/>
            </p:nvSpPr>
            <p:spPr bwMode="auto">
              <a:xfrm>
                <a:off x="2039" y="30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37" name="Oval 1718"/>
              <p:cNvSpPr>
                <a:spLocks noChangeArrowheads="1"/>
              </p:cNvSpPr>
              <p:nvPr/>
            </p:nvSpPr>
            <p:spPr bwMode="auto">
              <a:xfrm>
                <a:off x="2039" y="33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38" name="Oval 1719"/>
              <p:cNvSpPr>
                <a:spLocks noChangeArrowheads="1"/>
              </p:cNvSpPr>
              <p:nvPr/>
            </p:nvSpPr>
            <p:spPr bwMode="auto">
              <a:xfrm>
                <a:off x="2042" y="33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39" name="Oval 1720"/>
              <p:cNvSpPr>
                <a:spLocks noChangeArrowheads="1"/>
              </p:cNvSpPr>
              <p:nvPr/>
            </p:nvSpPr>
            <p:spPr bwMode="auto">
              <a:xfrm>
                <a:off x="2042" y="33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40" name="Oval 1721"/>
              <p:cNvSpPr>
                <a:spLocks noChangeArrowheads="1"/>
              </p:cNvSpPr>
              <p:nvPr/>
            </p:nvSpPr>
            <p:spPr bwMode="auto">
              <a:xfrm>
                <a:off x="2042" y="30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41" name="Oval 1722"/>
              <p:cNvSpPr>
                <a:spLocks noChangeArrowheads="1"/>
              </p:cNvSpPr>
              <p:nvPr/>
            </p:nvSpPr>
            <p:spPr bwMode="auto">
              <a:xfrm>
                <a:off x="2042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42" name="Oval 1723"/>
              <p:cNvSpPr>
                <a:spLocks noChangeArrowheads="1"/>
              </p:cNvSpPr>
              <p:nvPr/>
            </p:nvSpPr>
            <p:spPr bwMode="auto">
              <a:xfrm>
                <a:off x="2049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43" name="Oval 1724"/>
              <p:cNvSpPr>
                <a:spLocks noChangeArrowheads="1"/>
              </p:cNvSpPr>
              <p:nvPr/>
            </p:nvSpPr>
            <p:spPr bwMode="auto">
              <a:xfrm>
                <a:off x="2053" y="29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44" name="Oval 1725"/>
              <p:cNvSpPr>
                <a:spLocks noChangeArrowheads="1"/>
              </p:cNvSpPr>
              <p:nvPr/>
            </p:nvSpPr>
            <p:spPr bwMode="auto">
              <a:xfrm>
                <a:off x="2056" y="309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45" name="Oval 1726"/>
              <p:cNvSpPr>
                <a:spLocks noChangeArrowheads="1"/>
              </p:cNvSpPr>
              <p:nvPr/>
            </p:nvSpPr>
            <p:spPr bwMode="auto">
              <a:xfrm>
                <a:off x="2056" y="33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46" name="Oval 1727"/>
              <p:cNvSpPr>
                <a:spLocks noChangeArrowheads="1"/>
              </p:cNvSpPr>
              <p:nvPr/>
            </p:nvSpPr>
            <p:spPr bwMode="auto">
              <a:xfrm>
                <a:off x="2060" y="279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47" name="Oval 1728"/>
              <p:cNvSpPr>
                <a:spLocks noChangeArrowheads="1"/>
              </p:cNvSpPr>
              <p:nvPr/>
            </p:nvSpPr>
            <p:spPr bwMode="auto">
              <a:xfrm>
                <a:off x="2063" y="30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48" name="Oval 1729"/>
              <p:cNvSpPr>
                <a:spLocks noChangeArrowheads="1"/>
              </p:cNvSpPr>
              <p:nvPr/>
            </p:nvSpPr>
            <p:spPr bwMode="auto">
              <a:xfrm>
                <a:off x="2067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49" name="Oval 1730"/>
              <p:cNvSpPr>
                <a:spLocks noChangeArrowheads="1"/>
              </p:cNvSpPr>
              <p:nvPr/>
            </p:nvSpPr>
            <p:spPr bwMode="auto">
              <a:xfrm>
                <a:off x="2067" y="33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50" name="Oval 1731"/>
              <p:cNvSpPr>
                <a:spLocks noChangeArrowheads="1"/>
              </p:cNvSpPr>
              <p:nvPr/>
            </p:nvSpPr>
            <p:spPr bwMode="auto">
              <a:xfrm>
                <a:off x="2067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51" name="Oval 1732"/>
              <p:cNvSpPr>
                <a:spLocks noChangeArrowheads="1"/>
              </p:cNvSpPr>
              <p:nvPr/>
            </p:nvSpPr>
            <p:spPr bwMode="auto">
              <a:xfrm>
                <a:off x="2070" y="31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52" name="Oval 1733"/>
              <p:cNvSpPr>
                <a:spLocks noChangeArrowheads="1"/>
              </p:cNvSpPr>
              <p:nvPr/>
            </p:nvSpPr>
            <p:spPr bwMode="auto">
              <a:xfrm>
                <a:off x="2070" y="28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53" name="Oval 1734"/>
              <p:cNvSpPr>
                <a:spLocks noChangeArrowheads="1"/>
              </p:cNvSpPr>
              <p:nvPr/>
            </p:nvSpPr>
            <p:spPr bwMode="auto">
              <a:xfrm>
                <a:off x="2070" y="30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54" name="Oval 1735"/>
              <p:cNvSpPr>
                <a:spLocks noChangeArrowheads="1"/>
              </p:cNvSpPr>
              <p:nvPr/>
            </p:nvSpPr>
            <p:spPr bwMode="auto">
              <a:xfrm>
                <a:off x="2070" y="30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55" name="Oval 1736"/>
              <p:cNvSpPr>
                <a:spLocks noChangeArrowheads="1"/>
              </p:cNvSpPr>
              <p:nvPr/>
            </p:nvSpPr>
            <p:spPr bwMode="auto">
              <a:xfrm>
                <a:off x="2070" y="33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56" name="Oval 1737"/>
              <p:cNvSpPr>
                <a:spLocks noChangeArrowheads="1"/>
              </p:cNvSpPr>
              <p:nvPr/>
            </p:nvSpPr>
            <p:spPr bwMode="auto">
              <a:xfrm>
                <a:off x="2074" y="30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57" name="Oval 1738"/>
              <p:cNvSpPr>
                <a:spLocks noChangeArrowheads="1"/>
              </p:cNvSpPr>
              <p:nvPr/>
            </p:nvSpPr>
            <p:spPr bwMode="auto">
              <a:xfrm>
                <a:off x="2074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58" name="Oval 1739"/>
              <p:cNvSpPr>
                <a:spLocks noChangeArrowheads="1"/>
              </p:cNvSpPr>
              <p:nvPr/>
            </p:nvSpPr>
            <p:spPr bwMode="auto">
              <a:xfrm>
                <a:off x="2077" y="31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59" name="Oval 1740"/>
              <p:cNvSpPr>
                <a:spLocks noChangeArrowheads="1"/>
              </p:cNvSpPr>
              <p:nvPr/>
            </p:nvSpPr>
            <p:spPr bwMode="auto">
              <a:xfrm>
                <a:off x="2077" y="31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60" name="Oval 1741"/>
              <p:cNvSpPr>
                <a:spLocks noChangeArrowheads="1"/>
              </p:cNvSpPr>
              <p:nvPr/>
            </p:nvSpPr>
            <p:spPr bwMode="auto">
              <a:xfrm>
                <a:off x="2077" y="32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61" name="Oval 1742"/>
              <p:cNvSpPr>
                <a:spLocks noChangeArrowheads="1"/>
              </p:cNvSpPr>
              <p:nvPr/>
            </p:nvSpPr>
            <p:spPr bwMode="auto">
              <a:xfrm>
                <a:off x="2081" y="34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62" name="Oval 1743"/>
              <p:cNvSpPr>
                <a:spLocks noChangeArrowheads="1"/>
              </p:cNvSpPr>
              <p:nvPr/>
            </p:nvSpPr>
            <p:spPr bwMode="auto">
              <a:xfrm>
                <a:off x="2081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63" name="Oval 1744"/>
              <p:cNvSpPr>
                <a:spLocks noChangeArrowheads="1"/>
              </p:cNvSpPr>
              <p:nvPr/>
            </p:nvSpPr>
            <p:spPr bwMode="auto">
              <a:xfrm>
                <a:off x="2081" y="34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64" name="Oval 1745"/>
              <p:cNvSpPr>
                <a:spLocks noChangeArrowheads="1"/>
              </p:cNvSpPr>
              <p:nvPr/>
            </p:nvSpPr>
            <p:spPr bwMode="auto">
              <a:xfrm>
                <a:off x="2084" y="332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65" name="Oval 1746"/>
              <p:cNvSpPr>
                <a:spLocks noChangeArrowheads="1"/>
              </p:cNvSpPr>
              <p:nvPr/>
            </p:nvSpPr>
            <p:spPr bwMode="auto">
              <a:xfrm>
                <a:off x="2084" y="30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66" name="Oval 1747"/>
              <p:cNvSpPr>
                <a:spLocks noChangeArrowheads="1"/>
              </p:cNvSpPr>
              <p:nvPr/>
            </p:nvSpPr>
            <p:spPr bwMode="auto">
              <a:xfrm>
                <a:off x="2088" y="30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67" name="Oval 1748"/>
              <p:cNvSpPr>
                <a:spLocks noChangeArrowheads="1"/>
              </p:cNvSpPr>
              <p:nvPr/>
            </p:nvSpPr>
            <p:spPr bwMode="auto">
              <a:xfrm>
                <a:off x="2088" y="341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68" name="Oval 1749"/>
              <p:cNvSpPr>
                <a:spLocks noChangeArrowheads="1"/>
              </p:cNvSpPr>
              <p:nvPr/>
            </p:nvSpPr>
            <p:spPr bwMode="auto">
              <a:xfrm>
                <a:off x="2088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69" name="Oval 1750"/>
              <p:cNvSpPr>
                <a:spLocks noChangeArrowheads="1"/>
              </p:cNvSpPr>
              <p:nvPr/>
            </p:nvSpPr>
            <p:spPr bwMode="auto">
              <a:xfrm>
                <a:off x="2088" y="33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70" name="Oval 1751"/>
              <p:cNvSpPr>
                <a:spLocks noChangeArrowheads="1"/>
              </p:cNvSpPr>
              <p:nvPr/>
            </p:nvSpPr>
            <p:spPr bwMode="auto">
              <a:xfrm>
                <a:off x="2091" y="30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71" name="Oval 1752"/>
              <p:cNvSpPr>
                <a:spLocks noChangeArrowheads="1"/>
              </p:cNvSpPr>
              <p:nvPr/>
            </p:nvSpPr>
            <p:spPr bwMode="auto">
              <a:xfrm>
                <a:off x="2095" y="3001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72" name="Oval 1753"/>
              <p:cNvSpPr>
                <a:spLocks noChangeArrowheads="1"/>
              </p:cNvSpPr>
              <p:nvPr/>
            </p:nvSpPr>
            <p:spPr bwMode="auto">
              <a:xfrm>
                <a:off x="2095" y="3389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73" name="Oval 1754"/>
              <p:cNvSpPr>
                <a:spLocks noChangeArrowheads="1"/>
              </p:cNvSpPr>
              <p:nvPr/>
            </p:nvSpPr>
            <p:spPr bwMode="auto">
              <a:xfrm>
                <a:off x="2098" y="30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74" name="Oval 1755"/>
              <p:cNvSpPr>
                <a:spLocks noChangeArrowheads="1"/>
              </p:cNvSpPr>
              <p:nvPr/>
            </p:nvSpPr>
            <p:spPr bwMode="auto">
              <a:xfrm>
                <a:off x="2098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75" name="Oval 1756"/>
              <p:cNvSpPr>
                <a:spLocks noChangeArrowheads="1"/>
              </p:cNvSpPr>
              <p:nvPr/>
            </p:nvSpPr>
            <p:spPr bwMode="auto">
              <a:xfrm>
                <a:off x="2102" y="3110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76" name="Oval 1757"/>
              <p:cNvSpPr>
                <a:spLocks noChangeArrowheads="1"/>
              </p:cNvSpPr>
              <p:nvPr/>
            </p:nvSpPr>
            <p:spPr bwMode="auto">
              <a:xfrm>
                <a:off x="2102" y="3330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77" name="Oval 1758"/>
              <p:cNvSpPr>
                <a:spLocks noChangeArrowheads="1"/>
              </p:cNvSpPr>
              <p:nvPr/>
            </p:nvSpPr>
            <p:spPr bwMode="auto">
              <a:xfrm>
                <a:off x="2105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78" name="Oval 1759"/>
              <p:cNvSpPr>
                <a:spLocks noChangeArrowheads="1"/>
              </p:cNvSpPr>
              <p:nvPr/>
            </p:nvSpPr>
            <p:spPr bwMode="auto">
              <a:xfrm>
                <a:off x="2105" y="29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79" name="Oval 1760"/>
              <p:cNvSpPr>
                <a:spLocks noChangeArrowheads="1"/>
              </p:cNvSpPr>
              <p:nvPr/>
            </p:nvSpPr>
            <p:spPr bwMode="auto">
              <a:xfrm>
                <a:off x="2105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80" name="Oval 1761"/>
              <p:cNvSpPr>
                <a:spLocks noChangeArrowheads="1"/>
              </p:cNvSpPr>
              <p:nvPr/>
            </p:nvSpPr>
            <p:spPr bwMode="auto">
              <a:xfrm>
                <a:off x="2109" y="3281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81" name="Oval 1762"/>
              <p:cNvSpPr>
                <a:spLocks noChangeArrowheads="1"/>
              </p:cNvSpPr>
              <p:nvPr/>
            </p:nvSpPr>
            <p:spPr bwMode="auto">
              <a:xfrm>
                <a:off x="2109" y="3295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82" name="Oval 1763"/>
              <p:cNvSpPr>
                <a:spLocks noChangeArrowheads="1"/>
              </p:cNvSpPr>
              <p:nvPr/>
            </p:nvSpPr>
            <p:spPr bwMode="auto">
              <a:xfrm>
                <a:off x="2109" y="3096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83" name="Oval 1764"/>
              <p:cNvSpPr>
                <a:spLocks noChangeArrowheads="1"/>
              </p:cNvSpPr>
              <p:nvPr/>
            </p:nvSpPr>
            <p:spPr bwMode="auto">
              <a:xfrm>
                <a:off x="2112" y="34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84" name="Oval 1765"/>
              <p:cNvSpPr>
                <a:spLocks noChangeArrowheads="1"/>
              </p:cNvSpPr>
              <p:nvPr/>
            </p:nvSpPr>
            <p:spPr bwMode="auto">
              <a:xfrm>
                <a:off x="2112" y="29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85" name="Oval 1766"/>
              <p:cNvSpPr>
                <a:spLocks noChangeArrowheads="1"/>
              </p:cNvSpPr>
              <p:nvPr/>
            </p:nvSpPr>
            <p:spPr bwMode="auto">
              <a:xfrm>
                <a:off x="2112" y="31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86" name="Oval 1767"/>
              <p:cNvSpPr>
                <a:spLocks noChangeArrowheads="1"/>
              </p:cNvSpPr>
              <p:nvPr/>
            </p:nvSpPr>
            <p:spPr bwMode="auto">
              <a:xfrm>
                <a:off x="2112" y="33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87" name="Oval 1768"/>
              <p:cNvSpPr>
                <a:spLocks noChangeArrowheads="1"/>
              </p:cNvSpPr>
              <p:nvPr/>
            </p:nvSpPr>
            <p:spPr bwMode="auto">
              <a:xfrm>
                <a:off x="2112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88" name="Oval 1769"/>
              <p:cNvSpPr>
                <a:spLocks noChangeArrowheads="1"/>
              </p:cNvSpPr>
              <p:nvPr/>
            </p:nvSpPr>
            <p:spPr bwMode="auto">
              <a:xfrm>
                <a:off x="2115" y="30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89" name="Oval 1770"/>
              <p:cNvSpPr>
                <a:spLocks noChangeArrowheads="1"/>
              </p:cNvSpPr>
              <p:nvPr/>
            </p:nvSpPr>
            <p:spPr bwMode="auto">
              <a:xfrm>
                <a:off x="2115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90" name="Oval 1771"/>
              <p:cNvSpPr>
                <a:spLocks noChangeArrowheads="1"/>
              </p:cNvSpPr>
              <p:nvPr/>
            </p:nvSpPr>
            <p:spPr bwMode="auto">
              <a:xfrm>
                <a:off x="2115" y="32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91" name="Oval 1772"/>
              <p:cNvSpPr>
                <a:spLocks noChangeArrowheads="1"/>
              </p:cNvSpPr>
              <p:nvPr/>
            </p:nvSpPr>
            <p:spPr bwMode="auto">
              <a:xfrm>
                <a:off x="2119" y="31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92" name="Oval 1773"/>
              <p:cNvSpPr>
                <a:spLocks noChangeArrowheads="1"/>
              </p:cNvSpPr>
              <p:nvPr/>
            </p:nvSpPr>
            <p:spPr bwMode="auto">
              <a:xfrm>
                <a:off x="2119" y="33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93" name="Oval 1774"/>
              <p:cNvSpPr>
                <a:spLocks noChangeArrowheads="1"/>
              </p:cNvSpPr>
              <p:nvPr/>
            </p:nvSpPr>
            <p:spPr bwMode="auto">
              <a:xfrm>
                <a:off x="2119" y="34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94" name="Oval 1775"/>
              <p:cNvSpPr>
                <a:spLocks noChangeArrowheads="1"/>
              </p:cNvSpPr>
              <p:nvPr/>
            </p:nvSpPr>
            <p:spPr bwMode="auto">
              <a:xfrm>
                <a:off x="2119" y="31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95" name="Oval 1776"/>
              <p:cNvSpPr>
                <a:spLocks noChangeArrowheads="1"/>
              </p:cNvSpPr>
              <p:nvPr/>
            </p:nvSpPr>
            <p:spPr bwMode="auto">
              <a:xfrm>
                <a:off x="2122" y="34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96" name="Oval 1777"/>
              <p:cNvSpPr>
                <a:spLocks noChangeArrowheads="1"/>
              </p:cNvSpPr>
              <p:nvPr/>
            </p:nvSpPr>
            <p:spPr bwMode="auto">
              <a:xfrm>
                <a:off x="2122" y="29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97" name="Oval 1778"/>
              <p:cNvSpPr>
                <a:spLocks noChangeArrowheads="1"/>
              </p:cNvSpPr>
              <p:nvPr/>
            </p:nvSpPr>
            <p:spPr bwMode="auto">
              <a:xfrm>
                <a:off x="2126" y="33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98" name="Oval 1779"/>
              <p:cNvSpPr>
                <a:spLocks noChangeArrowheads="1"/>
              </p:cNvSpPr>
              <p:nvPr/>
            </p:nvSpPr>
            <p:spPr bwMode="auto">
              <a:xfrm>
                <a:off x="2126" y="33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299" name="Oval 1780"/>
              <p:cNvSpPr>
                <a:spLocks noChangeArrowheads="1"/>
              </p:cNvSpPr>
              <p:nvPr/>
            </p:nvSpPr>
            <p:spPr bwMode="auto">
              <a:xfrm>
                <a:off x="2126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00" name="Oval 1781"/>
              <p:cNvSpPr>
                <a:spLocks noChangeArrowheads="1"/>
              </p:cNvSpPr>
              <p:nvPr/>
            </p:nvSpPr>
            <p:spPr bwMode="auto">
              <a:xfrm>
                <a:off x="2126" y="33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01" name="Oval 1782"/>
              <p:cNvSpPr>
                <a:spLocks noChangeArrowheads="1"/>
              </p:cNvSpPr>
              <p:nvPr/>
            </p:nvSpPr>
            <p:spPr bwMode="auto">
              <a:xfrm>
                <a:off x="2129" y="30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02" name="Oval 1783"/>
              <p:cNvSpPr>
                <a:spLocks noChangeArrowheads="1"/>
              </p:cNvSpPr>
              <p:nvPr/>
            </p:nvSpPr>
            <p:spPr bwMode="auto">
              <a:xfrm>
                <a:off x="2133" y="33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03" name="Oval 1784"/>
              <p:cNvSpPr>
                <a:spLocks noChangeArrowheads="1"/>
              </p:cNvSpPr>
              <p:nvPr/>
            </p:nvSpPr>
            <p:spPr bwMode="auto">
              <a:xfrm>
                <a:off x="2133" y="32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04" name="Oval 1785"/>
              <p:cNvSpPr>
                <a:spLocks noChangeArrowheads="1"/>
              </p:cNvSpPr>
              <p:nvPr/>
            </p:nvSpPr>
            <p:spPr bwMode="auto">
              <a:xfrm>
                <a:off x="2133" y="33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05" name="Oval 1786"/>
              <p:cNvSpPr>
                <a:spLocks noChangeArrowheads="1"/>
              </p:cNvSpPr>
              <p:nvPr/>
            </p:nvSpPr>
            <p:spPr bwMode="auto">
              <a:xfrm>
                <a:off x="2133" y="29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06" name="Oval 1787"/>
              <p:cNvSpPr>
                <a:spLocks noChangeArrowheads="1"/>
              </p:cNvSpPr>
              <p:nvPr/>
            </p:nvSpPr>
            <p:spPr bwMode="auto">
              <a:xfrm>
                <a:off x="2140" y="32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07" name="Oval 1788"/>
              <p:cNvSpPr>
                <a:spLocks noChangeArrowheads="1"/>
              </p:cNvSpPr>
              <p:nvPr/>
            </p:nvSpPr>
            <p:spPr bwMode="auto">
              <a:xfrm>
                <a:off x="2140" y="31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08" name="Oval 1789"/>
              <p:cNvSpPr>
                <a:spLocks noChangeArrowheads="1"/>
              </p:cNvSpPr>
              <p:nvPr/>
            </p:nvSpPr>
            <p:spPr bwMode="auto">
              <a:xfrm>
                <a:off x="2147" y="31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09" name="Oval 1790"/>
              <p:cNvSpPr>
                <a:spLocks noChangeArrowheads="1"/>
              </p:cNvSpPr>
              <p:nvPr/>
            </p:nvSpPr>
            <p:spPr bwMode="auto">
              <a:xfrm>
                <a:off x="2147" y="26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10" name="Oval 1791"/>
              <p:cNvSpPr>
                <a:spLocks noChangeArrowheads="1"/>
              </p:cNvSpPr>
              <p:nvPr/>
            </p:nvSpPr>
            <p:spPr bwMode="auto">
              <a:xfrm>
                <a:off x="2150" y="32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11" name="Oval 1792"/>
              <p:cNvSpPr>
                <a:spLocks noChangeArrowheads="1"/>
              </p:cNvSpPr>
              <p:nvPr/>
            </p:nvSpPr>
            <p:spPr bwMode="auto">
              <a:xfrm>
                <a:off x="2150" y="31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12" name="Oval 1793"/>
              <p:cNvSpPr>
                <a:spLocks noChangeArrowheads="1"/>
              </p:cNvSpPr>
              <p:nvPr/>
            </p:nvSpPr>
            <p:spPr bwMode="auto">
              <a:xfrm>
                <a:off x="2154" y="31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13" name="Oval 1794"/>
              <p:cNvSpPr>
                <a:spLocks noChangeArrowheads="1"/>
              </p:cNvSpPr>
              <p:nvPr/>
            </p:nvSpPr>
            <p:spPr bwMode="auto">
              <a:xfrm>
                <a:off x="2154" y="32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14" name="Oval 1795"/>
              <p:cNvSpPr>
                <a:spLocks noChangeArrowheads="1"/>
              </p:cNvSpPr>
              <p:nvPr/>
            </p:nvSpPr>
            <p:spPr bwMode="auto">
              <a:xfrm>
                <a:off x="2154" y="27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15" name="Oval 1796"/>
              <p:cNvSpPr>
                <a:spLocks noChangeArrowheads="1"/>
              </p:cNvSpPr>
              <p:nvPr/>
            </p:nvSpPr>
            <p:spPr bwMode="auto">
              <a:xfrm>
                <a:off x="2157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16" name="Oval 1797"/>
              <p:cNvSpPr>
                <a:spLocks noChangeArrowheads="1"/>
              </p:cNvSpPr>
              <p:nvPr/>
            </p:nvSpPr>
            <p:spPr bwMode="auto">
              <a:xfrm>
                <a:off x="2157" y="25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17" name="Oval 1798"/>
              <p:cNvSpPr>
                <a:spLocks noChangeArrowheads="1"/>
              </p:cNvSpPr>
              <p:nvPr/>
            </p:nvSpPr>
            <p:spPr bwMode="auto">
              <a:xfrm>
                <a:off x="2161" y="33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18" name="Oval 1799"/>
              <p:cNvSpPr>
                <a:spLocks noChangeArrowheads="1"/>
              </p:cNvSpPr>
              <p:nvPr/>
            </p:nvSpPr>
            <p:spPr bwMode="auto">
              <a:xfrm>
                <a:off x="2164" y="32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19" name="Oval 1800"/>
              <p:cNvSpPr>
                <a:spLocks noChangeArrowheads="1"/>
              </p:cNvSpPr>
              <p:nvPr/>
            </p:nvSpPr>
            <p:spPr bwMode="auto">
              <a:xfrm>
                <a:off x="2164" y="320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20" name="Oval 1801"/>
              <p:cNvSpPr>
                <a:spLocks noChangeArrowheads="1"/>
              </p:cNvSpPr>
              <p:nvPr/>
            </p:nvSpPr>
            <p:spPr bwMode="auto">
              <a:xfrm>
                <a:off x="2164" y="32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21" name="Oval 1802"/>
              <p:cNvSpPr>
                <a:spLocks noChangeArrowheads="1"/>
              </p:cNvSpPr>
              <p:nvPr/>
            </p:nvSpPr>
            <p:spPr bwMode="auto">
              <a:xfrm>
                <a:off x="2168" y="2782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22" name="Oval 1803"/>
              <p:cNvSpPr>
                <a:spLocks noChangeArrowheads="1"/>
              </p:cNvSpPr>
              <p:nvPr/>
            </p:nvSpPr>
            <p:spPr bwMode="auto">
              <a:xfrm>
                <a:off x="2171" y="32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23" name="Oval 1804"/>
              <p:cNvSpPr>
                <a:spLocks noChangeArrowheads="1"/>
              </p:cNvSpPr>
              <p:nvPr/>
            </p:nvSpPr>
            <p:spPr bwMode="auto">
              <a:xfrm>
                <a:off x="2171" y="30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24" name="Oval 1805"/>
              <p:cNvSpPr>
                <a:spLocks noChangeArrowheads="1"/>
              </p:cNvSpPr>
              <p:nvPr/>
            </p:nvSpPr>
            <p:spPr bwMode="auto">
              <a:xfrm>
                <a:off x="2175" y="31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25" name="Oval 1806"/>
              <p:cNvSpPr>
                <a:spLocks noChangeArrowheads="1"/>
              </p:cNvSpPr>
              <p:nvPr/>
            </p:nvSpPr>
            <p:spPr bwMode="auto">
              <a:xfrm>
                <a:off x="2175" y="30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26" name="Oval 1807"/>
              <p:cNvSpPr>
                <a:spLocks noChangeArrowheads="1"/>
              </p:cNvSpPr>
              <p:nvPr/>
            </p:nvSpPr>
            <p:spPr bwMode="auto">
              <a:xfrm>
                <a:off x="2175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27" name="Oval 1808"/>
              <p:cNvSpPr>
                <a:spLocks noChangeArrowheads="1"/>
              </p:cNvSpPr>
              <p:nvPr/>
            </p:nvSpPr>
            <p:spPr bwMode="auto">
              <a:xfrm>
                <a:off x="2178" y="32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28" name="Oval 1809"/>
              <p:cNvSpPr>
                <a:spLocks noChangeArrowheads="1"/>
              </p:cNvSpPr>
              <p:nvPr/>
            </p:nvSpPr>
            <p:spPr bwMode="auto">
              <a:xfrm>
                <a:off x="2178" y="32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29" name="Oval 1810"/>
              <p:cNvSpPr>
                <a:spLocks noChangeArrowheads="1"/>
              </p:cNvSpPr>
              <p:nvPr/>
            </p:nvSpPr>
            <p:spPr bwMode="auto">
              <a:xfrm>
                <a:off x="2178" y="298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30" name="Oval 1811"/>
              <p:cNvSpPr>
                <a:spLocks noChangeArrowheads="1"/>
              </p:cNvSpPr>
              <p:nvPr/>
            </p:nvSpPr>
            <p:spPr bwMode="auto">
              <a:xfrm>
                <a:off x="2182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31" name="Oval 1812"/>
              <p:cNvSpPr>
                <a:spLocks noChangeArrowheads="1"/>
              </p:cNvSpPr>
              <p:nvPr/>
            </p:nvSpPr>
            <p:spPr bwMode="auto">
              <a:xfrm>
                <a:off x="2182" y="30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4555" name="Group 2014"/>
            <p:cNvGrpSpPr>
              <a:grpSpLocks/>
            </p:cNvGrpSpPr>
            <p:nvPr/>
          </p:nvGrpSpPr>
          <p:grpSpPr bwMode="auto">
            <a:xfrm>
              <a:off x="2189" y="2345"/>
              <a:ext cx="520" cy="1236"/>
              <a:chOff x="2189" y="2345"/>
              <a:chExt cx="520" cy="1236"/>
            </a:xfrm>
          </p:grpSpPr>
          <p:sp>
            <p:nvSpPr>
              <p:cNvPr id="51904" name="Oval 1814"/>
              <p:cNvSpPr>
                <a:spLocks noChangeArrowheads="1"/>
              </p:cNvSpPr>
              <p:nvPr/>
            </p:nvSpPr>
            <p:spPr bwMode="auto">
              <a:xfrm>
                <a:off x="2189" y="32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905" name="Oval 1815"/>
              <p:cNvSpPr>
                <a:spLocks noChangeArrowheads="1"/>
              </p:cNvSpPr>
              <p:nvPr/>
            </p:nvSpPr>
            <p:spPr bwMode="auto">
              <a:xfrm>
                <a:off x="2189" y="298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906" name="Oval 1816"/>
              <p:cNvSpPr>
                <a:spLocks noChangeArrowheads="1"/>
              </p:cNvSpPr>
              <p:nvPr/>
            </p:nvSpPr>
            <p:spPr bwMode="auto">
              <a:xfrm>
                <a:off x="2192" y="31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907" name="Oval 1817"/>
              <p:cNvSpPr>
                <a:spLocks noChangeArrowheads="1"/>
              </p:cNvSpPr>
              <p:nvPr/>
            </p:nvSpPr>
            <p:spPr bwMode="auto">
              <a:xfrm>
                <a:off x="2192" y="32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908" name="Oval 1818"/>
              <p:cNvSpPr>
                <a:spLocks noChangeArrowheads="1"/>
              </p:cNvSpPr>
              <p:nvPr/>
            </p:nvSpPr>
            <p:spPr bwMode="auto">
              <a:xfrm>
                <a:off x="2199" y="29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909" name="Oval 1819"/>
              <p:cNvSpPr>
                <a:spLocks noChangeArrowheads="1"/>
              </p:cNvSpPr>
              <p:nvPr/>
            </p:nvSpPr>
            <p:spPr bwMode="auto">
              <a:xfrm>
                <a:off x="2199" y="30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910" name="Oval 1820"/>
              <p:cNvSpPr>
                <a:spLocks noChangeArrowheads="1"/>
              </p:cNvSpPr>
              <p:nvPr/>
            </p:nvSpPr>
            <p:spPr bwMode="auto">
              <a:xfrm>
                <a:off x="2199" y="3400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875" name="Oval 1821"/>
              <p:cNvSpPr>
                <a:spLocks noChangeArrowheads="1"/>
              </p:cNvSpPr>
              <p:nvPr/>
            </p:nvSpPr>
            <p:spPr bwMode="auto">
              <a:xfrm>
                <a:off x="2206" y="33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876" name="Oval 1822"/>
              <p:cNvSpPr>
                <a:spLocks noChangeArrowheads="1"/>
              </p:cNvSpPr>
              <p:nvPr/>
            </p:nvSpPr>
            <p:spPr bwMode="auto">
              <a:xfrm>
                <a:off x="2206" y="33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877" name="Oval 1823"/>
              <p:cNvSpPr>
                <a:spLocks noChangeArrowheads="1"/>
              </p:cNvSpPr>
              <p:nvPr/>
            </p:nvSpPr>
            <p:spPr bwMode="auto">
              <a:xfrm>
                <a:off x="2213" y="319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878" name="Oval 1824"/>
              <p:cNvSpPr>
                <a:spLocks noChangeArrowheads="1"/>
              </p:cNvSpPr>
              <p:nvPr/>
            </p:nvSpPr>
            <p:spPr bwMode="auto">
              <a:xfrm>
                <a:off x="2213" y="320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879" name="Oval 1825"/>
              <p:cNvSpPr>
                <a:spLocks noChangeArrowheads="1"/>
              </p:cNvSpPr>
              <p:nvPr/>
            </p:nvSpPr>
            <p:spPr bwMode="auto">
              <a:xfrm>
                <a:off x="2213" y="320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880" name="Oval 1826"/>
              <p:cNvSpPr>
                <a:spLocks noChangeArrowheads="1"/>
              </p:cNvSpPr>
              <p:nvPr/>
            </p:nvSpPr>
            <p:spPr bwMode="auto">
              <a:xfrm>
                <a:off x="2217" y="34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881" name="Oval 1827"/>
              <p:cNvSpPr>
                <a:spLocks noChangeArrowheads="1"/>
              </p:cNvSpPr>
              <p:nvPr/>
            </p:nvSpPr>
            <p:spPr bwMode="auto">
              <a:xfrm>
                <a:off x="2217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882" name="Oval 1828"/>
              <p:cNvSpPr>
                <a:spLocks noChangeArrowheads="1"/>
              </p:cNvSpPr>
              <p:nvPr/>
            </p:nvSpPr>
            <p:spPr bwMode="auto">
              <a:xfrm>
                <a:off x="2217" y="2995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883" name="Oval 1829"/>
              <p:cNvSpPr>
                <a:spLocks noChangeArrowheads="1"/>
              </p:cNvSpPr>
              <p:nvPr/>
            </p:nvSpPr>
            <p:spPr bwMode="auto">
              <a:xfrm>
                <a:off x="2220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884" name="Oval 1830"/>
              <p:cNvSpPr>
                <a:spLocks noChangeArrowheads="1"/>
              </p:cNvSpPr>
              <p:nvPr/>
            </p:nvSpPr>
            <p:spPr bwMode="auto">
              <a:xfrm>
                <a:off x="2227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885" name="Oval 1831"/>
              <p:cNvSpPr>
                <a:spLocks noChangeArrowheads="1"/>
              </p:cNvSpPr>
              <p:nvPr/>
            </p:nvSpPr>
            <p:spPr bwMode="auto">
              <a:xfrm>
                <a:off x="2227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886" name="Oval 1832"/>
              <p:cNvSpPr>
                <a:spLocks noChangeArrowheads="1"/>
              </p:cNvSpPr>
              <p:nvPr/>
            </p:nvSpPr>
            <p:spPr bwMode="auto">
              <a:xfrm>
                <a:off x="2227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887" name="Oval 1833"/>
              <p:cNvSpPr>
                <a:spLocks noChangeArrowheads="1"/>
              </p:cNvSpPr>
              <p:nvPr/>
            </p:nvSpPr>
            <p:spPr bwMode="auto">
              <a:xfrm>
                <a:off x="2227" y="31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952" name="Oval 1834"/>
              <p:cNvSpPr>
                <a:spLocks noChangeArrowheads="1"/>
              </p:cNvSpPr>
              <p:nvPr/>
            </p:nvSpPr>
            <p:spPr bwMode="auto">
              <a:xfrm>
                <a:off x="2231" y="29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953" name="Oval 1835"/>
              <p:cNvSpPr>
                <a:spLocks noChangeArrowheads="1"/>
              </p:cNvSpPr>
              <p:nvPr/>
            </p:nvSpPr>
            <p:spPr bwMode="auto">
              <a:xfrm>
                <a:off x="2231" y="319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954" name="Oval 1836"/>
              <p:cNvSpPr>
                <a:spLocks noChangeArrowheads="1"/>
              </p:cNvSpPr>
              <p:nvPr/>
            </p:nvSpPr>
            <p:spPr bwMode="auto">
              <a:xfrm>
                <a:off x="2231" y="33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955" name="Oval 1837"/>
              <p:cNvSpPr>
                <a:spLocks noChangeArrowheads="1"/>
              </p:cNvSpPr>
              <p:nvPr/>
            </p:nvSpPr>
            <p:spPr bwMode="auto">
              <a:xfrm>
                <a:off x="2234" y="31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956" name="Oval 1838"/>
              <p:cNvSpPr>
                <a:spLocks noChangeArrowheads="1"/>
              </p:cNvSpPr>
              <p:nvPr/>
            </p:nvSpPr>
            <p:spPr bwMode="auto">
              <a:xfrm>
                <a:off x="2238" y="30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957" name="Oval 1839"/>
              <p:cNvSpPr>
                <a:spLocks noChangeArrowheads="1"/>
              </p:cNvSpPr>
              <p:nvPr/>
            </p:nvSpPr>
            <p:spPr bwMode="auto">
              <a:xfrm>
                <a:off x="2241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958" name="Oval 1840"/>
              <p:cNvSpPr>
                <a:spLocks noChangeArrowheads="1"/>
              </p:cNvSpPr>
              <p:nvPr/>
            </p:nvSpPr>
            <p:spPr bwMode="auto">
              <a:xfrm>
                <a:off x="2241" y="32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959" name="Oval 1841"/>
              <p:cNvSpPr>
                <a:spLocks noChangeArrowheads="1"/>
              </p:cNvSpPr>
              <p:nvPr/>
            </p:nvSpPr>
            <p:spPr bwMode="auto">
              <a:xfrm>
                <a:off x="2245" y="33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960" name="Oval 1842"/>
              <p:cNvSpPr>
                <a:spLocks noChangeArrowheads="1"/>
              </p:cNvSpPr>
              <p:nvPr/>
            </p:nvSpPr>
            <p:spPr bwMode="auto">
              <a:xfrm>
                <a:off x="2245" y="32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961" name="Oval 1843"/>
              <p:cNvSpPr>
                <a:spLocks noChangeArrowheads="1"/>
              </p:cNvSpPr>
              <p:nvPr/>
            </p:nvSpPr>
            <p:spPr bwMode="auto">
              <a:xfrm>
                <a:off x="2245" y="31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962" name="Oval 1844"/>
              <p:cNvSpPr>
                <a:spLocks noChangeArrowheads="1"/>
              </p:cNvSpPr>
              <p:nvPr/>
            </p:nvSpPr>
            <p:spPr bwMode="auto">
              <a:xfrm>
                <a:off x="2245" y="259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963" name="Oval 1845"/>
              <p:cNvSpPr>
                <a:spLocks noChangeArrowheads="1"/>
              </p:cNvSpPr>
              <p:nvPr/>
            </p:nvSpPr>
            <p:spPr bwMode="auto">
              <a:xfrm>
                <a:off x="2248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964" name="Oval 1846"/>
              <p:cNvSpPr>
                <a:spLocks noChangeArrowheads="1"/>
              </p:cNvSpPr>
              <p:nvPr/>
            </p:nvSpPr>
            <p:spPr bwMode="auto">
              <a:xfrm>
                <a:off x="2255" y="32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965" name="Oval 1847"/>
              <p:cNvSpPr>
                <a:spLocks noChangeArrowheads="1"/>
              </p:cNvSpPr>
              <p:nvPr/>
            </p:nvSpPr>
            <p:spPr bwMode="auto">
              <a:xfrm>
                <a:off x="2259" y="35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966" name="Oval 1848"/>
              <p:cNvSpPr>
                <a:spLocks noChangeArrowheads="1"/>
              </p:cNvSpPr>
              <p:nvPr/>
            </p:nvSpPr>
            <p:spPr bwMode="auto">
              <a:xfrm>
                <a:off x="2259" y="32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967" name="Oval 1849"/>
              <p:cNvSpPr>
                <a:spLocks noChangeArrowheads="1"/>
              </p:cNvSpPr>
              <p:nvPr/>
            </p:nvSpPr>
            <p:spPr bwMode="auto">
              <a:xfrm>
                <a:off x="2262" y="34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968" name="Oval 1850"/>
              <p:cNvSpPr>
                <a:spLocks noChangeArrowheads="1"/>
              </p:cNvSpPr>
              <p:nvPr/>
            </p:nvSpPr>
            <p:spPr bwMode="auto">
              <a:xfrm>
                <a:off x="2266" y="34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969" name="Oval 1851"/>
              <p:cNvSpPr>
                <a:spLocks noChangeArrowheads="1"/>
              </p:cNvSpPr>
              <p:nvPr/>
            </p:nvSpPr>
            <p:spPr bwMode="auto">
              <a:xfrm>
                <a:off x="2266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970" name="Oval 1852"/>
              <p:cNvSpPr>
                <a:spLocks noChangeArrowheads="1"/>
              </p:cNvSpPr>
              <p:nvPr/>
            </p:nvSpPr>
            <p:spPr bwMode="auto">
              <a:xfrm>
                <a:off x="2266" y="35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971" name="Oval 1853"/>
              <p:cNvSpPr>
                <a:spLocks noChangeArrowheads="1"/>
              </p:cNvSpPr>
              <p:nvPr/>
            </p:nvSpPr>
            <p:spPr bwMode="auto">
              <a:xfrm>
                <a:off x="2269" y="34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972" name="Oval 1854"/>
              <p:cNvSpPr>
                <a:spLocks noChangeArrowheads="1"/>
              </p:cNvSpPr>
              <p:nvPr/>
            </p:nvSpPr>
            <p:spPr bwMode="auto">
              <a:xfrm>
                <a:off x="2273" y="33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973" name="Oval 1855"/>
              <p:cNvSpPr>
                <a:spLocks noChangeArrowheads="1"/>
              </p:cNvSpPr>
              <p:nvPr/>
            </p:nvSpPr>
            <p:spPr bwMode="auto">
              <a:xfrm>
                <a:off x="2273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974" name="Oval 1856"/>
              <p:cNvSpPr>
                <a:spLocks noChangeArrowheads="1"/>
              </p:cNvSpPr>
              <p:nvPr/>
            </p:nvSpPr>
            <p:spPr bwMode="auto">
              <a:xfrm>
                <a:off x="2273" y="33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975" name="Oval 1857"/>
              <p:cNvSpPr>
                <a:spLocks noChangeArrowheads="1"/>
              </p:cNvSpPr>
              <p:nvPr/>
            </p:nvSpPr>
            <p:spPr bwMode="auto">
              <a:xfrm>
                <a:off x="2276" y="24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976" name="Oval 1858"/>
              <p:cNvSpPr>
                <a:spLocks noChangeArrowheads="1"/>
              </p:cNvSpPr>
              <p:nvPr/>
            </p:nvSpPr>
            <p:spPr bwMode="auto">
              <a:xfrm>
                <a:off x="2276" y="35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977" name="Oval 1859"/>
              <p:cNvSpPr>
                <a:spLocks noChangeArrowheads="1"/>
              </p:cNvSpPr>
              <p:nvPr/>
            </p:nvSpPr>
            <p:spPr bwMode="auto">
              <a:xfrm>
                <a:off x="2276" y="31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978" name="Oval 1860"/>
              <p:cNvSpPr>
                <a:spLocks noChangeArrowheads="1"/>
              </p:cNvSpPr>
              <p:nvPr/>
            </p:nvSpPr>
            <p:spPr bwMode="auto">
              <a:xfrm>
                <a:off x="2280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979" name="Oval 1861"/>
              <p:cNvSpPr>
                <a:spLocks noChangeArrowheads="1"/>
              </p:cNvSpPr>
              <p:nvPr/>
            </p:nvSpPr>
            <p:spPr bwMode="auto">
              <a:xfrm>
                <a:off x="2283" y="23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980" name="Oval 1862"/>
              <p:cNvSpPr>
                <a:spLocks noChangeArrowheads="1"/>
              </p:cNvSpPr>
              <p:nvPr/>
            </p:nvSpPr>
            <p:spPr bwMode="auto">
              <a:xfrm>
                <a:off x="2287" y="342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981" name="Oval 1863"/>
              <p:cNvSpPr>
                <a:spLocks noChangeArrowheads="1"/>
              </p:cNvSpPr>
              <p:nvPr/>
            </p:nvSpPr>
            <p:spPr bwMode="auto">
              <a:xfrm>
                <a:off x="2287" y="341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982" name="Oval 1864"/>
              <p:cNvSpPr>
                <a:spLocks noChangeArrowheads="1"/>
              </p:cNvSpPr>
              <p:nvPr/>
            </p:nvSpPr>
            <p:spPr bwMode="auto">
              <a:xfrm>
                <a:off x="2290" y="33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983" name="Oval 1865"/>
              <p:cNvSpPr>
                <a:spLocks noChangeArrowheads="1"/>
              </p:cNvSpPr>
              <p:nvPr/>
            </p:nvSpPr>
            <p:spPr bwMode="auto">
              <a:xfrm>
                <a:off x="2290" y="332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984" name="Oval 1866"/>
              <p:cNvSpPr>
                <a:spLocks noChangeArrowheads="1"/>
              </p:cNvSpPr>
              <p:nvPr/>
            </p:nvSpPr>
            <p:spPr bwMode="auto">
              <a:xfrm>
                <a:off x="2290" y="30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985" name="Oval 1867"/>
              <p:cNvSpPr>
                <a:spLocks noChangeArrowheads="1"/>
              </p:cNvSpPr>
              <p:nvPr/>
            </p:nvSpPr>
            <p:spPr bwMode="auto">
              <a:xfrm>
                <a:off x="2294" y="3204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986" name="Oval 1868"/>
              <p:cNvSpPr>
                <a:spLocks noChangeArrowheads="1"/>
              </p:cNvSpPr>
              <p:nvPr/>
            </p:nvSpPr>
            <p:spPr bwMode="auto">
              <a:xfrm>
                <a:off x="2297" y="32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987" name="Oval 1869"/>
              <p:cNvSpPr>
                <a:spLocks noChangeArrowheads="1"/>
              </p:cNvSpPr>
              <p:nvPr/>
            </p:nvSpPr>
            <p:spPr bwMode="auto">
              <a:xfrm>
                <a:off x="2297" y="27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988" name="Oval 1870"/>
              <p:cNvSpPr>
                <a:spLocks noChangeArrowheads="1"/>
              </p:cNvSpPr>
              <p:nvPr/>
            </p:nvSpPr>
            <p:spPr bwMode="auto">
              <a:xfrm>
                <a:off x="2297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989" name="Oval 1871"/>
              <p:cNvSpPr>
                <a:spLocks noChangeArrowheads="1"/>
              </p:cNvSpPr>
              <p:nvPr/>
            </p:nvSpPr>
            <p:spPr bwMode="auto">
              <a:xfrm>
                <a:off x="2297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990" name="Oval 1872"/>
              <p:cNvSpPr>
                <a:spLocks noChangeArrowheads="1"/>
              </p:cNvSpPr>
              <p:nvPr/>
            </p:nvSpPr>
            <p:spPr bwMode="auto">
              <a:xfrm>
                <a:off x="2301" y="3379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991" name="Oval 1873"/>
              <p:cNvSpPr>
                <a:spLocks noChangeArrowheads="1"/>
              </p:cNvSpPr>
              <p:nvPr/>
            </p:nvSpPr>
            <p:spPr bwMode="auto">
              <a:xfrm>
                <a:off x="2301" y="274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992" name="Oval 1874"/>
              <p:cNvSpPr>
                <a:spLocks noChangeArrowheads="1"/>
              </p:cNvSpPr>
              <p:nvPr/>
            </p:nvSpPr>
            <p:spPr bwMode="auto">
              <a:xfrm>
                <a:off x="2304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993" name="Oval 1875"/>
              <p:cNvSpPr>
                <a:spLocks noChangeArrowheads="1"/>
              </p:cNvSpPr>
              <p:nvPr/>
            </p:nvSpPr>
            <p:spPr bwMode="auto">
              <a:xfrm>
                <a:off x="2304" y="332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994" name="Oval 1876"/>
              <p:cNvSpPr>
                <a:spLocks noChangeArrowheads="1"/>
              </p:cNvSpPr>
              <p:nvPr/>
            </p:nvSpPr>
            <p:spPr bwMode="auto">
              <a:xfrm>
                <a:off x="2307" y="30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995" name="Oval 1877"/>
              <p:cNvSpPr>
                <a:spLocks noChangeArrowheads="1"/>
              </p:cNvSpPr>
              <p:nvPr/>
            </p:nvSpPr>
            <p:spPr bwMode="auto">
              <a:xfrm>
                <a:off x="2307" y="34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996" name="Oval 1878"/>
              <p:cNvSpPr>
                <a:spLocks noChangeArrowheads="1"/>
              </p:cNvSpPr>
              <p:nvPr/>
            </p:nvSpPr>
            <p:spPr bwMode="auto">
              <a:xfrm>
                <a:off x="2311" y="28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997" name="Oval 1879"/>
              <p:cNvSpPr>
                <a:spLocks noChangeArrowheads="1"/>
              </p:cNvSpPr>
              <p:nvPr/>
            </p:nvSpPr>
            <p:spPr bwMode="auto">
              <a:xfrm>
                <a:off x="2311" y="30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998" name="Oval 1880"/>
              <p:cNvSpPr>
                <a:spLocks noChangeArrowheads="1"/>
              </p:cNvSpPr>
              <p:nvPr/>
            </p:nvSpPr>
            <p:spPr bwMode="auto">
              <a:xfrm>
                <a:off x="2314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999" name="Oval 1881"/>
              <p:cNvSpPr>
                <a:spLocks noChangeArrowheads="1"/>
              </p:cNvSpPr>
              <p:nvPr/>
            </p:nvSpPr>
            <p:spPr bwMode="auto">
              <a:xfrm>
                <a:off x="2314" y="29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00" name="Oval 1882"/>
              <p:cNvSpPr>
                <a:spLocks noChangeArrowheads="1"/>
              </p:cNvSpPr>
              <p:nvPr/>
            </p:nvSpPr>
            <p:spPr bwMode="auto">
              <a:xfrm>
                <a:off x="2318" y="32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01" name="Oval 1883"/>
              <p:cNvSpPr>
                <a:spLocks noChangeArrowheads="1"/>
              </p:cNvSpPr>
              <p:nvPr/>
            </p:nvSpPr>
            <p:spPr bwMode="auto">
              <a:xfrm>
                <a:off x="2321" y="28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02" name="Oval 1884"/>
              <p:cNvSpPr>
                <a:spLocks noChangeArrowheads="1"/>
              </p:cNvSpPr>
              <p:nvPr/>
            </p:nvSpPr>
            <p:spPr bwMode="auto">
              <a:xfrm>
                <a:off x="2328" y="307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03" name="Oval 1885"/>
              <p:cNvSpPr>
                <a:spLocks noChangeArrowheads="1"/>
              </p:cNvSpPr>
              <p:nvPr/>
            </p:nvSpPr>
            <p:spPr bwMode="auto">
              <a:xfrm>
                <a:off x="2332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04" name="Oval 1886"/>
              <p:cNvSpPr>
                <a:spLocks noChangeArrowheads="1"/>
              </p:cNvSpPr>
              <p:nvPr/>
            </p:nvSpPr>
            <p:spPr bwMode="auto">
              <a:xfrm>
                <a:off x="2332" y="31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05" name="Oval 1887"/>
              <p:cNvSpPr>
                <a:spLocks noChangeArrowheads="1"/>
              </p:cNvSpPr>
              <p:nvPr/>
            </p:nvSpPr>
            <p:spPr bwMode="auto">
              <a:xfrm>
                <a:off x="2332" y="30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06" name="Oval 1888"/>
              <p:cNvSpPr>
                <a:spLocks noChangeArrowheads="1"/>
              </p:cNvSpPr>
              <p:nvPr/>
            </p:nvSpPr>
            <p:spPr bwMode="auto">
              <a:xfrm>
                <a:off x="2332" y="34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07" name="Oval 1889"/>
              <p:cNvSpPr>
                <a:spLocks noChangeArrowheads="1"/>
              </p:cNvSpPr>
              <p:nvPr/>
            </p:nvSpPr>
            <p:spPr bwMode="auto">
              <a:xfrm>
                <a:off x="2335" y="31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08" name="Oval 1890"/>
              <p:cNvSpPr>
                <a:spLocks noChangeArrowheads="1"/>
              </p:cNvSpPr>
              <p:nvPr/>
            </p:nvSpPr>
            <p:spPr bwMode="auto">
              <a:xfrm>
                <a:off x="2339" y="33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09" name="Oval 1891"/>
              <p:cNvSpPr>
                <a:spLocks noChangeArrowheads="1"/>
              </p:cNvSpPr>
              <p:nvPr/>
            </p:nvSpPr>
            <p:spPr bwMode="auto">
              <a:xfrm>
                <a:off x="2342" y="33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10" name="Oval 1892"/>
              <p:cNvSpPr>
                <a:spLocks noChangeArrowheads="1"/>
              </p:cNvSpPr>
              <p:nvPr/>
            </p:nvSpPr>
            <p:spPr bwMode="auto">
              <a:xfrm>
                <a:off x="2342" y="35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11" name="Oval 1893"/>
              <p:cNvSpPr>
                <a:spLocks noChangeArrowheads="1"/>
              </p:cNvSpPr>
              <p:nvPr/>
            </p:nvSpPr>
            <p:spPr bwMode="auto">
              <a:xfrm>
                <a:off x="2346" y="320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12" name="Oval 1894"/>
              <p:cNvSpPr>
                <a:spLocks noChangeArrowheads="1"/>
              </p:cNvSpPr>
              <p:nvPr/>
            </p:nvSpPr>
            <p:spPr bwMode="auto">
              <a:xfrm>
                <a:off x="2346" y="31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13" name="Oval 1895"/>
              <p:cNvSpPr>
                <a:spLocks noChangeArrowheads="1"/>
              </p:cNvSpPr>
              <p:nvPr/>
            </p:nvSpPr>
            <p:spPr bwMode="auto">
              <a:xfrm>
                <a:off x="2353" y="33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14" name="Oval 1896"/>
              <p:cNvSpPr>
                <a:spLocks noChangeArrowheads="1"/>
              </p:cNvSpPr>
              <p:nvPr/>
            </p:nvSpPr>
            <p:spPr bwMode="auto">
              <a:xfrm>
                <a:off x="2356" y="31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15" name="Oval 1897"/>
              <p:cNvSpPr>
                <a:spLocks noChangeArrowheads="1"/>
              </p:cNvSpPr>
              <p:nvPr/>
            </p:nvSpPr>
            <p:spPr bwMode="auto">
              <a:xfrm>
                <a:off x="2356" y="24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16" name="Oval 1898"/>
              <p:cNvSpPr>
                <a:spLocks noChangeArrowheads="1"/>
              </p:cNvSpPr>
              <p:nvPr/>
            </p:nvSpPr>
            <p:spPr bwMode="auto">
              <a:xfrm>
                <a:off x="2360" y="31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17" name="Oval 1899"/>
              <p:cNvSpPr>
                <a:spLocks noChangeArrowheads="1"/>
              </p:cNvSpPr>
              <p:nvPr/>
            </p:nvSpPr>
            <p:spPr bwMode="auto">
              <a:xfrm>
                <a:off x="2363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18" name="Oval 1900"/>
              <p:cNvSpPr>
                <a:spLocks noChangeArrowheads="1"/>
              </p:cNvSpPr>
              <p:nvPr/>
            </p:nvSpPr>
            <p:spPr bwMode="auto">
              <a:xfrm>
                <a:off x="2363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19" name="Oval 1901"/>
              <p:cNvSpPr>
                <a:spLocks noChangeArrowheads="1"/>
              </p:cNvSpPr>
              <p:nvPr/>
            </p:nvSpPr>
            <p:spPr bwMode="auto">
              <a:xfrm>
                <a:off x="2363" y="26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20" name="Oval 1902"/>
              <p:cNvSpPr>
                <a:spLocks noChangeArrowheads="1"/>
              </p:cNvSpPr>
              <p:nvPr/>
            </p:nvSpPr>
            <p:spPr bwMode="auto">
              <a:xfrm>
                <a:off x="2367" y="29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21" name="Oval 1903"/>
              <p:cNvSpPr>
                <a:spLocks noChangeArrowheads="1"/>
              </p:cNvSpPr>
              <p:nvPr/>
            </p:nvSpPr>
            <p:spPr bwMode="auto">
              <a:xfrm>
                <a:off x="2370" y="33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22" name="Oval 1904"/>
              <p:cNvSpPr>
                <a:spLocks noChangeArrowheads="1"/>
              </p:cNvSpPr>
              <p:nvPr/>
            </p:nvSpPr>
            <p:spPr bwMode="auto">
              <a:xfrm>
                <a:off x="2370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23" name="Oval 1905"/>
              <p:cNvSpPr>
                <a:spLocks noChangeArrowheads="1"/>
              </p:cNvSpPr>
              <p:nvPr/>
            </p:nvSpPr>
            <p:spPr bwMode="auto">
              <a:xfrm>
                <a:off x="2374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24" name="Oval 1906"/>
              <p:cNvSpPr>
                <a:spLocks noChangeArrowheads="1"/>
              </p:cNvSpPr>
              <p:nvPr/>
            </p:nvSpPr>
            <p:spPr bwMode="auto">
              <a:xfrm>
                <a:off x="2377" y="34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25" name="Oval 1907"/>
              <p:cNvSpPr>
                <a:spLocks noChangeArrowheads="1"/>
              </p:cNvSpPr>
              <p:nvPr/>
            </p:nvSpPr>
            <p:spPr bwMode="auto">
              <a:xfrm>
                <a:off x="2384" y="33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26" name="Oval 1908"/>
              <p:cNvSpPr>
                <a:spLocks noChangeArrowheads="1"/>
              </p:cNvSpPr>
              <p:nvPr/>
            </p:nvSpPr>
            <p:spPr bwMode="auto">
              <a:xfrm>
                <a:off x="2384" y="34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27" name="Oval 1909"/>
              <p:cNvSpPr>
                <a:spLocks noChangeArrowheads="1"/>
              </p:cNvSpPr>
              <p:nvPr/>
            </p:nvSpPr>
            <p:spPr bwMode="auto">
              <a:xfrm>
                <a:off x="2384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28" name="Oval 1910"/>
              <p:cNvSpPr>
                <a:spLocks noChangeArrowheads="1"/>
              </p:cNvSpPr>
              <p:nvPr/>
            </p:nvSpPr>
            <p:spPr bwMode="auto">
              <a:xfrm>
                <a:off x="2395" y="307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29" name="Oval 1911"/>
              <p:cNvSpPr>
                <a:spLocks noChangeArrowheads="1"/>
              </p:cNvSpPr>
              <p:nvPr/>
            </p:nvSpPr>
            <p:spPr bwMode="auto">
              <a:xfrm>
                <a:off x="2395" y="33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30" name="Oval 1912"/>
              <p:cNvSpPr>
                <a:spLocks noChangeArrowheads="1"/>
              </p:cNvSpPr>
              <p:nvPr/>
            </p:nvSpPr>
            <p:spPr bwMode="auto">
              <a:xfrm>
                <a:off x="2398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31" name="Oval 1913"/>
              <p:cNvSpPr>
                <a:spLocks noChangeArrowheads="1"/>
              </p:cNvSpPr>
              <p:nvPr/>
            </p:nvSpPr>
            <p:spPr bwMode="auto">
              <a:xfrm>
                <a:off x="2398" y="32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32" name="Oval 1914"/>
              <p:cNvSpPr>
                <a:spLocks noChangeArrowheads="1"/>
              </p:cNvSpPr>
              <p:nvPr/>
            </p:nvSpPr>
            <p:spPr bwMode="auto">
              <a:xfrm>
                <a:off x="2405" y="32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33" name="Oval 1915"/>
              <p:cNvSpPr>
                <a:spLocks noChangeArrowheads="1"/>
              </p:cNvSpPr>
              <p:nvPr/>
            </p:nvSpPr>
            <p:spPr bwMode="auto">
              <a:xfrm>
                <a:off x="2405" y="320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34" name="Oval 1916"/>
              <p:cNvSpPr>
                <a:spLocks noChangeArrowheads="1"/>
              </p:cNvSpPr>
              <p:nvPr/>
            </p:nvSpPr>
            <p:spPr bwMode="auto">
              <a:xfrm>
                <a:off x="2409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35" name="Oval 1917"/>
              <p:cNvSpPr>
                <a:spLocks noChangeArrowheads="1"/>
              </p:cNvSpPr>
              <p:nvPr/>
            </p:nvSpPr>
            <p:spPr bwMode="auto">
              <a:xfrm>
                <a:off x="2412" y="32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36" name="Oval 1918"/>
              <p:cNvSpPr>
                <a:spLocks noChangeArrowheads="1"/>
              </p:cNvSpPr>
              <p:nvPr/>
            </p:nvSpPr>
            <p:spPr bwMode="auto">
              <a:xfrm>
                <a:off x="2412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37" name="Oval 1919"/>
              <p:cNvSpPr>
                <a:spLocks noChangeArrowheads="1"/>
              </p:cNvSpPr>
              <p:nvPr/>
            </p:nvSpPr>
            <p:spPr bwMode="auto">
              <a:xfrm>
                <a:off x="2416" y="33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38" name="Oval 1920"/>
              <p:cNvSpPr>
                <a:spLocks noChangeArrowheads="1"/>
              </p:cNvSpPr>
              <p:nvPr/>
            </p:nvSpPr>
            <p:spPr bwMode="auto">
              <a:xfrm>
                <a:off x="2419" y="30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39" name="Oval 1921"/>
              <p:cNvSpPr>
                <a:spLocks noChangeArrowheads="1"/>
              </p:cNvSpPr>
              <p:nvPr/>
            </p:nvSpPr>
            <p:spPr bwMode="auto">
              <a:xfrm>
                <a:off x="2419" y="34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40" name="Oval 1922"/>
              <p:cNvSpPr>
                <a:spLocks noChangeArrowheads="1"/>
              </p:cNvSpPr>
              <p:nvPr/>
            </p:nvSpPr>
            <p:spPr bwMode="auto">
              <a:xfrm>
                <a:off x="2423" y="34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41" name="Oval 1923"/>
              <p:cNvSpPr>
                <a:spLocks noChangeArrowheads="1"/>
              </p:cNvSpPr>
              <p:nvPr/>
            </p:nvSpPr>
            <p:spPr bwMode="auto">
              <a:xfrm>
                <a:off x="2423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42" name="Oval 1924"/>
              <p:cNvSpPr>
                <a:spLocks noChangeArrowheads="1"/>
              </p:cNvSpPr>
              <p:nvPr/>
            </p:nvSpPr>
            <p:spPr bwMode="auto">
              <a:xfrm>
                <a:off x="2423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43" name="Oval 1925"/>
              <p:cNvSpPr>
                <a:spLocks noChangeArrowheads="1"/>
              </p:cNvSpPr>
              <p:nvPr/>
            </p:nvSpPr>
            <p:spPr bwMode="auto">
              <a:xfrm>
                <a:off x="2426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44" name="Oval 1926"/>
              <p:cNvSpPr>
                <a:spLocks noChangeArrowheads="1"/>
              </p:cNvSpPr>
              <p:nvPr/>
            </p:nvSpPr>
            <p:spPr bwMode="auto">
              <a:xfrm>
                <a:off x="2430" y="29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45" name="Oval 1927"/>
              <p:cNvSpPr>
                <a:spLocks noChangeArrowheads="1"/>
              </p:cNvSpPr>
              <p:nvPr/>
            </p:nvSpPr>
            <p:spPr bwMode="auto">
              <a:xfrm>
                <a:off x="2433" y="30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46" name="Oval 1928"/>
              <p:cNvSpPr>
                <a:spLocks noChangeArrowheads="1"/>
              </p:cNvSpPr>
              <p:nvPr/>
            </p:nvSpPr>
            <p:spPr bwMode="auto">
              <a:xfrm>
                <a:off x="2433" y="31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47" name="Oval 1929"/>
              <p:cNvSpPr>
                <a:spLocks noChangeArrowheads="1"/>
              </p:cNvSpPr>
              <p:nvPr/>
            </p:nvSpPr>
            <p:spPr bwMode="auto">
              <a:xfrm>
                <a:off x="2440" y="32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48" name="Oval 1930"/>
              <p:cNvSpPr>
                <a:spLocks noChangeArrowheads="1"/>
              </p:cNvSpPr>
              <p:nvPr/>
            </p:nvSpPr>
            <p:spPr bwMode="auto">
              <a:xfrm>
                <a:off x="2440" y="35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49" name="Oval 1931"/>
              <p:cNvSpPr>
                <a:spLocks noChangeArrowheads="1"/>
              </p:cNvSpPr>
              <p:nvPr/>
            </p:nvSpPr>
            <p:spPr bwMode="auto">
              <a:xfrm>
                <a:off x="2447" y="34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50" name="Oval 1932"/>
              <p:cNvSpPr>
                <a:spLocks noChangeArrowheads="1"/>
              </p:cNvSpPr>
              <p:nvPr/>
            </p:nvSpPr>
            <p:spPr bwMode="auto">
              <a:xfrm>
                <a:off x="2447" y="30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51" name="Oval 1933"/>
              <p:cNvSpPr>
                <a:spLocks noChangeArrowheads="1"/>
              </p:cNvSpPr>
              <p:nvPr/>
            </p:nvSpPr>
            <p:spPr bwMode="auto">
              <a:xfrm>
                <a:off x="2454" y="31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52" name="Oval 1934"/>
              <p:cNvSpPr>
                <a:spLocks noChangeArrowheads="1"/>
              </p:cNvSpPr>
              <p:nvPr/>
            </p:nvSpPr>
            <p:spPr bwMode="auto">
              <a:xfrm>
                <a:off x="2458" y="30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53" name="Oval 1935"/>
              <p:cNvSpPr>
                <a:spLocks noChangeArrowheads="1"/>
              </p:cNvSpPr>
              <p:nvPr/>
            </p:nvSpPr>
            <p:spPr bwMode="auto">
              <a:xfrm>
                <a:off x="2458" y="32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54" name="Oval 1936"/>
              <p:cNvSpPr>
                <a:spLocks noChangeArrowheads="1"/>
              </p:cNvSpPr>
              <p:nvPr/>
            </p:nvSpPr>
            <p:spPr bwMode="auto">
              <a:xfrm>
                <a:off x="2458" y="30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55" name="Oval 1937"/>
              <p:cNvSpPr>
                <a:spLocks noChangeArrowheads="1"/>
              </p:cNvSpPr>
              <p:nvPr/>
            </p:nvSpPr>
            <p:spPr bwMode="auto">
              <a:xfrm>
                <a:off x="2461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56" name="Oval 1938"/>
              <p:cNvSpPr>
                <a:spLocks noChangeArrowheads="1"/>
              </p:cNvSpPr>
              <p:nvPr/>
            </p:nvSpPr>
            <p:spPr bwMode="auto">
              <a:xfrm>
                <a:off x="2461" y="31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57" name="Oval 1939"/>
              <p:cNvSpPr>
                <a:spLocks noChangeArrowheads="1"/>
              </p:cNvSpPr>
              <p:nvPr/>
            </p:nvSpPr>
            <p:spPr bwMode="auto">
              <a:xfrm>
                <a:off x="2465" y="316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58" name="Oval 1940"/>
              <p:cNvSpPr>
                <a:spLocks noChangeArrowheads="1"/>
              </p:cNvSpPr>
              <p:nvPr/>
            </p:nvSpPr>
            <p:spPr bwMode="auto">
              <a:xfrm>
                <a:off x="2465" y="35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59" name="Oval 1941"/>
              <p:cNvSpPr>
                <a:spLocks noChangeArrowheads="1"/>
              </p:cNvSpPr>
              <p:nvPr/>
            </p:nvSpPr>
            <p:spPr bwMode="auto">
              <a:xfrm>
                <a:off x="2472" y="320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60" name="Oval 1942"/>
              <p:cNvSpPr>
                <a:spLocks noChangeArrowheads="1"/>
              </p:cNvSpPr>
              <p:nvPr/>
            </p:nvSpPr>
            <p:spPr bwMode="auto">
              <a:xfrm>
                <a:off x="2475" y="33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61" name="Oval 1943"/>
              <p:cNvSpPr>
                <a:spLocks noChangeArrowheads="1"/>
              </p:cNvSpPr>
              <p:nvPr/>
            </p:nvSpPr>
            <p:spPr bwMode="auto">
              <a:xfrm>
                <a:off x="2479" y="327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62" name="Oval 1944"/>
              <p:cNvSpPr>
                <a:spLocks noChangeArrowheads="1"/>
              </p:cNvSpPr>
              <p:nvPr/>
            </p:nvSpPr>
            <p:spPr bwMode="auto">
              <a:xfrm>
                <a:off x="2482" y="30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63" name="Oval 1945"/>
              <p:cNvSpPr>
                <a:spLocks noChangeArrowheads="1"/>
              </p:cNvSpPr>
              <p:nvPr/>
            </p:nvSpPr>
            <p:spPr bwMode="auto">
              <a:xfrm>
                <a:off x="2482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64" name="Oval 1946"/>
              <p:cNvSpPr>
                <a:spLocks noChangeArrowheads="1"/>
              </p:cNvSpPr>
              <p:nvPr/>
            </p:nvSpPr>
            <p:spPr bwMode="auto">
              <a:xfrm>
                <a:off x="2489" y="33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65" name="Oval 1947"/>
              <p:cNvSpPr>
                <a:spLocks noChangeArrowheads="1"/>
              </p:cNvSpPr>
              <p:nvPr/>
            </p:nvSpPr>
            <p:spPr bwMode="auto">
              <a:xfrm>
                <a:off x="2493" y="3319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66" name="Oval 1948"/>
              <p:cNvSpPr>
                <a:spLocks noChangeArrowheads="1"/>
              </p:cNvSpPr>
              <p:nvPr/>
            </p:nvSpPr>
            <p:spPr bwMode="auto">
              <a:xfrm>
                <a:off x="2493" y="327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67" name="Oval 1949"/>
              <p:cNvSpPr>
                <a:spLocks noChangeArrowheads="1"/>
              </p:cNvSpPr>
              <p:nvPr/>
            </p:nvSpPr>
            <p:spPr bwMode="auto">
              <a:xfrm>
                <a:off x="2493" y="319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68" name="Oval 1950"/>
              <p:cNvSpPr>
                <a:spLocks noChangeArrowheads="1"/>
              </p:cNvSpPr>
              <p:nvPr/>
            </p:nvSpPr>
            <p:spPr bwMode="auto">
              <a:xfrm>
                <a:off x="2503" y="35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69" name="Oval 1951"/>
              <p:cNvSpPr>
                <a:spLocks noChangeArrowheads="1"/>
              </p:cNvSpPr>
              <p:nvPr/>
            </p:nvSpPr>
            <p:spPr bwMode="auto">
              <a:xfrm>
                <a:off x="2503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70" name="Oval 1952"/>
              <p:cNvSpPr>
                <a:spLocks noChangeArrowheads="1"/>
              </p:cNvSpPr>
              <p:nvPr/>
            </p:nvSpPr>
            <p:spPr bwMode="auto">
              <a:xfrm>
                <a:off x="2517" y="31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71" name="Oval 1953"/>
              <p:cNvSpPr>
                <a:spLocks noChangeArrowheads="1"/>
              </p:cNvSpPr>
              <p:nvPr/>
            </p:nvSpPr>
            <p:spPr bwMode="auto">
              <a:xfrm>
                <a:off x="2520" y="34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72" name="Oval 1954"/>
              <p:cNvSpPr>
                <a:spLocks noChangeArrowheads="1"/>
              </p:cNvSpPr>
              <p:nvPr/>
            </p:nvSpPr>
            <p:spPr bwMode="auto">
              <a:xfrm>
                <a:off x="2527" y="25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73" name="Oval 1955"/>
              <p:cNvSpPr>
                <a:spLocks noChangeArrowheads="1"/>
              </p:cNvSpPr>
              <p:nvPr/>
            </p:nvSpPr>
            <p:spPr bwMode="auto">
              <a:xfrm>
                <a:off x="2531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74" name="Oval 1956"/>
              <p:cNvSpPr>
                <a:spLocks noChangeArrowheads="1"/>
              </p:cNvSpPr>
              <p:nvPr/>
            </p:nvSpPr>
            <p:spPr bwMode="auto">
              <a:xfrm>
                <a:off x="2538" y="32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75" name="Oval 1957"/>
              <p:cNvSpPr>
                <a:spLocks noChangeArrowheads="1"/>
              </p:cNvSpPr>
              <p:nvPr/>
            </p:nvSpPr>
            <p:spPr bwMode="auto">
              <a:xfrm>
                <a:off x="2538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76" name="Oval 1958"/>
              <p:cNvSpPr>
                <a:spLocks noChangeArrowheads="1"/>
              </p:cNvSpPr>
              <p:nvPr/>
            </p:nvSpPr>
            <p:spPr bwMode="auto">
              <a:xfrm>
                <a:off x="2541" y="31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77" name="Oval 1959"/>
              <p:cNvSpPr>
                <a:spLocks noChangeArrowheads="1"/>
              </p:cNvSpPr>
              <p:nvPr/>
            </p:nvSpPr>
            <p:spPr bwMode="auto">
              <a:xfrm>
                <a:off x="2541" y="32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78" name="Oval 1960"/>
              <p:cNvSpPr>
                <a:spLocks noChangeArrowheads="1"/>
              </p:cNvSpPr>
              <p:nvPr/>
            </p:nvSpPr>
            <p:spPr bwMode="auto">
              <a:xfrm>
                <a:off x="2541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79" name="Oval 1961"/>
              <p:cNvSpPr>
                <a:spLocks noChangeArrowheads="1"/>
              </p:cNvSpPr>
              <p:nvPr/>
            </p:nvSpPr>
            <p:spPr bwMode="auto">
              <a:xfrm>
                <a:off x="2545" y="339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80" name="Oval 1962"/>
              <p:cNvSpPr>
                <a:spLocks noChangeArrowheads="1"/>
              </p:cNvSpPr>
              <p:nvPr/>
            </p:nvSpPr>
            <p:spPr bwMode="auto">
              <a:xfrm>
                <a:off x="2545" y="34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81" name="Oval 1963"/>
              <p:cNvSpPr>
                <a:spLocks noChangeArrowheads="1"/>
              </p:cNvSpPr>
              <p:nvPr/>
            </p:nvSpPr>
            <p:spPr bwMode="auto">
              <a:xfrm>
                <a:off x="2552" y="33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82" name="Oval 1964"/>
              <p:cNvSpPr>
                <a:spLocks noChangeArrowheads="1"/>
              </p:cNvSpPr>
              <p:nvPr/>
            </p:nvSpPr>
            <p:spPr bwMode="auto">
              <a:xfrm>
                <a:off x="2552" y="33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83" name="Oval 1965"/>
              <p:cNvSpPr>
                <a:spLocks noChangeArrowheads="1"/>
              </p:cNvSpPr>
              <p:nvPr/>
            </p:nvSpPr>
            <p:spPr bwMode="auto">
              <a:xfrm>
                <a:off x="2555" y="34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84" name="Oval 1966"/>
              <p:cNvSpPr>
                <a:spLocks noChangeArrowheads="1"/>
              </p:cNvSpPr>
              <p:nvPr/>
            </p:nvSpPr>
            <p:spPr bwMode="auto">
              <a:xfrm>
                <a:off x="2555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85" name="Oval 1967"/>
              <p:cNvSpPr>
                <a:spLocks noChangeArrowheads="1"/>
              </p:cNvSpPr>
              <p:nvPr/>
            </p:nvSpPr>
            <p:spPr bwMode="auto">
              <a:xfrm>
                <a:off x="2562" y="28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86" name="Oval 1968"/>
              <p:cNvSpPr>
                <a:spLocks noChangeArrowheads="1"/>
              </p:cNvSpPr>
              <p:nvPr/>
            </p:nvSpPr>
            <p:spPr bwMode="auto">
              <a:xfrm>
                <a:off x="2562" y="26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87" name="Oval 1969"/>
              <p:cNvSpPr>
                <a:spLocks noChangeArrowheads="1"/>
              </p:cNvSpPr>
              <p:nvPr/>
            </p:nvSpPr>
            <p:spPr bwMode="auto">
              <a:xfrm>
                <a:off x="2566" y="320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88" name="Oval 1970"/>
              <p:cNvSpPr>
                <a:spLocks noChangeArrowheads="1"/>
              </p:cNvSpPr>
              <p:nvPr/>
            </p:nvSpPr>
            <p:spPr bwMode="auto">
              <a:xfrm>
                <a:off x="2566" y="33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89" name="Oval 1971"/>
              <p:cNvSpPr>
                <a:spLocks noChangeArrowheads="1"/>
              </p:cNvSpPr>
              <p:nvPr/>
            </p:nvSpPr>
            <p:spPr bwMode="auto">
              <a:xfrm>
                <a:off x="2569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90" name="Oval 1972"/>
              <p:cNvSpPr>
                <a:spLocks noChangeArrowheads="1"/>
              </p:cNvSpPr>
              <p:nvPr/>
            </p:nvSpPr>
            <p:spPr bwMode="auto">
              <a:xfrm>
                <a:off x="2576" y="34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91" name="Oval 1973"/>
              <p:cNvSpPr>
                <a:spLocks noChangeArrowheads="1"/>
              </p:cNvSpPr>
              <p:nvPr/>
            </p:nvSpPr>
            <p:spPr bwMode="auto">
              <a:xfrm>
                <a:off x="2580" y="339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92" name="Oval 1974"/>
              <p:cNvSpPr>
                <a:spLocks noChangeArrowheads="1"/>
              </p:cNvSpPr>
              <p:nvPr/>
            </p:nvSpPr>
            <p:spPr bwMode="auto">
              <a:xfrm>
                <a:off x="2587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93" name="Oval 1975"/>
              <p:cNvSpPr>
                <a:spLocks noChangeArrowheads="1"/>
              </p:cNvSpPr>
              <p:nvPr/>
            </p:nvSpPr>
            <p:spPr bwMode="auto">
              <a:xfrm>
                <a:off x="2587" y="33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94" name="Oval 1976"/>
              <p:cNvSpPr>
                <a:spLocks noChangeArrowheads="1"/>
              </p:cNvSpPr>
              <p:nvPr/>
            </p:nvSpPr>
            <p:spPr bwMode="auto">
              <a:xfrm>
                <a:off x="2590" y="32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95" name="Oval 1977"/>
              <p:cNvSpPr>
                <a:spLocks noChangeArrowheads="1"/>
              </p:cNvSpPr>
              <p:nvPr/>
            </p:nvSpPr>
            <p:spPr bwMode="auto">
              <a:xfrm>
                <a:off x="2597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96" name="Oval 1978"/>
              <p:cNvSpPr>
                <a:spLocks noChangeArrowheads="1"/>
              </p:cNvSpPr>
              <p:nvPr/>
            </p:nvSpPr>
            <p:spPr bwMode="auto">
              <a:xfrm>
                <a:off x="2597" y="320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97" name="Oval 1979"/>
              <p:cNvSpPr>
                <a:spLocks noChangeArrowheads="1"/>
              </p:cNvSpPr>
              <p:nvPr/>
            </p:nvSpPr>
            <p:spPr bwMode="auto">
              <a:xfrm>
                <a:off x="2604" y="31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98" name="Oval 1980"/>
              <p:cNvSpPr>
                <a:spLocks noChangeArrowheads="1"/>
              </p:cNvSpPr>
              <p:nvPr/>
            </p:nvSpPr>
            <p:spPr bwMode="auto">
              <a:xfrm>
                <a:off x="2604" y="34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099" name="Oval 1981"/>
              <p:cNvSpPr>
                <a:spLocks noChangeArrowheads="1"/>
              </p:cNvSpPr>
              <p:nvPr/>
            </p:nvSpPr>
            <p:spPr bwMode="auto">
              <a:xfrm>
                <a:off x="2604" y="33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00" name="Oval 1982"/>
              <p:cNvSpPr>
                <a:spLocks noChangeArrowheads="1"/>
              </p:cNvSpPr>
              <p:nvPr/>
            </p:nvSpPr>
            <p:spPr bwMode="auto">
              <a:xfrm>
                <a:off x="2608" y="32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01" name="Oval 1983"/>
              <p:cNvSpPr>
                <a:spLocks noChangeArrowheads="1"/>
              </p:cNvSpPr>
              <p:nvPr/>
            </p:nvSpPr>
            <p:spPr bwMode="auto">
              <a:xfrm>
                <a:off x="2611" y="3400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02" name="Oval 1984"/>
              <p:cNvSpPr>
                <a:spLocks noChangeArrowheads="1"/>
              </p:cNvSpPr>
              <p:nvPr/>
            </p:nvSpPr>
            <p:spPr bwMode="auto">
              <a:xfrm>
                <a:off x="2611" y="29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03" name="Oval 1985"/>
              <p:cNvSpPr>
                <a:spLocks noChangeArrowheads="1"/>
              </p:cNvSpPr>
              <p:nvPr/>
            </p:nvSpPr>
            <p:spPr bwMode="auto">
              <a:xfrm>
                <a:off x="2615" y="33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04" name="Oval 1986"/>
              <p:cNvSpPr>
                <a:spLocks noChangeArrowheads="1"/>
              </p:cNvSpPr>
              <p:nvPr/>
            </p:nvSpPr>
            <p:spPr bwMode="auto">
              <a:xfrm>
                <a:off x="2615" y="34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05" name="Oval 1987"/>
              <p:cNvSpPr>
                <a:spLocks noChangeArrowheads="1"/>
              </p:cNvSpPr>
              <p:nvPr/>
            </p:nvSpPr>
            <p:spPr bwMode="auto">
              <a:xfrm>
                <a:off x="2615" y="35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06" name="Oval 1988"/>
              <p:cNvSpPr>
                <a:spLocks noChangeArrowheads="1"/>
              </p:cNvSpPr>
              <p:nvPr/>
            </p:nvSpPr>
            <p:spPr bwMode="auto">
              <a:xfrm>
                <a:off x="2618" y="30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07" name="Oval 1989"/>
              <p:cNvSpPr>
                <a:spLocks noChangeArrowheads="1"/>
              </p:cNvSpPr>
              <p:nvPr/>
            </p:nvSpPr>
            <p:spPr bwMode="auto">
              <a:xfrm>
                <a:off x="2622" y="35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08" name="Oval 1990"/>
              <p:cNvSpPr>
                <a:spLocks noChangeArrowheads="1"/>
              </p:cNvSpPr>
              <p:nvPr/>
            </p:nvSpPr>
            <p:spPr bwMode="auto">
              <a:xfrm>
                <a:off x="2625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09" name="Oval 1991"/>
              <p:cNvSpPr>
                <a:spLocks noChangeArrowheads="1"/>
              </p:cNvSpPr>
              <p:nvPr/>
            </p:nvSpPr>
            <p:spPr bwMode="auto">
              <a:xfrm>
                <a:off x="2625" y="32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10" name="Oval 1992"/>
              <p:cNvSpPr>
                <a:spLocks noChangeArrowheads="1"/>
              </p:cNvSpPr>
              <p:nvPr/>
            </p:nvSpPr>
            <p:spPr bwMode="auto">
              <a:xfrm>
                <a:off x="2625" y="33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11" name="Oval 1993"/>
              <p:cNvSpPr>
                <a:spLocks noChangeArrowheads="1"/>
              </p:cNvSpPr>
              <p:nvPr/>
            </p:nvSpPr>
            <p:spPr bwMode="auto">
              <a:xfrm>
                <a:off x="2636" y="34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12" name="Oval 1994"/>
              <p:cNvSpPr>
                <a:spLocks noChangeArrowheads="1"/>
              </p:cNvSpPr>
              <p:nvPr/>
            </p:nvSpPr>
            <p:spPr bwMode="auto">
              <a:xfrm>
                <a:off x="2639" y="30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13" name="Oval 1995"/>
              <p:cNvSpPr>
                <a:spLocks noChangeArrowheads="1"/>
              </p:cNvSpPr>
              <p:nvPr/>
            </p:nvSpPr>
            <p:spPr bwMode="auto">
              <a:xfrm>
                <a:off x="2639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14" name="Oval 1996"/>
              <p:cNvSpPr>
                <a:spLocks noChangeArrowheads="1"/>
              </p:cNvSpPr>
              <p:nvPr/>
            </p:nvSpPr>
            <p:spPr bwMode="auto">
              <a:xfrm>
                <a:off x="2643" y="32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15" name="Oval 1997"/>
              <p:cNvSpPr>
                <a:spLocks noChangeArrowheads="1"/>
              </p:cNvSpPr>
              <p:nvPr/>
            </p:nvSpPr>
            <p:spPr bwMode="auto">
              <a:xfrm>
                <a:off x="2643" y="32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16" name="Oval 1998"/>
              <p:cNvSpPr>
                <a:spLocks noChangeArrowheads="1"/>
              </p:cNvSpPr>
              <p:nvPr/>
            </p:nvSpPr>
            <p:spPr bwMode="auto">
              <a:xfrm>
                <a:off x="2646" y="31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17" name="Oval 1999"/>
              <p:cNvSpPr>
                <a:spLocks noChangeArrowheads="1"/>
              </p:cNvSpPr>
              <p:nvPr/>
            </p:nvSpPr>
            <p:spPr bwMode="auto">
              <a:xfrm>
                <a:off x="2646" y="30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18" name="Oval 2000"/>
              <p:cNvSpPr>
                <a:spLocks noChangeArrowheads="1"/>
              </p:cNvSpPr>
              <p:nvPr/>
            </p:nvSpPr>
            <p:spPr bwMode="auto">
              <a:xfrm>
                <a:off x="2650" y="32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19" name="Oval 2001"/>
              <p:cNvSpPr>
                <a:spLocks noChangeArrowheads="1"/>
              </p:cNvSpPr>
              <p:nvPr/>
            </p:nvSpPr>
            <p:spPr bwMode="auto">
              <a:xfrm>
                <a:off x="2650" y="30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20" name="Oval 2002"/>
              <p:cNvSpPr>
                <a:spLocks noChangeArrowheads="1"/>
              </p:cNvSpPr>
              <p:nvPr/>
            </p:nvSpPr>
            <p:spPr bwMode="auto">
              <a:xfrm>
                <a:off x="2650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21" name="Oval 2003"/>
              <p:cNvSpPr>
                <a:spLocks noChangeArrowheads="1"/>
              </p:cNvSpPr>
              <p:nvPr/>
            </p:nvSpPr>
            <p:spPr bwMode="auto">
              <a:xfrm>
                <a:off x="2650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22" name="Oval 2004"/>
              <p:cNvSpPr>
                <a:spLocks noChangeArrowheads="1"/>
              </p:cNvSpPr>
              <p:nvPr/>
            </p:nvSpPr>
            <p:spPr bwMode="auto">
              <a:xfrm>
                <a:off x="2653" y="32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23" name="Oval 2005"/>
              <p:cNvSpPr>
                <a:spLocks noChangeArrowheads="1"/>
              </p:cNvSpPr>
              <p:nvPr/>
            </p:nvSpPr>
            <p:spPr bwMode="auto">
              <a:xfrm>
                <a:off x="2653" y="29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24" name="Oval 2006"/>
              <p:cNvSpPr>
                <a:spLocks noChangeArrowheads="1"/>
              </p:cNvSpPr>
              <p:nvPr/>
            </p:nvSpPr>
            <p:spPr bwMode="auto">
              <a:xfrm>
                <a:off x="2657" y="34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25" name="Oval 2007"/>
              <p:cNvSpPr>
                <a:spLocks noChangeArrowheads="1"/>
              </p:cNvSpPr>
              <p:nvPr/>
            </p:nvSpPr>
            <p:spPr bwMode="auto">
              <a:xfrm>
                <a:off x="2660" y="339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26" name="Oval 2008"/>
              <p:cNvSpPr>
                <a:spLocks noChangeArrowheads="1"/>
              </p:cNvSpPr>
              <p:nvPr/>
            </p:nvSpPr>
            <p:spPr bwMode="auto">
              <a:xfrm>
                <a:off x="2664" y="33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27" name="Oval 2009"/>
              <p:cNvSpPr>
                <a:spLocks noChangeArrowheads="1"/>
              </p:cNvSpPr>
              <p:nvPr/>
            </p:nvSpPr>
            <p:spPr bwMode="auto">
              <a:xfrm>
                <a:off x="2667" y="33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28" name="Oval 2010"/>
              <p:cNvSpPr>
                <a:spLocks noChangeArrowheads="1"/>
              </p:cNvSpPr>
              <p:nvPr/>
            </p:nvSpPr>
            <p:spPr bwMode="auto">
              <a:xfrm>
                <a:off x="2671" y="3274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29" name="Oval 2011"/>
              <p:cNvSpPr>
                <a:spLocks noChangeArrowheads="1"/>
              </p:cNvSpPr>
              <p:nvPr/>
            </p:nvSpPr>
            <p:spPr bwMode="auto">
              <a:xfrm>
                <a:off x="2674" y="26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30" name="Oval 2012"/>
              <p:cNvSpPr>
                <a:spLocks noChangeArrowheads="1"/>
              </p:cNvSpPr>
              <p:nvPr/>
            </p:nvSpPr>
            <p:spPr bwMode="auto">
              <a:xfrm>
                <a:off x="2688" y="33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131" name="Oval 2013"/>
              <p:cNvSpPr>
                <a:spLocks noChangeArrowheads="1"/>
              </p:cNvSpPr>
              <p:nvPr/>
            </p:nvSpPr>
            <p:spPr bwMode="auto">
              <a:xfrm>
                <a:off x="2688" y="33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4556" name="Group 2215"/>
            <p:cNvGrpSpPr>
              <a:grpSpLocks/>
            </p:cNvGrpSpPr>
            <p:nvPr/>
          </p:nvGrpSpPr>
          <p:grpSpPr bwMode="auto">
            <a:xfrm>
              <a:off x="2688" y="2143"/>
              <a:ext cx="1704" cy="1438"/>
              <a:chOff x="2688" y="2143"/>
              <a:chExt cx="1704" cy="1438"/>
            </a:xfrm>
          </p:grpSpPr>
          <p:sp>
            <p:nvSpPr>
              <p:cNvPr id="4714" name="Oval 2015"/>
              <p:cNvSpPr>
                <a:spLocks noChangeArrowheads="1"/>
              </p:cNvSpPr>
              <p:nvPr/>
            </p:nvSpPr>
            <p:spPr bwMode="auto">
              <a:xfrm>
                <a:off x="2688" y="32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5" name="Oval 2016"/>
              <p:cNvSpPr>
                <a:spLocks noChangeArrowheads="1"/>
              </p:cNvSpPr>
              <p:nvPr/>
            </p:nvSpPr>
            <p:spPr bwMode="auto">
              <a:xfrm>
                <a:off x="2695" y="33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6" name="Oval 2017"/>
              <p:cNvSpPr>
                <a:spLocks noChangeArrowheads="1"/>
              </p:cNvSpPr>
              <p:nvPr/>
            </p:nvSpPr>
            <p:spPr bwMode="auto">
              <a:xfrm>
                <a:off x="2695" y="31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7" name="Oval 2018"/>
              <p:cNvSpPr>
                <a:spLocks noChangeArrowheads="1"/>
              </p:cNvSpPr>
              <p:nvPr/>
            </p:nvSpPr>
            <p:spPr bwMode="auto">
              <a:xfrm>
                <a:off x="2702" y="34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8" name="Oval 2019"/>
              <p:cNvSpPr>
                <a:spLocks noChangeArrowheads="1"/>
              </p:cNvSpPr>
              <p:nvPr/>
            </p:nvSpPr>
            <p:spPr bwMode="auto">
              <a:xfrm>
                <a:off x="2702" y="34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19" name="Oval 2020"/>
              <p:cNvSpPr>
                <a:spLocks noChangeArrowheads="1"/>
              </p:cNvSpPr>
              <p:nvPr/>
            </p:nvSpPr>
            <p:spPr bwMode="auto">
              <a:xfrm>
                <a:off x="2705" y="29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0" name="Oval 2021"/>
              <p:cNvSpPr>
                <a:spLocks noChangeArrowheads="1"/>
              </p:cNvSpPr>
              <p:nvPr/>
            </p:nvSpPr>
            <p:spPr bwMode="auto">
              <a:xfrm>
                <a:off x="2709" y="32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1" name="Oval 2022"/>
              <p:cNvSpPr>
                <a:spLocks noChangeArrowheads="1"/>
              </p:cNvSpPr>
              <p:nvPr/>
            </p:nvSpPr>
            <p:spPr bwMode="auto">
              <a:xfrm>
                <a:off x="2716" y="33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2" name="Oval 2023"/>
              <p:cNvSpPr>
                <a:spLocks noChangeArrowheads="1"/>
              </p:cNvSpPr>
              <p:nvPr/>
            </p:nvSpPr>
            <p:spPr bwMode="auto">
              <a:xfrm>
                <a:off x="2723" y="3400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3" name="Oval 2024"/>
              <p:cNvSpPr>
                <a:spLocks noChangeArrowheads="1"/>
              </p:cNvSpPr>
              <p:nvPr/>
            </p:nvSpPr>
            <p:spPr bwMode="auto">
              <a:xfrm>
                <a:off x="2723" y="32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4" name="Oval 2025"/>
              <p:cNvSpPr>
                <a:spLocks noChangeArrowheads="1"/>
              </p:cNvSpPr>
              <p:nvPr/>
            </p:nvSpPr>
            <p:spPr bwMode="auto">
              <a:xfrm>
                <a:off x="2733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5" name="Oval 2026"/>
              <p:cNvSpPr>
                <a:spLocks noChangeArrowheads="1"/>
              </p:cNvSpPr>
              <p:nvPr/>
            </p:nvSpPr>
            <p:spPr bwMode="auto">
              <a:xfrm>
                <a:off x="2733" y="33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6" name="Oval 2027"/>
              <p:cNvSpPr>
                <a:spLocks noChangeArrowheads="1"/>
              </p:cNvSpPr>
              <p:nvPr/>
            </p:nvSpPr>
            <p:spPr bwMode="auto">
              <a:xfrm>
                <a:off x="2733" y="354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7" name="Oval 2028"/>
              <p:cNvSpPr>
                <a:spLocks noChangeArrowheads="1"/>
              </p:cNvSpPr>
              <p:nvPr/>
            </p:nvSpPr>
            <p:spPr bwMode="auto">
              <a:xfrm>
                <a:off x="2747" y="34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8" name="Oval 2029"/>
              <p:cNvSpPr>
                <a:spLocks noChangeArrowheads="1"/>
              </p:cNvSpPr>
              <p:nvPr/>
            </p:nvSpPr>
            <p:spPr bwMode="auto">
              <a:xfrm>
                <a:off x="2747" y="34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29" name="Oval 2030"/>
              <p:cNvSpPr>
                <a:spLocks noChangeArrowheads="1"/>
              </p:cNvSpPr>
              <p:nvPr/>
            </p:nvSpPr>
            <p:spPr bwMode="auto">
              <a:xfrm>
                <a:off x="2751" y="31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0" name="Oval 2031"/>
              <p:cNvSpPr>
                <a:spLocks noChangeArrowheads="1"/>
              </p:cNvSpPr>
              <p:nvPr/>
            </p:nvSpPr>
            <p:spPr bwMode="auto">
              <a:xfrm>
                <a:off x="2751" y="34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1" name="Oval 2032"/>
              <p:cNvSpPr>
                <a:spLocks noChangeArrowheads="1"/>
              </p:cNvSpPr>
              <p:nvPr/>
            </p:nvSpPr>
            <p:spPr bwMode="auto">
              <a:xfrm>
                <a:off x="2754" y="32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2" name="Oval 2033"/>
              <p:cNvSpPr>
                <a:spLocks noChangeArrowheads="1"/>
              </p:cNvSpPr>
              <p:nvPr/>
            </p:nvSpPr>
            <p:spPr bwMode="auto">
              <a:xfrm>
                <a:off x="2754" y="32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3" name="Oval 2034"/>
              <p:cNvSpPr>
                <a:spLocks noChangeArrowheads="1"/>
              </p:cNvSpPr>
              <p:nvPr/>
            </p:nvSpPr>
            <p:spPr bwMode="auto">
              <a:xfrm>
                <a:off x="2768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4" name="Oval 2035"/>
              <p:cNvSpPr>
                <a:spLocks noChangeArrowheads="1"/>
              </p:cNvSpPr>
              <p:nvPr/>
            </p:nvSpPr>
            <p:spPr bwMode="auto">
              <a:xfrm>
                <a:off x="2779" y="29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35" name="Oval 2036"/>
              <p:cNvSpPr>
                <a:spLocks noChangeArrowheads="1"/>
              </p:cNvSpPr>
              <p:nvPr/>
            </p:nvSpPr>
            <p:spPr bwMode="auto">
              <a:xfrm>
                <a:off x="2786" y="346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01" name="Oval 2037"/>
              <p:cNvSpPr>
                <a:spLocks noChangeArrowheads="1"/>
              </p:cNvSpPr>
              <p:nvPr/>
            </p:nvSpPr>
            <p:spPr bwMode="auto">
              <a:xfrm>
                <a:off x="2786" y="33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02" name="Oval 2038"/>
              <p:cNvSpPr>
                <a:spLocks noChangeArrowheads="1"/>
              </p:cNvSpPr>
              <p:nvPr/>
            </p:nvSpPr>
            <p:spPr bwMode="auto">
              <a:xfrm>
                <a:off x="2803" y="34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03" name="Oval 2039"/>
              <p:cNvSpPr>
                <a:spLocks noChangeArrowheads="1"/>
              </p:cNvSpPr>
              <p:nvPr/>
            </p:nvSpPr>
            <p:spPr bwMode="auto">
              <a:xfrm>
                <a:off x="2803" y="34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04" name="Oval 2040"/>
              <p:cNvSpPr>
                <a:spLocks noChangeArrowheads="1"/>
              </p:cNvSpPr>
              <p:nvPr/>
            </p:nvSpPr>
            <p:spPr bwMode="auto">
              <a:xfrm>
                <a:off x="2803" y="3407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05" name="Oval 2041"/>
              <p:cNvSpPr>
                <a:spLocks noChangeArrowheads="1"/>
              </p:cNvSpPr>
              <p:nvPr/>
            </p:nvSpPr>
            <p:spPr bwMode="auto">
              <a:xfrm>
                <a:off x="2807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06" name="Oval 2042"/>
              <p:cNvSpPr>
                <a:spLocks noChangeArrowheads="1"/>
              </p:cNvSpPr>
              <p:nvPr/>
            </p:nvSpPr>
            <p:spPr bwMode="auto">
              <a:xfrm>
                <a:off x="2814" y="33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07" name="Oval 2043"/>
              <p:cNvSpPr>
                <a:spLocks noChangeArrowheads="1"/>
              </p:cNvSpPr>
              <p:nvPr/>
            </p:nvSpPr>
            <p:spPr bwMode="auto">
              <a:xfrm>
                <a:off x="2821" y="34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08" name="Oval 2044"/>
              <p:cNvSpPr>
                <a:spLocks noChangeArrowheads="1"/>
              </p:cNvSpPr>
              <p:nvPr/>
            </p:nvSpPr>
            <p:spPr bwMode="auto">
              <a:xfrm>
                <a:off x="2821" y="28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10" name="Oval 2045"/>
              <p:cNvSpPr>
                <a:spLocks noChangeArrowheads="1"/>
              </p:cNvSpPr>
              <p:nvPr/>
            </p:nvSpPr>
            <p:spPr bwMode="auto">
              <a:xfrm>
                <a:off x="2824" y="30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11" name="Oval 2046"/>
              <p:cNvSpPr>
                <a:spLocks noChangeArrowheads="1"/>
              </p:cNvSpPr>
              <p:nvPr/>
            </p:nvSpPr>
            <p:spPr bwMode="auto">
              <a:xfrm>
                <a:off x="2831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12" name="Oval 2047"/>
              <p:cNvSpPr>
                <a:spLocks noChangeArrowheads="1"/>
              </p:cNvSpPr>
              <p:nvPr/>
            </p:nvSpPr>
            <p:spPr bwMode="auto">
              <a:xfrm>
                <a:off x="2831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13" name="Oval 2048"/>
              <p:cNvSpPr>
                <a:spLocks noChangeArrowheads="1"/>
              </p:cNvSpPr>
              <p:nvPr/>
            </p:nvSpPr>
            <p:spPr bwMode="auto">
              <a:xfrm>
                <a:off x="2835" y="34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14" name="Oval 2049"/>
              <p:cNvSpPr>
                <a:spLocks noChangeArrowheads="1"/>
              </p:cNvSpPr>
              <p:nvPr/>
            </p:nvSpPr>
            <p:spPr bwMode="auto">
              <a:xfrm>
                <a:off x="2835" y="341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15" name="Oval 2050"/>
              <p:cNvSpPr>
                <a:spLocks noChangeArrowheads="1"/>
              </p:cNvSpPr>
              <p:nvPr/>
            </p:nvSpPr>
            <p:spPr bwMode="auto">
              <a:xfrm>
                <a:off x="2842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16" name="Oval 2051"/>
              <p:cNvSpPr>
                <a:spLocks noChangeArrowheads="1"/>
              </p:cNvSpPr>
              <p:nvPr/>
            </p:nvSpPr>
            <p:spPr bwMode="auto">
              <a:xfrm>
                <a:off x="2842" y="30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17" name="Oval 2052"/>
              <p:cNvSpPr>
                <a:spLocks noChangeArrowheads="1"/>
              </p:cNvSpPr>
              <p:nvPr/>
            </p:nvSpPr>
            <p:spPr bwMode="auto">
              <a:xfrm>
                <a:off x="2842" y="33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18" name="Oval 2053"/>
              <p:cNvSpPr>
                <a:spLocks noChangeArrowheads="1"/>
              </p:cNvSpPr>
              <p:nvPr/>
            </p:nvSpPr>
            <p:spPr bwMode="auto">
              <a:xfrm>
                <a:off x="2849" y="24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19" name="Oval 2054"/>
              <p:cNvSpPr>
                <a:spLocks noChangeArrowheads="1"/>
              </p:cNvSpPr>
              <p:nvPr/>
            </p:nvSpPr>
            <p:spPr bwMode="auto">
              <a:xfrm>
                <a:off x="2852" y="34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20" name="Oval 2055"/>
              <p:cNvSpPr>
                <a:spLocks noChangeArrowheads="1"/>
              </p:cNvSpPr>
              <p:nvPr/>
            </p:nvSpPr>
            <p:spPr bwMode="auto">
              <a:xfrm>
                <a:off x="2852" y="33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21" name="Oval 2056"/>
              <p:cNvSpPr>
                <a:spLocks noChangeArrowheads="1"/>
              </p:cNvSpPr>
              <p:nvPr/>
            </p:nvSpPr>
            <p:spPr bwMode="auto">
              <a:xfrm>
                <a:off x="2859" y="33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22" name="Oval 2057"/>
              <p:cNvSpPr>
                <a:spLocks noChangeArrowheads="1"/>
              </p:cNvSpPr>
              <p:nvPr/>
            </p:nvSpPr>
            <p:spPr bwMode="auto">
              <a:xfrm>
                <a:off x="2859" y="33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23" name="Oval 2058"/>
              <p:cNvSpPr>
                <a:spLocks noChangeArrowheads="1"/>
              </p:cNvSpPr>
              <p:nvPr/>
            </p:nvSpPr>
            <p:spPr bwMode="auto">
              <a:xfrm>
                <a:off x="2859" y="35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24" name="Oval 2059"/>
              <p:cNvSpPr>
                <a:spLocks noChangeArrowheads="1"/>
              </p:cNvSpPr>
              <p:nvPr/>
            </p:nvSpPr>
            <p:spPr bwMode="auto">
              <a:xfrm>
                <a:off x="2866" y="33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25" name="Oval 2060"/>
              <p:cNvSpPr>
                <a:spLocks noChangeArrowheads="1"/>
              </p:cNvSpPr>
              <p:nvPr/>
            </p:nvSpPr>
            <p:spPr bwMode="auto">
              <a:xfrm>
                <a:off x="2870" y="2925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26" name="Oval 2061"/>
              <p:cNvSpPr>
                <a:spLocks noChangeArrowheads="1"/>
              </p:cNvSpPr>
              <p:nvPr/>
            </p:nvSpPr>
            <p:spPr bwMode="auto">
              <a:xfrm>
                <a:off x="2873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27" name="Oval 2062"/>
              <p:cNvSpPr>
                <a:spLocks noChangeArrowheads="1"/>
              </p:cNvSpPr>
              <p:nvPr/>
            </p:nvSpPr>
            <p:spPr bwMode="auto">
              <a:xfrm>
                <a:off x="2877" y="3494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28" name="Oval 2063"/>
              <p:cNvSpPr>
                <a:spLocks noChangeArrowheads="1"/>
              </p:cNvSpPr>
              <p:nvPr/>
            </p:nvSpPr>
            <p:spPr bwMode="auto">
              <a:xfrm>
                <a:off x="2880" y="29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29" name="Oval 2064"/>
              <p:cNvSpPr>
                <a:spLocks noChangeArrowheads="1"/>
              </p:cNvSpPr>
              <p:nvPr/>
            </p:nvSpPr>
            <p:spPr bwMode="auto">
              <a:xfrm>
                <a:off x="2883" y="3400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30" name="Oval 2065"/>
              <p:cNvSpPr>
                <a:spLocks noChangeArrowheads="1"/>
              </p:cNvSpPr>
              <p:nvPr/>
            </p:nvSpPr>
            <p:spPr bwMode="auto">
              <a:xfrm>
                <a:off x="2883" y="29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31" name="Oval 2066"/>
              <p:cNvSpPr>
                <a:spLocks noChangeArrowheads="1"/>
              </p:cNvSpPr>
              <p:nvPr/>
            </p:nvSpPr>
            <p:spPr bwMode="auto">
              <a:xfrm>
                <a:off x="2887" y="2143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96" name="Oval 2067"/>
              <p:cNvSpPr>
                <a:spLocks noChangeArrowheads="1"/>
              </p:cNvSpPr>
              <p:nvPr/>
            </p:nvSpPr>
            <p:spPr bwMode="auto">
              <a:xfrm>
                <a:off x="2887" y="35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698" name="Oval 2068"/>
              <p:cNvSpPr>
                <a:spLocks noChangeArrowheads="1"/>
              </p:cNvSpPr>
              <p:nvPr/>
            </p:nvSpPr>
            <p:spPr bwMode="auto">
              <a:xfrm>
                <a:off x="2887" y="34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00" name="Oval 2069"/>
              <p:cNvSpPr>
                <a:spLocks noChangeArrowheads="1"/>
              </p:cNvSpPr>
              <p:nvPr/>
            </p:nvSpPr>
            <p:spPr bwMode="auto">
              <a:xfrm>
                <a:off x="2890" y="33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01" name="Oval 2070"/>
              <p:cNvSpPr>
                <a:spLocks noChangeArrowheads="1"/>
              </p:cNvSpPr>
              <p:nvPr/>
            </p:nvSpPr>
            <p:spPr bwMode="auto">
              <a:xfrm>
                <a:off x="2894" y="32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02" name="Oval 2071"/>
              <p:cNvSpPr>
                <a:spLocks noChangeArrowheads="1"/>
              </p:cNvSpPr>
              <p:nvPr/>
            </p:nvSpPr>
            <p:spPr bwMode="auto">
              <a:xfrm>
                <a:off x="2897" y="33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03" name="Oval 2072"/>
              <p:cNvSpPr>
                <a:spLocks noChangeArrowheads="1"/>
              </p:cNvSpPr>
              <p:nvPr/>
            </p:nvSpPr>
            <p:spPr bwMode="auto">
              <a:xfrm>
                <a:off x="2904" y="33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04" name="Oval 2073"/>
              <p:cNvSpPr>
                <a:spLocks noChangeArrowheads="1"/>
              </p:cNvSpPr>
              <p:nvPr/>
            </p:nvSpPr>
            <p:spPr bwMode="auto">
              <a:xfrm>
                <a:off x="2904" y="34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05" name="Oval 2074"/>
              <p:cNvSpPr>
                <a:spLocks noChangeArrowheads="1"/>
              </p:cNvSpPr>
              <p:nvPr/>
            </p:nvSpPr>
            <p:spPr bwMode="auto">
              <a:xfrm>
                <a:off x="2911" y="30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06" name="Oval 2075"/>
              <p:cNvSpPr>
                <a:spLocks noChangeArrowheads="1"/>
              </p:cNvSpPr>
              <p:nvPr/>
            </p:nvSpPr>
            <p:spPr bwMode="auto">
              <a:xfrm>
                <a:off x="2915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07" name="Oval 2076"/>
              <p:cNvSpPr>
                <a:spLocks noChangeArrowheads="1"/>
              </p:cNvSpPr>
              <p:nvPr/>
            </p:nvSpPr>
            <p:spPr bwMode="auto">
              <a:xfrm>
                <a:off x="2915" y="282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08" name="Oval 2077"/>
              <p:cNvSpPr>
                <a:spLocks noChangeArrowheads="1"/>
              </p:cNvSpPr>
              <p:nvPr/>
            </p:nvSpPr>
            <p:spPr bwMode="auto">
              <a:xfrm>
                <a:off x="2918" y="34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09" name="Oval 2078"/>
              <p:cNvSpPr>
                <a:spLocks noChangeArrowheads="1"/>
              </p:cNvSpPr>
              <p:nvPr/>
            </p:nvSpPr>
            <p:spPr bwMode="auto">
              <a:xfrm>
                <a:off x="2929" y="35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10" name="Oval 2079"/>
              <p:cNvSpPr>
                <a:spLocks noChangeArrowheads="1"/>
              </p:cNvSpPr>
              <p:nvPr/>
            </p:nvSpPr>
            <p:spPr bwMode="auto">
              <a:xfrm>
                <a:off x="2939" y="31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11" name="Oval 2080"/>
              <p:cNvSpPr>
                <a:spLocks noChangeArrowheads="1"/>
              </p:cNvSpPr>
              <p:nvPr/>
            </p:nvSpPr>
            <p:spPr bwMode="auto">
              <a:xfrm>
                <a:off x="2943" y="31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12" name="Oval 2081"/>
              <p:cNvSpPr>
                <a:spLocks noChangeArrowheads="1"/>
              </p:cNvSpPr>
              <p:nvPr/>
            </p:nvSpPr>
            <p:spPr bwMode="auto">
              <a:xfrm>
                <a:off x="2953" y="31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13" name="Oval 2082"/>
              <p:cNvSpPr>
                <a:spLocks noChangeArrowheads="1"/>
              </p:cNvSpPr>
              <p:nvPr/>
            </p:nvSpPr>
            <p:spPr bwMode="auto">
              <a:xfrm>
                <a:off x="2964" y="307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14" name="Oval 2083"/>
              <p:cNvSpPr>
                <a:spLocks noChangeArrowheads="1"/>
              </p:cNvSpPr>
              <p:nvPr/>
            </p:nvSpPr>
            <p:spPr bwMode="auto">
              <a:xfrm>
                <a:off x="2964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15" name="Oval 2084"/>
              <p:cNvSpPr>
                <a:spLocks noChangeArrowheads="1"/>
              </p:cNvSpPr>
              <p:nvPr/>
            </p:nvSpPr>
            <p:spPr bwMode="auto">
              <a:xfrm>
                <a:off x="2967" y="33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16" name="Oval 2085"/>
              <p:cNvSpPr>
                <a:spLocks noChangeArrowheads="1"/>
              </p:cNvSpPr>
              <p:nvPr/>
            </p:nvSpPr>
            <p:spPr bwMode="auto">
              <a:xfrm>
                <a:off x="2971" y="34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17" name="Oval 2086"/>
              <p:cNvSpPr>
                <a:spLocks noChangeArrowheads="1"/>
              </p:cNvSpPr>
              <p:nvPr/>
            </p:nvSpPr>
            <p:spPr bwMode="auto">
              <a:xfrm>
                <a:off x="2974" y="32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18" name="Oval 2087"/>
              <p:cNvSpPr>
                <a:spLocks noChangeArrowheads="1"/>
              </p:cNvSpPr>
              <p:nvPr/>
            </p:nvSpPr>
            <p:spPr bwMode="auto">
              <a:xfrm>
                <a:off x="2978" y="333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19" name="Oval 2088"/>
              <p:cNvSpPr>
                <a:spLocks noChangeArrowheads="1"/>
              </p:cNvSpPr>
              <p:nvPr/>
            </p:nvSpPr>
            <p:spPr bwMode="auto">
              <a:xfrm>
                <a:off x="2978" y="32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20" name="Oval 2089"/>
              <p:cNvSpPr>
                <a:spLocks noChangeArrowheads="1"/>
              </p:cNvSpPr>
              <p:nvPr/>
            </p:nvSpPr>
            <p:spPr bwMode="auto">
              <a:xfrm>
                <a:off x="2981" y="32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21" name="Oval 2090"/>
              <p:cNvSpPr>
                <a:spLocks noChangeArrowheads="1"/>
              </p:cNvSpPr>
              <p:nvPr/>
            </p:nvSpPr>
            <p:spPr bwMode="auto">
              <a:xfrm>
                <a:off x="2988" y="35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22" name="Oval 2091"/>
              <p:cNvSpPr>
                <a:spLocks noChangeArrowheads="1"/>
              </p:cNvSpPr>
              <p:nvPr/>
            </p:nvSpPr>
            <p:spPr bwMode="auto">
              <a:xfrm>
                <a:off x="2992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23" name="Oval 2092"/>
              <p:cNvSpPr>
                <a:spLocks noChangeArrowheads="1"/>
              </p:cNvSpPr>
              <p:nvPr/>
            </p:nvSpPr>
            <p:spPr bwMode="auto">
              <a:xfrm>
                <a:off x="2992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24" name="Oval 2093"/>
              <p:cNvSpPr>
                <a:spLocks noChangeArrowheads="1"/>
              </p:cNvSpPr>
              <p:nvPr/>
            </p:nvSpPr>
            <p:spPr bwMode="auto">
              <a:xfrm>
                <a:off x="3023" y="34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25" name="Oval 2094"/>
              <p:cNvSpPr>
                <a:spLocks noChangeArrowheads="1"/>
              </p:cNvSpPr>
              <p:nvPr/>
            </p:nvSpPr>
            <p:spPr bwMode="auto">
              <a:xfrm>
                <a:off x="3023" y="33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26" name="Oval 2095"/>
              <p:cNvSpPr>
                <a:spLocks noChangeArrowheads="1"/>
              </p:cNvSpPr>
              <p:nvPr/>
            </p:nvSpPr>
            <p:spPr bwMode="auto">
              <a:xfrm>
                <a:off x="3030" y="32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727" name="Oval 2096"/>
              <p:cNvSpPr>
                <a:spLocks noChangeArrowheads="1"/>
              </p:cNvSpPr>
              <p:nvPr/>
            </p:nvSpPr>
            <p:spPr bwMode="auto">
              <a:xfrm>
                <a:off x="3030" y="34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8944" name="Oval 2097"/>
              <p:cNvSpPr>
                <a:spLocks noChangeArrowheads="1"/>
              </p:cNvSpPr>
              <p:nvPr/>
            </p:nvSpPr>
            <p:spPr bwMode="auto">
              <a:xfrm>
                <a:off x="3034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8945" name="Oval 2098"/>
              <p:cNvSpPr>
                <a:spLocks noChangeArrowheads="1"/>
              </p:cNvSpPr>
              <p:nvPr/>
            </p:nvSpPr>
            <p:spPr bwMode="auto">
              <a:xfrm>
                <a:off x="3048" y="34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8946" name="Oval 2099"/>
              <p:cNvSpPr>
                <a:spLocks noChangeArrowheads="1"/>
              </p:cNvSpPr>
              <p:nvPr/>
            </p:nvSpPr>
            <p:spPr bwMode="auto">
              <a:xfrm>
                <a:off x="3065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8947" name="Oval 2100"/>
              <p:cNvSpPr>
                <a:spLocks noChangeArrowheads="1"/>
              </p:cNvSpPr>
              <p:nvPr/>
            </p:nvSpPr>
            <p:spPr bwMode="auto">
              <a:xfrm>
                <a:off x="3072" y="34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8948" name="Oval 2101"/>
              <p:cNvSpPr>
                <a:spLocks noChangeArrowheads="1"/>
              </p:cNvSpPr>
              <p:nvPr/>
            </p:nvSpPr>
            <p:spPr bwMode="auto">
              <a:xfrm>
                <a:off x="3086" y="33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8949" name="Oval 2102"/>
              <p:cNvSpPr>
                <a:spLocks noChangeArrowheads="1"/>
              </p:cNvSpPr>
              <p:nvPr/>
            </p:nvSpPr>
            <p:spPr bwMode="auto">
              <a:xfrm>
                <a:off x="3089" y="34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8950" name="Oval 2103"/>
              <p:cNvSpPr>
                <a:spLocks noChangeArrowheads="1"/>
              </p:cNvSpPr>
              <p:nvPr/>
            </p:nvSpPr>
            <p:spPr bwMode="auto">
              <a:xfrm>
                <a:off x="3107" y="32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8951" name="Oval 2104"/>
              <p:cNvSpPr>
                <a:spLocks noChangeArrowheads="1"/>
              </p:cNvSpPr>
              <p:nvPr/>
            </p:nvSpPr>
            <p:spPr bwMode="auto">
              <a:xfrm>
                <a:off x="3110" y="35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8952" name="Oval 2105"/>
              <p:cNvSpPr>
                <a:spLocks noChangeArrowheads="1"/>
              </p:cNvSpPr>
              <p:nvPr/>
            </p:nvSpPr>
            <p:spPr bwMode="auto">
              <a:xfrm>
                <a:off x="3110" y="33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8953" name="Oval 2106"/>
              <p:cNvSpPr>
                <a:spLocks noChangeArrowheads="1"/>
              </p:cNvSpPr>
              <p:nvPr/>
            </p:nvSpPr>
            <p:spPr bwMode="auto">
              <a:xfrm>
                <a:off x="3110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8954" name="Oval 2107"/>
              <p:cNvSpPr>
                <a:spLocks noChangeArrowheads="1"/>
              </p:cNvSpPr>
              <p:nvPr/>
            </p:nvSpPr>
            <p:spPr bwMode="auto">
              <a:xfrm>
                <a:off x="3114" y="32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8955" name="Oval 2108"/>
              <p:cNvSpPr>
                <a:spLocks noChangeArrowheads="1"/>
              </p:cNvSpPr>
              <p:nvPr/>
            </p:nvSpPr>
            <p:spPr bwMode="auto">
              <a:xfrm>
                <a:off x="3114" y="34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8956" name="Oval 2109"/>
              <p:cNvSpPr>
                <a:spLocks noChangeArrowheads="1"/>
              </p:cNvSpPr>
              <p:nvPr/>
            </p:nvSpPr>
            <p:spPr bwMode="auto">
              <a:xfrm>
                <a:off x="3117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8957" name="Oval 2110"/>
              <p:cNvSpPr>
                <a:spLocks noChangeArrowheads="1"/>
              </p:cNvSpPr>
              <p:nvPr/>
            </p:nvSpPr>
            <p:spPr bwMode="auto">
              <a:xfrm>
                <a:off x="3121" y="35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8958" name="Oval 2111"/>
              <p:cNvSpPr>
                <a:spLocks noChangeArrowheads="1"/>
              </p:cNvSpPr>
              <p:nvPr/>
            </p:nvSpPr>
            <p:spPr bwMode="auto">
              <a:xfrm>
                <a:off x="3121" y="32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8959" name="Oval 2112"/>
              <p:cNvSpPr>
                <a:spLocks noChangeArrowheads="1"/>
              </p:cNvSpPr>
              <p:nvPr/>
            </p:nvSpPr>
            <p:spPr bwMode="auto">
              <a:xfrm>
                <a:off x="3124" y="34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8960" name="Oval 2113"/>
              <p:cNvSpPr>
                <a:spLocks noChangeArrowheads="1"/>
              </p:cNvSpPr>
              <p:nvPr/>
            </p:nvSpPr>
            <p:spPr bwMode="auto">
              <a:xfrm>
                <a:off x="3124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8961" name="Oval 2114"/>
              <p:cNvSpPr>
                <a:spLocks noChangeArrowheads="1"/>
              </p:cNvSpPr>
              <p:nvPr/>
            </p:nvSpPr>
            <p:spPr bwMode="auto">
              <a:xfrm>
                <a:off x="3135" y="28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8962" name="Oval 2115"/>
              <p:cNvSpPr>
                <a:spLocks noChangeArrowheads="1"/>
              </p:cNvSpPr>
              <p:nvPr/>
            </p:nvSpPr>
            <p:spPr bwMode="auto">
              <a:xfrm>
                <a:off x="3135" y="34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8963" name="Oval 2116"/>
              <p:cNvSpPr>
                <a:spLocks noChangeArrowheads="1"/>
              </p:cNvSpPr>
              <p:nvPr/>
            </p:nvSpPr>
            <p:spPr bwMode="auto">
              <a:xfrm>
                <a:off x="3142" y="33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8964" name="Oval 2117"/>
              <p:cNvSpPr>
                <a:spLocks noChangeArrowheads="1"/>
              </p:cNvSpPr>
              <p:nvPr/>
            </p:nvSpPr>
            <p:spPr bwMode="auto">
              <a:xfrm>
                <a:off x="3145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8966" name="Oval 2118"/>
              <p:cNvSpPr>
                <a:spLocks noChangeArrowheads="1"/>
              </p:cNvSpPr>
              <p:nvPr/>
            </p:nvSpPr>
            <p:spPr bwMode="auto">
              <a:xfrm>
                <a:off x="3149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8970" name="Oval 2119"/>
              <p:cNvSpPr>
                <a:spLocks noChangeArrowheads="1"/>
              </p:cNvSpPr>
              <p:nvPr/>
            </p:nvSpPr>
            <p:spPr bwMode="auto">
              <a:xfrm>
                <a:off x="3149" y="33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1289" name="Oval 2120"/>
              <p:cNvSpPr>
                <a:spLocks noChangeArrowheads="1"/>
              </p:cNvSpPr>
              <p:nvPr/>
            </p:nvSpPr>
            <p:spPr bwMode="auto">
              <a:xfrm>
                <a:off x="3156" y="33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1290" name="Oval 2121"/>
              <p:cNvSpPr>
                <a:spLocks noChangeArrowheads="1"/>
              </p:cNvSpPr>
              <p:nvPr/>
            </p:nvSpPr>
            <p:spPr bwMode="auto">
              <a:xfrm>
                <a:off x="3180" y="31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1291" name="Oval 2122"/>
              <p:cNvSpPr>
                <a:spLocks noChangeArrowheads="1"/>
              </p:cNvSpPr>
              <p:nvPr/>
            </p:nvSpPr>
            <p:spPr bwMode="auto">
              <a:xfrm>
                <a:off x="3184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1292" name="Oval 2123"/>
              <p:cNvSpPr>
                <a:spLocks noChangeArrowheads="1"/>
              </p:cNvSpPr>
              <p:nvPr/>
            </p:nvSpPr>
            <p:spPr bwMode="auto">
              <a:xfrm>
                <a:off x="3194" y="339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1293" name="Oval 2124"/>
              <p:cNvSpPr>
                <a:spLocks noChangeArrowheads="1"/>
              </p:cNvSpPr>
              <p:nvPr/>
            </p:nvSpPr>
            <p:spPr bwMode="auto">
              <a:xfrm>
                <a:off x="3201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1294" name="Oval 2125"/>
              <p:cNvSpPr>
                <a:spLocks noChangeArrowheads="1"/>
              </p:cNvSpPr>
              <p:nvPr/>
            </p:nvSpPr>
            <p:spPr bwMode="auto">
              <a:xfrm>
                <a:off x="3201" y="31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1295" name="Oval 2126"/>
              <p:cNvSpPr>
                <a:spLocks noChangeArrowheads="1"/>
              </p:cNvSpPr>
              <p:nvPr/>
            </p:nvSpPr>
            <p:spPr bwMode="auto">
              <a:xfrm>
                <a:off x="3212" y="30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1296" name="Oval 2127"/>
              <p:cNvSpPr>
                <a:spLocks noChangeArrowheads="1"/>
              </p:cNvSpPr>
              <p:nvPr/>
            </p:nvSpPr>
            <p:spPr bwMode="auto">
              <a:xfrm>
                <a:off x="3212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1297" name="Oval 2128"/>
              <p:cNvSpPr>
                <a:spLocks noChangeArrowheads="1"/>
              </p:cNvSpPr>
              <p:nvPr/>
            </p:nvSpPr>
            <p:spPr bwMode="auto">
              <a:xfrm>
                <a:off x="3215" y="33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1298" name="Oval 2129"/>
              <p:cNvSpPr>
                <a:spLocks noChangeArrowheads="1"/>
              </p:cNvSpPr>
              <p:nvPr/>
            </p:nvSpPr>
            <p:spPr bwMode="auto">
              <a:xfrm>
                <a:off x="3226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1299" name="Oval 2130"/>
              <p:cNvSpPr>
                <a:spLocks noChangeArrowheads="1"/>
              </p:cNvSpPr>
              <p:nvPr/>
            </p:nvSpPr>
            <p:spPr bwMode="auto">
              <a:xfrm>
                <a:off x="3233" y="279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1300" name="Oval 2131"/>
              <p:cNvSpPr>
                <a:spLocks noChangeArrowheads="1"/>
              </p:cNvSpPr>
              <p:nvPr/>
            </p:nvSpPr>
            <p:spPr bwMode="auto">
              <a:xfrm>
                <a:off x="3250" y="31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1301" name="Oval 2132"/>
              <p:cNvSpPr>
                <a:spLocks noChangeArrowheads="1"/>
              </p:cNvSpPr>
              <p:nvPr/>
            </p:nvSpPr>
            <p:spPr bwMode="auto">
              <a:xfrm>
                <a:off x="3264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1302" name="Oval 2133"/>
              <p:cNvSpPr>
                <a:spLocks noChangeArrowheads="1"/>
              </p:cNvSpPr>
              <p:nvPr/>
            </p:nvSpPr>
            <p:spPr bwMode="auto">
              <a:xfrm>
                <a:off x="3271" y="28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1303" name="Oval 2134"/>
              <p:cNvSpPr>
                <a:spLocks noChangeArrowheads="1"/>
              </p:cNvSpPr>
              <p:nvPr/>
            </p:nvSpPr>
            <p:spPr bwMode="auto">
              <a:xfrm>
                <a:off x="3288" y="24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1304" name="Oval 2135"/>
              <p:cNvSpPr>
                <a:spLocks noChangeArrowheads="1"/>
              </p:cNvSpPr>
              <p:nvPr/>
            </p:nvSpPr>
            <p:spPr bwMode="auto">
              <a:xfrm>
                <a:off x="3288" y="34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1305" name="Oval 2136"/>
              <p:cNvSpPr>
                <a:spLocks noChangeArrowheads="1"/>
              </p:cNvSpPr>
              <p:nvPr/>
            </p:nvSpPr>
            <p:spPr bwMode="auto">
              <a:xfrm>
                <a:off x="3288" y="32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1306" name="Oval 2137"/>
              <p:cNvSpPr>
                <a:spLocks noChangeArrowheads="1"/>
              </p:cNvSpPr>
              <p:nvPr/>
            </p:nvSpPr>
            <p:spPr bwMode="auto">
              <a:xfrm>
                <a:off x="3295" y="34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1307" name="Oval 2138"/>
              <p:cNvSpPr>
                <a:spLocks noChangeArrowheads="1"/>
              </p:cNvSpPr>
              <p:nvPr/>
            </p:nvSpPr>
            <p:spPr bwMode="auto">
              <a:xfrm>
                <a:off x="3306" y="341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1308" name="Oval 2139"/>
              <p:cNvSpPr>
                <a:spLocks noChangeArrowheads="1"/>
              </p:cNvSpPr>
              <p:nvPr/>
            </p:nvSpPr>
            <p:spPr bwMode="auto">
              <a:xfrm>
                <a:off x="3306" y="34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1309" name="Oval 2140"/>
              <p:cNvSpPr>
                <a:spLocks noChangeArrowheads="1"/>
              </p:cNvSpPr>
              <p:nvPr/>
            </p:nvSpPr>
            <p:spPr bwMode="auto">
              <a:xfrm>
                <a:off x="3309" y="33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1310" name="Oval 2141"/>
              <p:cNvSpPr>
                <a:spLocks noChangeArrowheads="1"/>
              </p:cNvSpPr>
              <p:nvPr/>
            </p:nvSpPr>
            <p:spPr bwMode="auto">
              <a:xfrm>
                <a:off x="3316" y="33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1311" name="Oval 2142"/>
              <p:cNvSpPr>
                <a:spLocks noChangeArrowheads="1"/>
              </p:cNvSpPr>
              <p:nvPr/>
            </p:nvSpPr>
            <p:spPr bwMode="auto">
              <a:xfrm>
                <a:off x="3334" y="26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6759" name="Oval 2143"/>
              <p:cNvSpPr>
                <a:spLocks noChangeArrowheads="1"/>
              </p:cNvSpPr>
              <p:nvPr/>
            </p:nvSpPr>
            <p:spPr bwMode="auto">
              <a:xfrm>
                <a:off x="3337" y="32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6766" name="Oval 2144"/>
              <p:cNvSpPr>
                <a:spLocks noChangeArrowheads="1"/>
              </p:cNvSpPr>
              <p:nvPr/>
            </p:nvSpPr>
            <p:spPr bwMode="auto">
              <a:xfrm>
                <a:off x="3351" y="33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6767" name="Oval 2145"/>
              <p:cNvSpPr>
                <a:spLocks noChangeArrowheads="1"/>
              </p:cNvSpPr>
              <p:nvPr/>
            </p:nvSpPr>
            <p:spPr bwMode="auto">
              <a:xfrm>
                <a:off x="3351" y="34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3584" name="Oval 2146"/>
              <p:cNvSpPr>
                <a:spLocks noChangeArrowheads="1"/>
              </p:cNvSpPr>
              <p:nvPr/>
            </p:nvSpPr>
            <p:spPr bwMode="auto">
              <a:xfrm>
                <a:off x="3386" y="34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3585" name="Oval 2147"/>
              <p:cNvSpPr>
                <a:spLocks noChangeArrowheads="1"/>
              </p:cNvSpPr>
              <p:nvPr/>
            </p:nvSpPr>
            <p:spPr bwMode="auto">
              <a:xfrm>
                <a:off x="3386" y="34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3586" name="Oval 2148"/>
              <p:cNvSpPr>
                <a:spLocks noChangeArrowheads="1"/>
              </p:cNvSpPr>
              <p:nvPr/>
            </p:nvSpPr>
            <p:spPr bwMode="auto">
              <a:xfrm>
                <a:off x="3390" y="35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3588" name="Oval 2149"/>
              <p:cNvSpPr>
                <a:spLocks noChangeArrowheads="1"/>
              </p:cNvSpPr>
              <p:nvPr/>
            </p:nvSpPr>
            <p:spPr bwMode="auto">
              <a:xfrm>
                <a:off x="3414" y="34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3590" name="Oval 2150"/>
              <p:cNvSpPr>
                <a:spLocks noChangeArrowheads="1"/>
              </p:cNvSpPr>
              <p:nvPr/>
            </p:nvSpPr>
            <p:spPr bwMode="auto">
              <a:xfrm>
                <a:off x="3414" y="31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3592" name="Oval 2151"/>
              <p:cNvSpPr>
                <a:spLocks noChangeArrowheads="1"/>
              </p:cNvSpPr>
              <p:nvPr/>
            </p:nvSpPr>
            <p:spPr bwMode="auto">
              <a:xfrm>
                <a:off x="3435" y="31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3594" name="Oval 2152"/>
              <p:cNvSpPr>
                <a:spLocks noChangeArrowheads="1"/>
              </p:cNvSpPr>
              <p:nvPr/>
            </p:nvSpPr>
            <p:spPr bwMode="auto">
              <a:xfrm>
                <a:off x="3439" y="3434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3596" name="Oval 2153"/>
              <p:cNvSpPr>
                <a:spLocks noChangeArrowheads="1"/>
              </p:cNvSpPr>
              <p:nvPr/>
            </p:nvSpPr>
            <p:spPr bwMode="auto">
              <a:xfrm>
                <a:off x="3442" y="34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3598" name="Oval 2154"/>
              <p:cNvSpPr>
                <a:spLocks noChangeArrowheads="1"/>
              </p:cNvSpPr>
              <p:nvPr/>
            </p:nvSpPr>
            <p:spPr bwMode="auto">
              <a:xfrm>
                <a:off x="3456" y="33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3600" name="Oval 2155"/>
              <p:cNvSpPr>
                <a:spLocks noChangeArrowheads="1"/>
              </p:cNvSpPr>
              <p:nvPr/>
            </p:nvSpPr>
            <p:spPr bwMode="auto">
              <a:xfrm>
                <a:off x="3470" y="332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3602" name="Oval 2156"/>
              <p:cNvSpPr>
                <a:spLocks noChangeArrowheads="1"/>
              </p:cNvSpPr>
              <p:nvPr/>
            </p:nvSpPr>
            <p:spPr bwMode="auto">
              <a:xfrm>
                <a:off x="3494" y="30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4560" name="Oval 2157"/>
              <p:cNvSpPr>
                <a:spLocks noChangeArrowheads="1"/>
              </p:cNvSpPr>
              <p:nvPr/>
            </p:nvSpPr>
            <p:spPr bwMode="auto">
              <a:xfrm>
                <a:off x="3498" y="34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4561" name="Oval 2158"/>
              <p:cNvSpPr>
                <a:spLocks noChangeArrowheads="1"/>
              </p:cNvSpPr>
              <p:nvPr/>
            </p:nvSpPr>
            <p:spPr bwMode="auto">
              <a:xfrm>
                <a:off x="3508" y="28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4590" name="Oval 2159"/>
              <p:cNvSpPr>
                <a:spLocks noChangeArrowheads="1"/>
              </p:cNvSpPr>
              <p:nvPr/>
            </p:nvSpPr>
            <p:spPr bwMode="auto">
              <a:xfrm>
                <a:off x="3512" y="34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2320" name="Oval 2160"/>
              <p:cNvSpPr>
                <a:spLocks noChangeArrowheads="1"/>
              </p:cNvSpPr>
              <p:nvPr/>
            </p:nvSpPr>
            <p:spPr bwMode="auto">
              <a:xfrm>
                <a:off x="3529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2322" name="Oval 2161"/>
              <p:cNvSpPr>
                <a:spLocks noChangeArrowheads="1"/>
              </p:cNvSpPr>
              <p:nvPr/>
            </p:nvSpPr>
            <p:spPr bwMode="auto">
              <a:xfrm>
                <a:off x="3533" y="316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2323" name="Oval 2162"/>
              <p:cNvSpPr>
                <a:spLocks noChangeArrowheads="1"/>
              </p:cNvSpPr>
              <p:nvPr/>
            </p:nvSpPr>
            <p:spPr bwMode="auto">
              <a:xfrm>
                <a:off x="3561" y="31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2324" name="Oval 2163"/>
              <p:cNvSpPr>
                <a:spLocks noChangeArrowheads="1"/>
              </p:cNvSpPr>
              <p:nvPr/>
            </p:nvSpPr>
            <p:spPr bwMode="auto">
              <a:xfrm>
                <a:off x="3568" y="34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2325" name="Oval 2164"/>
              <p:cNvSpPr>
                <a:spLocks noChangeArrowheads="1"/>
              </p:cNvSpPr>
              <p:nvPr/>
            </p:nvSpPr>
            <p:spPr bwMode="auto">
              <a:xfrm>
                <a:off x="3568" y="34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2326" name="Oval 2165"/>
              <p:cNvSpPr>
                <a:spLocks noChangeArrowheads="1"/>
              </p:cNvSpPr>
              <p:nvPr/>
            </p:nvSpPr>
            <p:spPr bwMode="auto">
              <a:xfrm>
                <a:off x="3582" y="34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2327" name="Oval 2166"/>
              <p:cNvSpPr>
                <a:spLocks noChangeArrowheads="1"/>
              </p:cNvSpPr>
              <p:nvPr/>
            </p:nvSpPr>
            <p:spPr bwMode="auto">
              <a:xfrm>
                <a:off x="3585" y="34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2329" name="Oval 2167"/>
              <p:cNvSpPr>
                <a:spLocks noChangeArrowheads="1"/>
              </p:cNvSpPr>
              <p:nvPr/>
            </p:nvSpPr>
            <p:spPr bwMode="auto">
              <a:xfrm>
                <a:off x="3592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2330" name="Oval 2168"/>
              <p:cNvSpPr>
                <a:spLocks noChangeArrowheads="1"/>
              </p:cNvSpPr>
              <p:nvPr/>
            </p:nvSpPr>
            <p:spPr bwMode="auto">
              <a:xfrm>
                <a:off x="3592" y="34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2331" name="Oval 2169"/>
              <p:cNvSpPr>
                <a:spLocks noChangeArrowheads="1"/>
              </p:cNvSpPr>
              <p:nvPr/>
            </p:nvSpPr>
            <p:spPr bwMode="auto">
              <a:xfrm>
                <a:off x="3610" y="22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2332" name="Oval 2170"/>
              <p:cNvSpPr>
                <a:spLocks noChangeArrowheads="1"/>
              </p:cNvSpPr>
              <p:nvPr/>
            </p:nvSpPr>
            <p:spPr bwMode="auto">
              <a:xfrm>
                <a:off x="3617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2333" name="Oval 2171"/>
              <p:cNvSpPr>
                <a:spLocks noChangeArrowheads="1"/>
              </p:cNvSpPr>
              <p:nvPr/>
            </p:nvSpPr>
            <p:spPr bwMode="auto">
              <a:xfrm>
                <a:off x="3624" y="33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2334" name="Oval 2172"/>
              <p:cNvSpPr>
                <a:spLocks noChangeArrowheads="1"/>
              </p:cNvSpPr>
              <p:nvPr/>
            </p:nvSpPr>
            <p:spPr bwMode="auto">
              <a:xfrm>
                <a:off x="3627" y="27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2335" name="Oval 2173"/>
              <p:cNvSpPr>
                <a:spLocks noChangeArrowheads="1"/>
              </p:cNvSpPr>
              <p:nvPr/>
            </p:nvSpPr>
            <p:spPr bwMode="auto">
              <a:xfrm>
                <a:off x="3631" y="3431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2336" name="Oval 2174"/>
              <p:cNvSpPr>
                <a:spLocks noChangeArrowheads="1"/>
              </p:cNvSpPr>
              <p:nvPr/>
            </p:nvSpPr>
            <p:spPr bwMode="auto">
              <a:xfrm>
                <a:off x="3634" y="30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2337" name="Oval 2175"/>
              <p:cNvSpPr>
                <a:spLocks noChangeArrowheads="1"/>
              </p:cNvSpPr>
              <p:nvPr/>
            </p:nvSpPr>
            <p:spPr bwMode="auto">
              <a:xfrm>
                <a:off x="3641" y="34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2338" name="Oval 2176"/>
              <p:cNvSpPr>
                <a:spLocks noChangeArrowheads="1"/>
              </p:cNvSpPr>
              <p:nvPr/>
            </p:nvSpPr>
            <p:spPr bwMode="auto">
              <a:xfrm>
                <a:off x="3645" y="3448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2339" name="Oval 2177"/>
              <p:cNvSpPr>
                <a:spLocks noChangeArrowheads="1"/>
              </p:cNvSpPr>
              <p:nvPr/>
            </p:nvSpPr>
            <p:spPr bwMode="auto">
              <a:xfrm>
                <a:off x="3651" y="33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2340" name="Oval 2178"/>
              <p:cNvSpPr>
                <a:spLocks noChangeArrowheads="1"/>
              </p:cNvSpPr>
              <p:nvPr/>
            </p:nvSpPr>
            <p:spPr bwMode="auto">
              <a:xfrm>
                <a:off x="3651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2341" name="Oval 2179"/>
              <p:cNvSpPr>
                <a:spLocks noChangeArrowheads="1"/>
              </p:cNvSpPr>
              <p:nvPr/>
            </p:nvSpPr>
            <p:spPr bwMode="auto">
              <a:xfrm>
                <a:off x="3697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2342" name="Oval 2180"/>
              <p:cNvSpPr>
                <a:spLocks noChangeArrowheads="1"/>
              </p:cNvSpPr>
              <p:nvPr/>
            </p:nvSpPr>
            <p:spPr bwMode="auto">
              <a:xfrm>
                <a:off x="3721" y="32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2343" name="Oval 2181"/>
              <p:cNvSpPr>
                <a:spLocks noChangeArrowheads="1"/>
              </p:cNvSpPr>
              <p:nvPr/>
            </p:nvSpPr>
            <p:spPr bwMode="auto">
              <a:xfrm>
                <a:off x="3760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2344" name="Oval 2182"/>
              <p:cNvSpPr>
                <a:spLocks noChangeArrowheads="1"/>
              </p:cNvSpPr>
              <p:nvPr/>
            </p:nvSpPr>
            <p:spPr bwMode="auto">
              <a:xfrm>
                <a:off x="3774" y="34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2345" name="Oval 2183"/>
              <p:cNvSpPr>
                <a:spLocks noChangeArrowheads="1"/>
              </p:cNvSpPr>
              <p:nvPr/>
            </p:nvSpPr>
            <p:spPr bwMode="auto">
              <a:xfrm>
                <a:off x="3777" y="34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2346" name="Oval 2184"/>
              <p:cNvSpPr>
                <a:spLocks noChangeArrowheads="1"/>
              </p:cNvSpPr>
              <p:nvPr/>
            </p:nvSpPr>
            <p:spPr bwMode="auto">
              <a:xfrm>
                <a:off x="3791" y="29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2347" name="Oval 2185"/>
              <p:cNvSpPr>
                <a:spLocks noChangeArrowheads="1"/>
              </p:cNvSpPr>
              <p:nvPr/>
            </p:nvSpPr>
            <p:spPr bwMode="auto">
              <a:xfrm>
                <a:off x="3805" y="34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2348" name="Oval 2186"/>
              <p:cNvSpPr>
                <a:spLocks noChangeArrowheads="1"/>
              </p:cNvSpPr>
              <p:nvPr/>
            </p:nvSpPr>
            <p:spPr bwMode="auto">
              <a:xfrm>
                <a:off x="3812" y="33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2349" name="Oval 2187"/>
              <p:cNvSpPr>
                <a:spLocks noChangeArrowheads="1"/>
              </p:cNvSpPr>
              <p:nvPr/>
            </p:nvSpPr>
            <p:spPr bwMode="auto">
              <a:xfrm>
                <a:off x="3847" y="34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2350" name="Oval 2188"/>
              <p:cNvSpPr>
                <a:spLocks noChangeArrowheads="1"/>
              </p:cNvSpPr>
              <p:nvPr/>
            </p:nvSpPr>
            <p:spPr bwMode="auto">
              <a:xfrm>
                <a:off x="3868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2351" name="Oval 2189"/>
              <p:cNvSpPr>
                <a:spLocks noChangeArrowheads="1"/>
              </p:cNvSpPr>
              <p:nvPr/>
            </p:nvSpPr>
            <p:spPr bwMode="auto">
              <a:xfrm>
                <a:off x="3920" y="29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2352" name="Oval 2190"/>
              <p:cNvSpPr>
                <a:spLocks noChangeArrowheads="1"/>
              </p:cNvSpPr>
              <p:nvPr/>
            </p:nvSpPr>
            <p:spPr bwMode="auto">
              <a:xfrm>
                <a:off x="3934" y="35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2353" name="Oval 2191"/>
              <p:cNvSpPr>
                <a:spLocks noChangeArrowheads="1"/>
              </p:cNvSpPr>
              <p:nvPr/>
            </p:nvSpPr>
            <p:spPr bwMode="auto">
              <a:xfrm>
                <a:off x="3966" y="339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2354" name="Oval 2192"/>
              <p:cNvSpPr>
                <a:spLocks noChangeArrowheads="1"/>
              </p:cNvSpPr>
              <p:nvPr/>
            </p:nvSpPr>
            <p:spPr bwMode="auto">
              <a:xfrm>
                <a:off x="3969" y="320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2355" name="Oval 2193"/>
              <p:cNvSpPr>
                <a:spLocks noChangeArrowheads="1"/>
              </p:cNvSpPr>
              <p:nvPr/>
            </p:nvSpPr>
            <p:spPr bwMode="auto">
              <a:xfrm>
                <a:off x="3976" y="31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2356" name="Oval 2194"/>
              <p:cNvSpPr>
                <a:spLocks noChangeArrowheads="1"/>
              </p:cNvSpPr>
              <p:nvPr/>
            </p:nvSpPr>
            <p:spPr bwMode="auto">
              <a:xfrm>
                <a:off x="3987" y="35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2357" name="Oval 2195"/>
              <p:cNvSpPr>
                <a:spLocks noChangeArrowheads="1"/>
              </p:cNvSpPr>
              <p:nvPr/>
            </p:nvSpPr>
            <p:spPr bwMode="auto">
              <a:xfrm>
                <a:off x="4001" y="33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2362" name="Oval 2196"/>
              <p:cNvSpPr>
                <a:spLocks noChangeArrowheads="1"/>
              </p:cNvSpPr>
              <p:nvPr/>
            </p:nvSpPr>
            <p:spPr bwMode="auto">
              <a:xfrm>
                <a:off x="4004" y="30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2363" name="Oval 2197"/>
              <p:cNvSpPr>
                <a:spLocks noChangeArrowheads="1"/>
              </p:cNvSpPr>
              <p:nvPr/>
            </p:nvSpPr>
            <p:spPr bwMode="auto">
              <a:xfrm>
                <a:off x="4015" y="341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2364" name="Oval 2198"/>
              <p:cNvSpPr>
                <a:spLocks noChangeArrowheads="1"/>
              </p:cNvSpPr>
              <p:nvPr/>
            </p:nvSpPr>
            <p:spPr bwMode="auto">
              <a:xfrm>
                <a:off x="4046" y="32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2365" name="Oval 2199"/>
              <p:cNvSpPr>
                <a:spLocks noChangeArrowheads="1"/>
              </p:cNvSpPr>
              <p:nvPr/>
            </p:nvSpPr>
            <p:spPr bwMode="auto">
              <a:xfrm>
                <a:off x="4067" y="35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2366" name="Oval 2200"/>
              <p:cNvSpPr>
                <a:spLocks noChangeArrowheads="1"/>
              </p:cNvSpPr>
              <p:nvPr/>
            </p:nvSpPr>
            <p:spPr bwMode="auto">
              <a:xfrm>
                <a:off x="4088" y="34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2367" name="Oval 2201"/>
              <p:cNvSpPr>
                <a:spLocks noChangeArrowheads="1"/>
              </p:cNvSpPr>
              <p:nvPr/>
            </p:nvSpPr>
            <p:spPr bwMode="auto">
              <a:xfrm>
                <a:off x="4123" y="34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2368" name="Oval 2202"/>
              <p:cNvSpPr>
                <a:spLocks noChangeArrowheads="1"/>
              </p:cNvSpPr>
              <p:nvPr/>
            </p:nvSpPr>
            <p:spPr bwMode="auto">
              <a:xfrm>
                <a:off x="4140" y="31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2369" name="Oval 2203"/>
              <p:cNvSpPr>
                <a:spLocks noChangeArrowheads="1"/>
              </p:cNvSpPr>
              <p:nvPr/>
            </p:nvSpPr>
            <p:spPr bwMode="auto">
              <a:xfrm>
                <a:off x="4147" y="30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2370" name="Oval 2204"/>
              <p:cNvSpPr>
                <a:spLocks noChangeArrowheads="1"/>
              </p:cNvSpPr>
              <p:nvPr/>
            </p:nvSpPr>
            <p:spPr bwMode="auto">
              <a:xfrm>
                <a:off x="4158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2371" name="Oval 2205"/>
              <p:cNvSpPr>
                <a:spLocks noChangeArrowheads="1"/>
              </p:cNvSpPr>
              <p:nvPr/>
            </p:nvSpPr>
            <p:spPr bwMode="auto">
              <a:xfrm>
                <a:off x="4168" y="34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2372" name="Oval 2206"/>
              <p:cNvSpPr>
                <a:spLocks noChangeArrowheads="1"/>
              </p:cNvSpPr>
              <p:nvPr/>
            </p:nvSpPr>
            <p:spPr bwMode="auto">
              <a:xfrm>
                <a:off x="4179" y="34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2373" name="Oval 2207"/>
              <p:cNvSpPr>
                <a:spLocks noChangeArrowheads="1"/>
              </p:cNvSpPr>
              <p:nvPr/>
            </p:nvSpPr>
            <p:spPr bwMode="auto">
              <a:xfrm>
                <a:off x="4189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2374" name="Oval 2208"/>
              <p:cNvSpPr>
                <a:spLocks noChangeArrowheads="1"/>
              </p:cNvSpPr>
              <p:nvPr/>
            </p:nvSpPr>
            <p:spPr bwMode="auto">
              <a:xfrm>
                <a:off x="4193" y="33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2375" name="Oval 2209"/>
              <p:cNvSpPr>
                <a:spLocks noChangeArrowheads="1"/>
              </p:cNvSpPr>
              <p:nvPr/>
            </p:nvSpPr>
            <p:spPr bwMode="auto">
              <a:xfrm>
                <a:off x="4196" y="30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2376" name="Oval 2210"/>
              <p:cNvSpPr>
                <a:spLocks noChangeArrowheads="1"/>
              </p:cNvSpPr>
              <p:nvPr/>
            </p:nvSpPr>
            <p:spPr bwMode="auto">
              <a:xfrm>
                <a:off x="4252" y="34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2381" name="Oval 2211"/>
              <p:cNvSpPr>
                <a:spLocks noChangeArrowheads="1"/>
              </p:cNvSpPr>
              <p:nvPr/>
            </p:nvSpPr>
            <p:spPr bwMode="auto">
              <a:xfrm>
                <a:off x="4262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2382" name="Oval 2212"/>
              <p:cNvSpPr>
                <a:spLocks noChangeArrowheads="1"/>
              </p:cNvSpPr>
              <p:nvPr/>
            </p:nvSpPr>
            <p:spPr bwMode="auto">
              <a:xfrm>
                <a:off x="4266" y="34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2383" name="Oval 2213"/>
              <p:cNvSpPr>
                <a:spLocks noChangeArrowheads="1"/>
              </p:cNvSpPr>
              <p:nvPr/>
            </p:nvSpPr>
            <p:spPr bwMode="auto">
              <a:xfrm>
                <a:off x="4343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951" name="Oval 2214"/>
              <p:cNvSpPr>
                <a:spLocks noChangeArrowheads="1"/>
              </p:cNvSpPr>
              <p:nvPr/>
            </p:nvSpPr>
            <p:spPr bwMode="auto">
              <a:xfrm>
                <a:off x="4371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4557" name="Oval 2216"/>
            <p:cNvSpPr>
              <a:spLocks noChangeArrowheads="1"/>
            </p:cNvSpPr>
            <p:nvPr/>
          </p:nvSpPr>
          <p:spPr bwMode="auto">
            <a:xfrm>
              <a:off x="4392" y="3480"/>
              <a:ext cx="21" cy="21"/>
            </a:xfrm>
            <a:prstGeom prst="ellipse">
              <a:avLst/>
            </a:prstGeom>
            <a:solidFill>
              <a:srgbClr val="A0A0A0"/>
            </a:solidFill>
            <a:ln w="22225">
              <a:solidFill>
                <a:srgbClr val="A0A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58" name="Oval 2217"/>
            <p:cNvSpPr>
              <a:spLocks noChangeArrowheads="1"/>
            </p:cNvSpPr>
            <p:nvPr/>
          </p:nvSpPr>
          <p:spPr bwMode="auto">
            <a:xfrm>
              <a:off x="4419" y="3473"/>
              <a:ext cx="21" cy="21"/>
            </a:xfrm>
            <a:prstGeom prst="ellipse">
              <a:avLst/>
            </a:prstGeom>
            <a:solidFill>
              <a:srgbClr val="A0A0A0"/>
            </a:solidFill>
            <a:ln w="22225">
              <a:solidFill>
                <a:srgbClr val="A0A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59" name="Oval 2218"/>
            <p:cNvSpPr>
              <a:spLocks noChangeArrowheads="1"/>
            </p:cNvSpPr>
            <p:nvPr/>
          </p:nvSpPr>
          <p:spPr bwMode="auto">
            <a:xfrm>
              <a:off x="4437" y="3326"/>
              <a:ext cx="21" cy="21"/>
            </a:xfrm>
            <a:prstGeom prst="ellipse">
              <a:avLst/>
            </a:prstGeom>
            <a:solidFill>
              <a:srgbClr val="A0A0A0"/>
            </a:solidFill>
            <a:ln w="22225">
              <a:solidFill>
                <a:srgbClr val="A0A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60" name="Oval 2219"/>
            <p:cNvSpPr>
              <a:spLocks noChangeArrowheads="1"/>
            </p:cNvSpPr>
            <p:nvPr/>
          </p:nvSpPr>
          <p:spPr bwMode="auto">
            <a:xfrm>
              <a:off x="4475" y="3333"/>
              <a:ext cx="21" cy="21"/>
            </a:xfrm>
            <a:prstGeom prst="ellipse">
              <a:avLst/>
            </a:prstGeom>
            <a:solidFill>
              <a:srgbClr val="A0A0A0"/>
            </a:solidFill>
            <a:ln w="22225">
              <a:solidFill>
                <a:srgbClr val="A0A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61" name="Oval 2220"/>
            <p:cNvSpPr>
              <a:spLocks noChangeArrowheads="1"/>
            </p:cNvSpPr>
            <p:nvPr/>
          </p:nvSpPr>
          <p:spPr bwMode="auto">
            <a:xfrm>
              <a:off x="4496" y="3138"/>
              <a:ext cx="21" cy="21"/>
            </a:xfrm>
            <a:prstGeom prst="ellipse">
              <a:avLst/>
            </a:prstGeom>
            <a:solidFill>
              <a:srgbClr val="A0A0A0"/>
            </a:solidFill>
            <a:ln w="22225">
              <a:solidFill>
                <a:srgbClr val="A0A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62" name="Oval 2221"/>
            <p:cNvSpPr>
              <a:spLocks noChangeArrowheads="1"/>
            </p:cNvSpPr>
            <p:nvPr/>
          </p:nvSpPr>
          <p:spPr bwMode="auto">
            <a:xfrm>
              <a:off x="4709" y="3431"/>
              <a:ext cx="21" cy="21"/>
            </a:xfrm>
            <a:prstGeom prst="ellipse">
              <a:avLst/>
            </a:prstGeom>
            <a:solidFill>
              <a:srgbClr val="A0A0A0"/>
            </a:solidFill>
            <a:ln w="22225">
              <a:solidFill>
                <a:srgbClr val="A0A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63" name="Oval 2222"/>
            <p:cNvSpPr>
              <a:spLocks noChangeArrowheads="1"/>
            </p:cNvSpPr>
            <p:nvPr/>
          </p:nvSpPr>
          <p:spPr bwMode="auto">
            <a:xfrm>
              <a:off x="4905" y="3162"/>
              <a:ext cx="21" cy="21"/>
            </a:xfrm>
            <a:prstGeom prst="ellipse">
              <a:avLst/>
            </a:prstGeom>
            <a:solidFill>
              <a:srgbClr val="A0A0A0"/>
            </a:solidFill>
            <a:ln w="22225">
              <a:solidFill>
                <a:srgbClr val="A0A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67" name="Oval 2226"/>
            <p:cNvSpPr>
              <a:spLocks noChangeArrowheads="1"/>
            </p:cNvSpPr>
            <p:nvPr/>
          </p:nvSpPr>
          <p:spPr bwMode="auto">
            <a:xfrm>
              <a:off x="785" y="1552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69" name="Oval 2228"/>
            <p:cNvSpPr>
              <a:spLocks noChangeArrowheads="1"/>
            </p:cNvSpPr>
            <p:nvPr/>
          </p:nvSpPr>
          <p:spPr bwMode="auto">
            <a:xfrm>
              <a:off x="845" y="2045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71" name="Oval 2230"/>
            <p:cNvSpPr>
              <a:spLocks noChangeArrowheads="1"/>
            </p:cNvSpPr>
            <p:nvPr/>
          </p:nvSpPr>
          <p:spPr bwMode="auto">
            <a:xfrm>
              <a:off x="859" y="1944"/>
              <a:ext cx="42" cy="41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73" name="Oval 2232"/>
            <p:cNvSpPr>
              <a:spLocks noChangeArrowheads="1"/>
            </p:cNvSpPr>
            <p:nvPr/>
          </p:nvSpPr>
          <p:spPr bwMode="auto">
            <a:xfrm>
              <a:off x="869" y="1800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304" name="Oval 2234"/>
            <p:cNvSpPr>
              <a:spLocks noChangeArrowheads="1"/>
            </p:cNvSpPr>
            <p:nvPr/>
          </p:nvSpPr>
          <p:spPr bwMode="auto">
            <a:xfrm>
              <a:off x="880" y="2024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332" name="Oval 2236"/>
            <p:cNvSpPr>
              <a:spLocks noChangeArrowheads="1"/>
            </p:cNvSpPr>
            <p:nvPr/>
          </p:nvSpPr>
          <p:spPr bwMode="auto">
            <a:xfrm>
              <a:off x="908" y="1790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78" name="Oval 2238"/>
            <p:cNvSpPr>
              <a:spLocks noChangeArrowheads="1"/>
            </p:cNvSpPr>
            <p:nvPr/>
          </p:nvSpPr>
          <p:spPr bwMode="auto">
            <a:xfrm>
              <a:off x="911" y="1650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80" name="Oval 2240"/>
            <p:cNvSpPr>
              <a:spLocks noChangeArrowheads="1"/>
            </p:cNvSpPr>
            <p:nvPr/>
          </p:nvSpPr>
          <p:spPr bwMode="auto">
            <a:xfrm>
              <a:off x="918" y="1814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82" name="Oval 2242"/>
            <p:cNvSpPr>
              <a:spLocks noChangeArrowheads="1"/>
            </p:cNvSpPr>
            <p:nvPr/>
          </p:nvSpPr>
          <p:spPr bwMode="auto">
            <a:xfrm>
              <a:off x="970" y="2184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84" name="Oval 2244"/>
            <p:cNvSpPr>
              <a:spLocks noChangeArrowheads="1"/>
            </p:cNvSpPr>
            <p:nvPr/>
          </p:nvSpPr>
          <p:spPr bwMode="auto">
            <a:xfrm>
              <a:off x="1019" y="1751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86" name="Oval 2246"/>
            <p:cNvSpPr>
              <a:spLocks noChangeArrowheads="1"/>
            </p:cNvSpPr>
            <p:nvPr/>
          </p:nvSpPr>
          <p:spPr bwMode="auto">
            <a:xfrm>
              <a:off x="1030" y="1696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88" name="Oval 2248"/>
            <p:cNvSpPr>
              <a:spLocks noChangeArrowheads="1"/>
            </p:cNvSpPr>
            <p:nvPr/>
          </p:nvSpPr>
          <p:spPr bwMode="auto">
            <a:xfrm>
              <a:off x="1037" y="1535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90" name="Oval 2250"/>
            <p:cNvSpPr>
              <a:spLocks noChangeArrowheads="1"/>
            </p:cNvSpPr>
            <p:nvPr/>
          </p:nvSpPr>
          <p:spPr bwMode="auto">
            <a:xfrm>
              <a:off x="803" y="2370"/>
              <a:ext cx="42" cy="41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91" name="Oval 2251"/>
            <p:cNvSpPr>
              <a:spLocks noChangeArrowheads="1"/>
            </p:cNvSpPr>
            <p:nvPr/>
          </p:nvSpPr>
          <p:spPr bwMode="auto">
            <a:xfrm>
              <a:off x="852" y="1978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92" name="Oval 2252"/>
            <p:cNvSpPr>
              <a:spLocks noChangeArrowheads="1"/>
            </p:cNvSpPr>
            <p:nvPr/>
          </p:nvSpPr>
          <p:spPr bwMode="auto">
            <a:xfrm>
              <a:off x="866" y="2024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93" name="Oval 2253"/>
            <p:cNvSpPr>
              <a:spLocks noChangeArrowheads="1"/>
            </p:cNvSpPr>
            <p:nvPr/>
          </p:nvSpPr>
          <p:spPr bwMode="auto">
            <a:xfrm>
              <a:off x="866" y="2481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94" name="Oval 2254"/>
            <p:cNvSpPr>
              <a:spLocks noChangeArrowheads="1"/>
            </p:cNvSpPr>
            <p:nvPr/>
          </p:nvSpPr>
          <p:spPr bwMode="auto">
            <a:xfrm>
              <a:off x="876" y="2579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95" name="Oval 2255"/>
            <p:cNvSpPr>
              <a:spLocks noChangeArrowheads="1"/>
            </p:cNvSpPr>
            <p:nvPr/>
          </p:nvSpPr>
          <p:spPr bwMode="auto">
            <a:xfrm>
              <a:off x="887" y="2659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96" name="Oval 2256"/>
            <p:cNvSpPr>
              <a:spLocks noChangeArrowheads="1"/>
            </p:cNvSpPr>
            <p:nvPr/>
          </p:nvSpPr>
          <p:spPr bwMode="auto">
            <a:xfrm>
              <a:off x="901" y="2541"/>
              <a:ext cx="42" cy="41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97" name="Oval 2257"/>
            <p:cNvSpPr>
              <a:spLocks noChangeArrowheads="1"/>
            </p:cNvSpPr>
            <p:nvPr/>
          </p:nvSpPr>
          <p:spPr bwMode="auto">
            <a:xfrm>
              <a:off x="911" y="2537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98" name="Oval 2258"/>
            <p:cNvSpPr>
              <a:spLocks noChangeArrowheads="1"/>
            </p:cNvSpPr>
            <p:nvPr/>
          </p:nvSpPr>
          <p:spPr bwMode="auto">
            <a:xfrm>
              <a:off x="918" y="2132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99" name="Oval 2259"/>
            <p:cNvSpPr>
              <a:spLocks noChangeArrowheads="1"/>
            </p:cNvSpPr>
            <p:nvPr/>
          </p:nvSpPr>
          <p:spPr bwMode="auto">
            <a:xfrm>
              <a:off x="922" y="2621"/>
              <a:ext cx="41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600" name="Oval 2260"/>
            <p:cNvSpPr>
              <a:spLocks noChangeArrowheads="1"/>
            </p:cNvSpPr>
            <p:nvPr/>
          </p:nvSpPr>
          <p:spPr bwMode="auto">
            <a:xfrm>
              <a:off x="946" y="2879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601" name="Oval 2261"/>
            <p:cNvSpPr>
              <a:spLocks noChangeArrowheads="1"/>
            </p:cNvSpPr>
            <p:nvPr/>
          </p:nvSpPr>
          <p:spPr bwMode="auto">
            <a:xfrm>
              <a:off x="953" y="2687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602" name="Oval 2262"/>
            <p:cNvSpPr>
              <a:spLocks noChangeArrowheads="1"/>
            </p:cNvSpPr>
            <p:nvPr/>
          </p:nvSpPr>
          <p:spPr bwMode="auto">
            <a:xfrm>
              <a:off x="988" y="2495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603" name="Oval 2263"/>
            <p:cNvSpPr>
              <a:spLocks noChangeArrowheads="1"/>
            </p:cNvSpPr>
            <p:nvPr/>
          </p:nvSpPr>
          <p:spPr bwMode="auto">
            <a:xfrm>
              <a:off x="1002" y="2527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604" name="Oval 2264"/>
            <p:cNvSpPr>
              <a:spLocks noChangeArrowheads="1"/>
            </p:cNvSpPr>
            <p:nvPr/>
          </p:nvSpPr>
          <p:spPr bwMode="auto">
            <a:xfrm>
              <a:off x="1019" y="2670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605" name="Oval 2265"/>
            <p:cNvSpPr>
              <a:spLocks noChangeArrowheads="1"/>
            </p:cNvSpPr>
            <p:nvPr/>
          </p:nvSpPr>
          <p:spPr bwMode="auto">
            <a:xfrm>
              <a:off x="1026" y="2635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606" name="Oval 2266"/>
            <p:cNvSpPr>
              <a:spLocks noChangeArrowheads="1"/>
            </p:cNvSpPr>
            <p:nvPr/>
          </p:nvSpPr>
          <p:spPr bwMode="auto">
            <a:xfrm>
              <a:off x="1026" y="2202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607" name="Oval 2267"/>
            <p:cNvSpPr>
              <a:spLocks noChangeArrowheads="1"/>
            </p:cNvSpPr>
            <p:nvPr/>
          </p:nvSpPr>
          <p:spPr bwMode="auto">
            <a:xfrm>
              <a:off x="1058" y="2170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7776" name="Oval 2268"/>
            <p:cNvSpPr>
              <a:spLocks noChangeArrowheads="1"/>
            </p:cNvSpPr>
            <p:nvPr/>
          </p:nvSpPr>
          <p:spPr bwMode="auto">
            <a:xfrm>
              <a:off x="1075" y="3029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7777" name="Oval 2269"/>
            <p:cNvSpPr>
              <a:spLocks noChangeArrowheads="1"/>
            </p:cNvSpPr>
            <p:nvPr/>
          </p:nvSpPr>
          <p:spPr bwMode="auto">
            <a:xfrm>
              <a:off x="1096" y="2635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7778" name="Oval 2270"/>
            <p:cNvSpPr>
              <a:spLocks noChangeArrowheads="1"/>
            </p:cNvSpPr>
            <p:nvPr/>
          </p:nvSpPr>
          <p:spPr bwMode="auto">
            <a:xfrm>
              <a:off x="1117" y="2254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7779" name="Oval 2271"/>
            <p:cNvSpPr>
              <a:spLocks noChangeArrowheads="1"/>
            </p:cNvSpPr>
            <p:nvPr/>
          </p:nvSpPr>
          <p:spPr bwMode="auto">
            <a:xfrm>
              <a:off x="1135" y="2628"/>
              <a:ext cx="41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7780" name="Oval 2272"/>
            <p:cNvSpPr>
              <a:spLocks noChangeArrowheads="1"/>
            </p:cNvSpPr>
            <p:nvPr/>
          </p:nvSpPr>
          <p:spPr bwMode="auto">
            <a:xfrm>
              <a:off x="1145" y="2830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7781" name="Oval 2273"/>
            <p:cNvSpPr>
              <a:spLocks noChangeArrowheads="1"/>
            </p:cNvSpPr>
            <p:nvPr/>
          </p:nvSpPr>
          <p:spPr bwMode="auto">
            <a:xfrm>
              <a:off x="1149" y="2795"/>
              <a:ext cx="41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7782" name="Oval 2274"/>
            <p:cNvSpPr>
              <a:spLocks noChangeArrowheads="1"/>
            </p:cNvSpPr>
            <p:nvPr/>
          </p:nvSpPr>
          <p:spPr bwMode="auto">
            <a:xfrm>
              <a:off x="1190" y="2834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7783" name="Oval 2275"/>
            <p:cNvSpPr>
              <a:spLocks noChangeArrowheads="1"/>
            </p:cNvSpPr>
            <p:nvPr/>
          </p:nvSpPr>
          <p:spPr bwMode="auto">
            <a:xfrm>
              <a:off x="1208" y="2562"/>
              <a:ext cx="42" cy="41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7784" name="Oval 2276"/>
            <p:cNvSpPr>
              <a:spLocks noChangeArrowheads="1"/>
            </p:cNvSpPr>
            <p:nvPr/>
          </p:nvSpPr>
          <p:spPr bwMode="auto">
            <a:xfrm>
              <a:off x="1267" y="2118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7785" name="Oval 2277"/>
            <p:cNvSpPr>
              <a:spLocks noChangeArrowheads="1"/>
            </p:cNvSpPr>
            <p:nvPr/>
          </p:nvSpPr>
          <p:spPr bwMode="auto">
            <a:xfrm>
              <a:off x="1288" y="2265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7786" name="Oval 2278"/>
            <p:cNvSpPr>
              <a:spLocks noChangeArrowheads="1"/>
            </p:cNvSpPr>
            <p:nvPr/>
          </p:nvSpPr>
          <p:spPr bwMode="auto">
            <a:xfrm>
              <a:off x="1309" y="3082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7787" name="Oval 2279"/>
            <p:cNvSpPr>
              <a:spLocks noChangeArrowheads="1"/>
            </p:cNvSpPr>
            <p:nvPr/>
          </p:nvSpPr>
          <p:spPr bwMode="auto">
            <a:xfrm>
              <a:off x="1341" y="1877"/>
              <a:ext cx="41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7788" name="Oval 2280"/>
            <p:cNvSpPr>
              <a:spLocks noChangeArrowheads="1"/>
            </p:cNvSpPr>
            <p:nvPr/>
          </p:nvSpPr>
          <p:spPr bwMode="auto">
            <a:xfrm>
              <a:off x="1725" y="3096"/>
              <a:ext cx="41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7791" name="Oval 2281"/>
            <p:cNvSpPr>
              <a:spLocks noChangeArrowheads="1"/>
            </p:cNvSpPr>
            <p:nvPr/>
          </p:nvSpPr>
          <p:spPr bwMode="auto">
            <a:xfrm>
              <a:off x="866" y="2024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620" name="Rectangle 2282"/>
            <p:cNvSpPr>
              <a:spLocks noChangeArrowheads="1"/>
            </p:cNvSpPr>
            <p:nvPr/>
          </p:nvSpPr>
          <p:spPr bwMode="auto">
            <a:xfrm>
              <a:off x="960" y="1977"/>
              <a:ext cx="172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90353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University Of Michigan - Ann Arbor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634" name="Oval 2283"/>
            <p:cNvSpPr>
              <a:spLocks noChangeArrowheads="1"/>
            </p:cNvSpPr>
            <p:nvPr/>
          </p:nvSpPr>
          <p:spPr bwMode="auto">
            <a:xfrm>
              <a:off x="904" y="2541"/>
              <a:ext cx="42" cy="41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635" name="Rectangle 2284"/>
            <p:cNvSpPr>
              <a:spLocks noChangeArrowheads="1"/>
            </p:cNvSpPr>
            <p:nvPr/>
          </p:nvSpPr>
          <p:spPr bwMode="auto">
            <a:xfrm>
              <a:off x="974" y="2499"/>
              <a:ext cx="205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90353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University Of North Carolina - Chapel Hill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636" name="Oval 2285"/>
            <p:cNvSpPr>
              <a:spLocks noChangeArrowheads="1"/>
            </p:cNvSpPr>
            <p:nvPr/>
          </p:nvSpPr>
          <p:spPr bwMode="auto">
            <a:xfrm>
              <a:off x="1288" y="2265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637" name="Rectangle 2286"/>
            <p:cNvSpPr>
              <a:spLocks noChangeArrowheads="1"/>
            </p:cNvSpPr>
            <p:nvPr/>
          </p:nvSpPr>
          <p:spPr bwMode="auto">
            <a:xfrm>
              <a:off x="1358" y="2223"/>
              <a:ext cx="196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90353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State University Of New York At Buffalo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641" name="Oval 2287"/>
            <p:cNvSpPr>
              <a:spLocks noChangeArrowheads="1"/>
            </p:cNvSpPr>
            <p:nvPr/>
          </p:nvSpPr>
          <p:spPr bwMode="auto">
            <a:xfrm>
              <a:off x="1341" y="1877"/>
              <a:ext cx="41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642" name="Rectangle 2288"/>
            <p:cNvSpPr>
              <a:spLocks noChangeArrowheads="1"/>
            </p:cNvSpPr>
            <p:nvPr/>
          </p:nvSpPr>
          <p:spPr bwMode="auto">
            <a:xfrm>
              <a:off x="1414" y="1835"/>
              <a:ext cx="165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90353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University Of California, Berkeley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643" name="Oval 2289"/>
            <p:cNvSpPr>
              <a:spLocks noChangeArrowheads="1"/>
            </p:cNvSpPr>
            <p:nvPr/>
          </p:nvSpPr>
          <p:spPr bwMode="auto">
            <a:xfrm>
              <a:off x="1725" y="3096"/>
              <a:ext cx="41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644" name="Rectangle 2290"/>
            <p:cNvSpPr>
              <a:spLocks noChangeArrowheads="1"/>
            </p:cNvSpPr>
            <p:nvPr/>
          </p:nvSpPr>
          <p:spPr bwMode="auto">
            <a:xfrm>
              <a:off x="1798" y="3054"/>
              <a:ext cx="129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90353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University Of New Mexico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645" name="Line 2291"/>
            <p:cNvSpPr>
              <a:spLocks noChangeShapeType="1"/>
            </p:cNvSpPr>
            <p:nvPr/>
          </p:nvSpPr>
          <p:spPr bwMode="auto">
            <a:xfrm flipV="1">
              <a:off x="548" y="449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646" name="Line 2292"/>
            <p:cNvSpPr>
              <a:spLocks noChangeShapeType="1"/>
            </p:cNvSpPr>
            <p:nvPr/>
          </p:nvSpPr>
          <p:spPr bwMode="auto">
            <a:xfrm flipH="1">
              <a:off x="492" y="3571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647" name="Rectangle 2293"/>
            <p:cNvSpPr>
              <a:spLocks noChangeArrowheads="1"/>
            </p:cNvSpPr>
            <p:nvPr/>
          </p:nvSpPr>
          <p:spPr bwMode="auto">
            <a:xfrm rot="16200000">
              <a:off x="355" y="3447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0</a:t>
              </a:r>
            </a:p>
          </p:txBody>
        </p:sp>
        <p:sp>
          <p:nvSpPr>
            <p:cNvPr id="4648" name="Line 2294"/>
            <p:cNvSpPr>
              <a:spLocks noChangeShapeType="1"/>
            </p:cNvSpPr>
            <p:nvPr/>
          </p:nvSpPr>
          <p:spPr bwMode="auto">
            <a:xfrm flipH="1">
              <a:off x="492" y="2967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649" name="Rectangle 2295"/>
            <p:cNvSpPr>
              <a:spLocks noChangeArrowheads="1"/>
            </p:cNvSpPr>
            <p:nvPr/>
          </p:nvSpPr>
          <p:spPr bwMode="auto">
            <a:xfrm rot="16200000">
              <a:off x="314" y="2843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20</a:t>
              </a:r>
            </a:p>
          </p:txBody>
        </p:sp>
        <p:sp>
          <p:nvSpPr>
            <p:cNvPr id="4650" name="Line 2296"/>
            <p:cNvSpPr>
              <a:spLocks noChangeShapeType="1"/>
            </p:cNvSpPr>
            <p:nvPr/>
          </p:nvSpPr>
          <p:spPr bwMode="auto">
            <a:xfrm flipH="1">
              <a:off x="492" y="2359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651" name="Rectangle 2297"/>
            <p:cNvSpPr>
              <a:spLocks noChangeArrowheads="1"/>
            </p:cNvSpPr>
            <p:nvPr/>
          </p:nvSpPr>
          <p:spPr bwMode="auto">
            <a:xfrm rot="16200000">
              <a:off x="314" y="2235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40</a:t>
              </a:r>
            </a:p>
          </p:txBody>
        </p:sp>
        <p:sp>
          <p:nvSpPr>
            <p:cNvPr id="4652" name="Line 2298"/>
            <p:cNvSpPr>
              <a:spLocks noChangeShapeType="1"/>
            </p:cNvSpPr>
            <p:nvPr/>
          </p:nvSpPr>
          <p:spPr bwMode="auto">
            <a:xfrm flipH="1">
              <a:off x="492" y="1751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653" name="Rectangle 2299"/>
            <p:cNvSpPr>
              <a:spLocks noChangeArrowheads="1"/>
            </p:cNvSpPr>
            <p:nvPr/>
          </p:nvSpPr>
          <p:spPr bwMode="auto">
            <a:xfrm rot="16200000">
              <a:off x="314" y="1628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60</a:t>
              </a:r>
            </a:p>
          </p:txBody>
        </p:sp>
        <p:sp>
          <p:nvSpPr>
            <p:cNvPr id="4654" name="Line 2300"/>
            <p:cNvSpPr>
              <a:spLocks noChangeShapeType="1"/>
            </p:cNvSpPr>
            <p:nvPr/>
          </p:nvSpPr>
          <p:spPr bwMode="auto">
            <a:xfrm flipH="1">
              <a:off x="492" y="1147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655" name="Rectangle 2301"/>
            <p:cNvSpPr>
              <a:spLocks noChangeArrowheads="1"/>
            </p:cNvSpPr>
            <p:nvPr/>
          </p:nvSpPr>
          <p:spPr bwMode="auto">
            <a:xfrm rot="16200000">
              <a:off x="314" y="1024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80</a:t>
              </a:r>
            </a:p>
          </p:txBody>
        </p:sp>
        <p:sp>
          <p:nvSpPr>
            <p:cNvPr id="4656" name="Line 2302"/>
            <p:cNvSpPr>
              <a:spLocks noChangeShapeType="1"/>
            </p:cNvSpPr>
            <p:nvPr/>
          </p:nvSpPr>
          <p:spPr bwMode="auto">
            <a:xfrm flipH="1">
              <a:off x="492" y="540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657" name="Rectangle 2303"/>
            <p:cNvSpPr>
              <a:spLocks noChangeArrowheads="1"/>
            </p:cNvSpPr>
            <p:nvPr/>
          </p:nvSpPr>
          <p:spPr bwMode="auto">
            <a:xfrm rot="16200000">
              <a:off x="274" y="412"/>
              <a:ext cx="24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100</a:t>
              </a:r>
            </a:p>
          </p:txBody>
        </p:sp>
        <p:sp>
          <p:nvSpPr>
            <p:cNvPr id="4658" name="Rectangle 2304"/>
            <p:cNvSpPr>
              <a:spLocks noChangeArrowheads="1"/>
            </p:cNvSpPr>
            <p:nvPr/>
          </p:nvSpPr>
          <p:spPr bwMode="auto">
            <a:xfrm rot="16200000">
              <a:off x="-1548" y="1880"/>
              <a:ext cx="347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Top-Quintile Outcome Rate: P(Child in Q5 | Par in Q1)</a:t>
              </a:r>
            </a:p>
          </p:txBody>
        </p:sp>
        <p:sp>
          <p:nvSpPr>
            <p:cNvPr id="4659" name="Line 2305"/>
            <p:cNvSpPr>
              <a:spLocks noChangeShapeType="1"/>
            </p:cNvSpPr>
            <p:nvPr/>
          </p:nvSpPr>
          <p:spPr bwMode="auto">
            <a:xfrm>
              <a:off x="548" y="3665"/>
              <a:ext cx="508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660" name="Line 2306"/>
            <p:cNvSpPr>
              <a:spLocks noChangeShapeType="1"/>
            </p:cNvSpPr>
            <p:nvPr/>
          </p:nvSpPr>
          <p:spPr bwMode="auto">
            <a:xfrm>
              <a:off x="64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661" name="Rectangle 2307"/>
            <p:cNvSpPr>
              <a:spLocks noChangeArrowheads="1"/>
            </p:cNvSpPr>
            <p:nvPr/>
          </p:nvSpPr>
          <p:spPr bwMode="auto">
            <a:xfrm>
              <a:off x="604" y="3752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0</a:t>
              </a:r>
            </a:p>
          </p:txBody>
        </p:sp>
        <p:sp>
          <p:nvSpPr>
            <p:cNvPr id="4662" name="Line 2308"/>
            <p:cNvSpPr>
              <a:spLocks noChangeShapeType="1"/>
            </p:cNvSpPr>
            <p:nvPr/>
          </p:nvSpPr>
          <p:spPr bwMode="auto">
            <a:xfrm>
              <a:off x="2273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663" name="Rectangle 2309"/>
            <p:cNvSpPr>
              <a:spLocks noChangeArrowheads="1"/>
            </p:cNvSpPr>
            <p:nvPr/>
          </p:nvSpPr>
          <p:spPr bwMode="auto">
            <a:xfrm>
              <a:off x="2192" y="3752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20</a:t>
              </a:r>
            </a:p>
          </p:txBody>
        </p:sp>
        <p:sp>
          <p:nvSpPr>
            <p:cNvPr id="4664" name="Line 2310"/>
            <p:cNvSpPr>
              <a:spLocks noChangeShapeType="1"/>
            </p:cNvSpPr>
            <p:nvPr/>
          </p:nvSpPr>
          <p:spPr bwMode="auto">
            <a:xfrm>
              <a:off x="3906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665" name="Rectangle 2311"/>
            <p:cNvSpPr>
              <a:spLocks noChangeArrowheads="1"/>
            </p:cNvSpPr>
            <p:nvPr/>
          </p:nvSpPr>
          <p:spPr bwMode="auto">
            <a:xfrm>
              <a:off x="3826" y="3752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40</a:t>
              </a:r>
            </a:p>
          </p:txBody>
        </p:sp>
        <p:sp>
          <p:nvSpPr>
            <p:cNvPr id="4666" name="Line 2312"/>
            <p:cNvSpPr>
              <a:spLocks noChangeShapeType="1"/>
            </p:cNvSpPr>
            <p:nvPr/>
          </p:nvSpPr>
          <p:spPr bwMode="auto">
            <a:xfrm>
              <a:off x="554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667" name="Rectangle 2313"/>
            <p:cNvSpPr>
              <a:spLocks noChangeArrowheads="1"/>
            </p:cNvSpPr>
            <p:nvPr/>
          </p:nvSpPr>
          <p:spPr bwMode="auto">
            <a:xfrm>
              <a:off x="5460" y="3752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60</a:t>
              </a:r>
            </a:p>
          </p:txBody>
        </p:sp>
        <p:sp>
          <p:nvSpPr>
            <p:cNvPr id="4668" name="Rectangle 2314"/>
            <p:cNvSpPr>
              <a:spLocks noChangeArrowheads="1"/>
            </p:cNvSpPr>
            <p:nvPr/>
          </p:nvSpPr>
          <p:spPr bwMode="auto">
            <a:xfrm>
              <a:off x="1606" y="3937"/>
              <a:ext cx="294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Access: Percent of Parents in Bottom Quintile</a:t>
              </a:r>
            </a:p>
          </p:txBody>
        </p:sp>
        <p:sp>
          <p:nvSpPr>
            <p:cNvPr id="4672" name="Rectangle 2315"/>
            <p:cNvSpPr>
              <a:spLocks noChangeArrowheads="1"/>
            </p:cNvSpPr>
            <p:nvPr/>
          </p:nvSpPr>
          <p:spPr bwMode="auto">
            <a:xfrm>
              <a:off x="3048" y="1870"/>
              <a:ext cx="2534" cy="374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674" name="Oval 2317"/>
            <p:cNvSpPr>
              <a:spLocks noChangeArrowheads="1"/>
            </p:cNvSpPr>
            <p:nvPr/>
          </p:nvSpPr>
          <p:spPr bwMode="auto">
            <a:xfrm>
              <a:off x="3058" y="1445"/>
              <a:ext cx="42" cy="41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676" name="Rectangle 2319"/>
            <p:cNvSpPr>
              <a:spLocks noChangeArrowheads="1"/>
            </p:cNvSpPr>
            <p:nvPr/>
          </p:nvSpPr>
          <p:spPr bwMode="auto">
            <a:xfrm>
              <a:off x="3191" y="1392"/>
              <a:ext cx="224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Public Flagships (Avg. MR = 1.7%)</a:t>
              </a:r>
            </a:p>
          </p:txBody>
        </p:sp>
        <p:sp>
          <p:nvSpPr>
            <p:cNvPr id="4713" name="Rectangle 2320"/>
            <p:cNvSpPr>
              <a:spLocks noChangeArrowheads="1"/>
            </p:cNvSpPr>
            <p:nvPr/>
          </p:nvSpPr>
          <p:spPr bwMode="auto">
            <a:xfrm>
              <a:off x="3062" y="191"/>
              <a:ext cx="57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500" b="0" i="0" u="none" strike="noStrike" kern="1200" cap="none" spc="0" normalizeH="0" baseline="0" noProof="0">
                  <a:ln>
                    <a:noFill/>
                  </a:ln>
                  <a:solidFill>
                    <a:srgbClr val="1E2D5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 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4711" name="TextBox 92"/>
          <p:cNvSpPr txBox="1"/>
          <p:nvPr/>
        </p:nvSpPr>
        <p:spPr>
          <a:xfrm>
            <a:off x="1524134" y="76200"/>
            <a:ext cx="9143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Mobility Rates: Top-Quintile Outcome Rate vs. Access by College</a:t>
            </a:r>
          </a:p>
        </p:txBody>
      </p:sp>
      <p:sp>
        <p:nvSpPr>
          <p:cNvPr id="4736" name="Rectangle 2227"/>
          <p:cNvSpPr>
            <a:spLocks noChangeArrowheads="1"/>
          </p:cNvSpPr>
          <p:nvPr/>
        </p:nvSpPr>
        <p:spPr bwMode="auto">
          <a:xfrm>
            <a:off x="2514653" y="2184400"/>
            <a:ext cx="75661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Princeton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4737" name="Rectangle 2231"/>
          <p:cNvSpPr>
            <a:spLocks noChangeArrowheads="1"/>
          </p:cNvSpPr>
          <p:nvPr/>
        </p:nvSpPr>
        <p:spPr bwMode="auto">
          <a:xfrm>
            <a:off x="2998787" y="3019425"/>
            <a:ext cx="5081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Brown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4738" name="Rectangle 2233"/>
          <p:cNvSpPr>
            <a:spLocks noChangeArrowheads="1"/>
          </p:cNvSpPr>
          <p:nvPr/>
        </p:nvSpPr>
        <p:spPr bwMode="auto">
          <a:xfrm>
            <a:off x="3014687" y="2790825"/>
            <a:ext cx="63639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Harvard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4739" name="Rectangle 2235"/>
          <p:cNvSpPr>
            <a:spLocks noChangeArrowheads="1"/>
          </p:cNvSpPr>
          <p:nvPr/>
        </p:nvSpPr>
        <p:spPr bwMode="auto">
          <a:xfrm>
            <a:off x="2533651" y="3306763"/>
            <a:ext cx="4183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Duke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4740" name="Rectangle 2239"/>
          <p:cNvSpPr>
            <a:spLocks noChangeArrowheads="1"/>
          </p:cNvSpPr>
          <p:nvPr/>
        </p:nvSpPr>
        <p:spPr bwMode="auto">
          <a:xfrm>
            <a:off x="3073454" y="2516188"/>
            <a:ext cx="67646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Stanford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4741" name="Rectangle 2241"/>
          <p:cNvSpPr>
            <a:spLocks noChangeArrowheads="1"/>
          </p:cNvSpPr>
          <p:nvPr/>
        </p:nvSpPr>
        <p:spPr bwMode="auto">
          <a:xfrm>
            <a:off x="2549527" y="2859088"/>
            <a:ext cx="34573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Yale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4742" name="Rectangle 2243"/>
          <p:cNvSpPr>
            <a:spLocks noChangeArrowheads="1"/>
          </p:cNvSpPr>
          <p:nvPr/>
        </p:nvSpPr>
        <p:spPr bwMode="auto">
          <a:xfrm>
            <a:off x="3092505" y="3532188"/>
            <a:ext cx="65723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Chicago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4743" name="Rectangle 2247"/>
          <p:cNvSpPr>
            <a:spLocks noChangeArrowheads="1"/>
          </p:cNvSpPr>
          <p:nvPr/>
        </p:nvSpPr>
        <p:spPr bwMode="auto">
          <a:xfrm>
            <a:off x="3281375" y="2695575"/>
            <a:ext cx="75661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Columbia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4744" name="Oval 2317"/>
          <p:cNvSpPr>
            <a:spLocks noChangeArrowheads="1"/>
          </p:cNvSpPr>
          <p:nvPr/>
        </p:nvSpPr>
        <p:spPr bwMode="auto">
          <a:xfrm>
            <a:off x="6378577" y="1987554"/>
            <a:ext cx="66675" cy="66675"/>
          </a:xfrm>
          <a:prstGeom prst="ellipse">
            <a:avLst/>
          </a:prstGeom>
          <a:solidFill>
            <a:srgbClr val="0000FF"/>
          </a:solidFill>
          <a:ln w="22225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745" name="Rectangle 2319"/>
          <p:cNvSpPr>
            <a:spLocks noChangeArrowheads="1"/>
          </p:cNvSpPr>
          <p:nvPr/>
        </p:nvSpPr>
        <p:spPr bwMode="auto">
          <a:xfrm>
            <a:off x="6589790" y="1905003"/>
            <a:ext cx="365709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Ivy Plus Colleges (Avg. MR = 2.2%)</a:t>
            </a:r>
          </a:p>
        </p:txBody>
      </p:sp>
      <p:sp>
        <p:nvSpPr>
          <p:cNvPr id="4746" name="Rectangle 2249"/>
          <p:cNvSpPr>
            <a:spLocks noChangeArrowheads="1"/>
          </p:cNvSpPr>
          <p:nvPr/>
        </p:nvSpPr>
        <p:spPr bwMode="auto">
          <a:xfrm>
            <a:off x="3286179" y="2370138"/>
            <a:ext cx="30777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MIT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6914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1524000" y="201614"/>
            <a:ext cx="9144000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519240" y="196850"/>
            <a:ext cx="9153525" cy="666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6" name="AutoShape 3"/>
          <p:cNvSpPr>
            <a:spLocks noChangeAspect="1" noChangeArrowheads="1" noTextEdit="1"/>
          </p:cNvSpPr>
          <p:nvPr/>
        </p:nvSpPr>
        <p:spPr bwMode="auto">
          <a:xfrm>
            <a:off x="1524000" y="201614"/>
            <a:ext cx="9144000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1519240" y="196850"/>
            <a:ext cx="9153525" cy="666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1524053" y="206376"/>
            <a:ext cx="9139239" cy="6646863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1524000" y="201614"/>
            <a:ext cx="9144000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19240" y="196850"/>
            <a:ext cx="9153525" cy="666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1377" name="AutoShape 3"/>
          <p:cNvSpPr>
            <a:spLocks noChangeAspect="1" noChangeArrowheads="1" noTextEdit="1"/>
          </p:cNvSpPr>
          <p:nvPr/>
        </p:nvSpPr>
        <p:spPr bwMode="auto">
          <a:xfrm>
            <a:off x="1523999" y="201614"/>
            <a:ext cx="9144000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378" name="Rectangle 5"/>
          <p:cNvSpPr>
            <a:spLocks noChangeArrowheads="1"/>
          </p:cNvSpPr>
          <p:nvPr/>
        </p:nvSpPr>
        <p:spPr bwMode="auto">
          <a:xfrm>
            <a:off x="1519240" y="196850"/>
            <a:ext cx="9153525" cy="666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379" name="Rectangle 6"/>
          <p:cNvSpPr>
            <a:spLocks noChangeArrowheads="1"/>
          </p:cNvSpPr>
          <p:nvPr/>
        </p:nvSpPr>
        <p:spPr bwMode="auto">
          <a:xfrm>
            <a:off x="1524051" y="206376"/>
            <a:ext cx="9139239" cy="6646863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380" name="Rectangle 7"/>
          <p:cNvSpPr>
            <a:spLocks noChangeArrowheads="1"/>
          </p:cNvSpPr>
          <p:nvPr/>
        </p:nvSpPr>
        <p:spPr bwMode="auto">
          <a:xfrm>
            <a:off x="4683125" y="1316039"/>
            <a:ext cx="5780088" cy="5337175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381" name="Line 8"/>
          <p:cNvSpPr>
            <a:spLocks noChangeShapeType="1"/>
          </p:cNvSpPr>
          <p:nvPr/>
        </p:nvSpPr>
        <p:spPr bwMode="auto">
          <a:xfrm flipV="1">
            <a:off x="4683125" y="1316039"/>
            <a:ext cx="0" cy="5337175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383" name="Line 9"/>
          <p:cNvSpPr>
            <a:spLocks noChangeShapeType="1"/>
          </p:cNvSpPr>
          <p:nvPr/>
        </p:nvSpPr>
        <p:spPr bwMode="auto">
          <a:xfrm flipV="1">
            <a:off x="5791200" y="1316039"/>
            <a:ext cx="0" cy="5337175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384" name="Line 10"/>
          <p:cNvSpPr>
            <a:spLocks noChangeShapeType="1"/>
          </p:cNvSpPr>
          <p:nvPr/>
        </p:nvSpPr>
        <p:spPr bwMode="auto">
          <a:xfrm flipV="1">
            <a:off x="6899275" y="1316039"/>
            <a:ext cx="0" cy="5337175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386" name="Line 11"/>
          <p:cNvSpPr>
            <a:spLocks noChangeShapeType="1"/>
          </p:cNvSpPr>
          <p:nvPr/>
        </p:nvSpPr>
        <p:spPr bwMode="auto">
          <a:xfrm flipV="1">
            <a:off x="8013700" y="1316039"/>
            <a:ext cx="0" cy="5337175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388" name="Line 12"/>
          <p:cNvSpPr>
            <a:spLocks noChangeShapeType="1"/>
          </p:cNvSpPr>
          <p:nvPr/>
        </p:nvSpPr>
        <p:spPr bwMode="auto">
          <a:xfrm flipV="1">
            <a:off x="9121775" y="1316039"/>
            <a:ext cx="0" cy="5337175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390" name="Line 13"/>
          <p:cNvSpPr>
            <a:spLocks noChangeShapeType="1"/>
          </p:cNvSpPr>
          <p:nvPr/>
        </p:nvSpPr>
        <p:spPr bwMode="auto">
          <a:xfrm flipV="1">
            <a:off x="10229851" y="1316039"/>
            <a:ext cx="0" cy="5337175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392" name="Rectangle 14"/>
          <p:cNvSpPr>
            <a:spLocks noChangeArrowheads="1"/>
          </p:cNvSpPr>
          <p:nvPr/>
        </p:nvSpPr>
        <p:spPr bwMode="auto">
          <a:xfrm>
            <a:off x="4683125" y="5735584"/>
            <a:ext cx="1074739" cy="227013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5000"/>
                </a:srgbClr>
              </a:gs>
              <a:gs pos="100000">
                <a:srgbClr val="0070C0"/>
              </a:gs>
            </a:gsLst>
            <a:lin ang="0" scaled="1"/>
            <a:tileRect/>
          </a:gradFill>
          <a:ln w="0">
            <a:solidFill>
              <a:srgbClr val="0070C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1.9%</a:t>
            </a:r>
          </a:p>
        </p:txBody>
      </p:sp>
      <p:sp>
        <p:nvSpPr>
          <p:cNvPr id="1396" name="Rectangle 16"/>
          <p:cNvSpPr>
            <a:spLocks noChangeArrowheads="1"/>
          </p:cNvSpPr>
          <p:nvPr/>
        </p:nvSpPr>
        <p:spPr bwMode="auto">
          <a:xfrm>
            <a:off x="4683125" y="5389644"/>
            <a:ext cx="987552" cy="227013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5000"/>
                </a:srgbClr>
              </a:gs>
              <a:gs pos="100000">
                <a:srgbClr val="0070C0"/>
              </a:gs>
            </a:gsLst>
            <a:lin ang="0" scaled="1"/>
            <a:tileRect/>
          </a:gradFill>
          <a:ln w="0">
            <a:solidFill>
              <a:srgbClr val="0070C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1.8%</a:t>
            </a:r>
          </a:p>
        </p:txBody>
      </p:sp>
      <p:sp>
        <p:nvSpPr>
          <p:cNvPr id="1397" name="Rectangle 17"/>
          <p:cNvSpPr>
            <a:spLocks noChangeArrowheads="1"/>
          </p:cNvSpPr>
          <p:nvPr/>
        </p:nvSpPr>
        <p:spPr bwMode="auto">
          <a:xfrm>
            <a:off x="4683125" y="5007056"/>
            <a:ext cx="3784600" cy="227013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5000"/>
                </a:srgbClr>
              </a:gs>
              <a:gs pos="100000">
                <a:srgbClr val="0070C0"/>
              </a:gs>
            </a:gsLst>
            <a:lin ang="0" scaled="1"/>
            <a:tileRect/>
          </a:gradFill>
          <a:ln w="0">
            <a:solidFill>
              <a:srgbClr val="0070C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6.8%</a:t>
            </a:r>
          </a:p>
        </p:txBody>
      </p:sp>
      <p:sp>
        <p:nvSpPr>
          <p:cNvPr id="1398" name="Rectangle 18"/>
          <p:cNvSpPr>
            <a:spLocks noChangeArrowheads="1"/>
          </p:cNvSpPr>
          <p:nvPr/>
        </p:nvSpPr>
        <p:spPr bwMode="auto">
          <a:xfrm>
            <a:off x="4683178" y="4630819"/>
            <a:ext cx="3790951" cy="227013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5000"/>
                </a:srgbClr>
              </a:gs>
              <a:gs pos="100000">
                <a:srgbClr val="0070C0"/>
              </a:gs>
            </a:gsLst>
            <a:lin ang="0" scaled="1"/>
            <a:tileRect/>
          </a:gradFill>
          <a:ln w="0">
            <a:solidFill>
              <a:srgbClr val="0070C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6.8%</a:t>
            </a:r>
          </a:p>
        </p:txBody>
      </p:sp>
      <p:sp>
        <p:nvSpPr>
          <p:cNvPr id="1399" name="Rectangle 19"/>
          <p:cNvSpPr>
            <a:spLocks noChangeArrowheads="1"/>
          </p:cNvSpPr>
          <p:nvPr/>
        </p:nvSpPr>
        <p:spPr bwMode="auto">
          <a:xfrm>
            <a:off x="4683125" y="4252913"/>
            <a:ext cx="3835400" cy="2286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5000"/>
                </a:srgbClr>
              </a:gs>
              <a:gs pos="100000">
                <a:srgbClr val="0070C0"/>
              </a:gs>
            </a:gsLst>
            <a:lin ang="0" scaled="1"/>
            <a:tileRect/>
          </a:gradFill>
          <a:ln w="0">
            <a:solidFill>
              <a:srgbClr val="0070C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6.9%</a:t>
            </a:r>
          </a:p>
        </p:txBody>
      </p:sp>
      <p:sp>
        <p:nvSpPr>
          <p:cNvPr id="1400" name="Rectangle 20"/>
          <p:cNvSpPr>
            <a:spLocks noChangeArrowheads="1"/>
          </p:cNvSpPr>
          <p:nvPr/>
        </p:nvSpPr>
        <p:spPr bwMode="auto">
          <a:xfrm>
            <a:off x="4683179" y="3870325"/>
            <a:ext cx="3929063" cy="2286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5000"/>
                </a:srgbClr>
              </a:gs>
              <a:gs pos="100000">
                <a:srgbClr val="0070C0"/>
              </a:gs>
            </a:gsLst>
            <a:lin ang="0" scaled="1"/>
            <a:tileRect/>
          </a:gradFill>
          <a:ln w="0">
            <a:solidFill>
              <a:srgbClr val="0070C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7.1%</a:t>
            </a:r>
          </a:p>
        </p:txBody>
      </p:sp>
      <p:sp>
        <p:nvSpPr>
          <p:cNvPr id="1401" name="Rectangle 21"/>
          <p:cNvSpPr>
            <a:spLocks noChangeArrowheads="1"/>
          </p:cNvSpPr>
          <p:nvPr/>
        </p:nvSpPr>
        <p:spPr bwMode="auto">
          <a:xfrm>
            <a:off x="4683128" y="3494092"/>
            <a:ext cx="4011613" cy="227013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5000"/>
                </a:srgbClr>
              </a:gs>
              <a:gs pos="100000">
                <a:srgbClr val="0070C0"/>
              </a:gs>
            </a:gsLst>
            <a:lin ang="0" scaled="1"/>
            <a:tileRect/>
          </a:gradFill>
          <a:ln w="0">
            <a:solidFill>
              <a:srgbClr val="0070C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7.2%</a:t>
            </a:r>
          </a:p>
        </p:txBody>
      </p:sp>
      <p:sp>
        <p:nvSpPr>
          <p:cNvPr id="1402" name="Rectangle 22"/>
          <p:cNvSpPr>
            <a:spLocks noChangeArrowheads="1"/>
          </p:cNvSpPr>
          <p:nvPr/>
        </p:nvSpPr>
        <p:spPr bwMode="auto">
          <a:xfrm>
            <a:off x="4683140" y="3111581"/>
            <a:ext cx="4244975" cy="227013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5000"/>
                </a:srgbClr>
              </a:gs>
              <a:gs pos="100000">
                <a:srgbClr val="0070C0"/>
              </a:gs>
            </a:gsLst>
            <a:lin ang="0" scaled="1"/>
            <a:tileRect/>
          </a:gradFill>
          <a:ln w="0">
            <a:solidFill>
              <a:srgbClr val="0070C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7.6%</a:t>
            </a:r>
          </a:p>
        </p:txBody>
      </p:sp>
      <p:sp>
        <p:nvSpPr>
          <p:cNvPr id="1403" name="Rectangle 23"/>
          <p:cNvSpPr>
            <a:spLocks noChangeArrowheads="1"/>
          </p:cNvSpPr>
          <p:nvPr/>
        </p:nvSpPr>
        <p:spPr bwMode="auto">
          <a:xfrm>
            <a:off x="4683125" y="2735344"/>
            <a:ext cx="4438651" cy="227013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5000"/>
                </a:srgbClr>
              </a:gs>
              <a:gs pos="100000">
                <a:srgbClr val="0070C0"/>
              </a:gs>
            </a:gsLst>
            <a:lin ang="0" scaled="1"/>
            <a:tileRect/>
          </a:gradFill>
          <a:ln w="0">
            <a:solidFill>
              <a:srgbClr val="0070C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8.0%</a:t>
            </a:r>
          </a:p>
        </p:txBody>
      </p:sp>
      <p:sp>
        <p:nvSpPr>
          <p:cNvPr id="1404" name="Rectangle 24"/>
          <p:cNvSpPr>
            <a:spLocks noChangeArrowheads="1"/>
          </p:cNvSpPr>
          <p:nvPr/>
        </p:nvSpPr>
        <p:spPr bwMode="auto">
          <a:xfrm>
            <a:off x="4683179" y="2352756"/>
            <a:ext cx="4665663" cy="227013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5000"/>
                </a:srgbClr>
              </a:gs>
              <a:gs pos="100000">
                <a:srgbClr val="0070C0"/>
              </a:gs>
            </a:gsLst>
            <a:lin ang="0" scaled="1"/>
            <a:tileRect/>
          </a:gradFill>
          <a:ln w="0">
            <a:solidFill>
              <a:srgbClr val="0070C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8.4%</a:t>
            </a:r>
          </a:p>
        </p:txBody>
      </p:sp>
      <p:sp>
        <p:nvSpPr>
          <p:cNvPr id="1405" name="Rectangle 25"/>
          <p:cNvSpPr>
            <a:spLocks noChangeArrowheads="1"/>
          </p:cNvSpPr>
          <p:nvPr/>
        </p:nvSpPr>
        <p:spPr bwMode="auto">
          <a:xfrm>
            <a:off x="4683156" y="1974854"/>
            <a:ext cx="4676775" cy="227013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5000"/>
                </a:srgbClr>
              </a:gs>
              <a:gs pos="100000">
                <a:srgbClr val="0070C0"/>
              </a:gs>
            </a:gsLst>
            <a:lin ang="0" scaled="1"/>
            <a:tileRect/>
          </a:gradFill>
          <a:ln w="0">
            <a:solidFill>
              <a:srgbClr val="0070C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8.4%</a:t>
            </a:r>
          </a:p>
        </p:txBody>
      </p:sp>
      <p:sp>
        <p:nvSpPr>
          <p:cNvPr id="1406" name="Rectangle 26"/>
          <p:cNvSpPr>
            <a:spLocks noChangeArrowheads="1"/>
          </p:cNvSpPr>
          <p:nvPr/>
        </p:nvSpPr>
        <p:spPr bwMode="auto">
          <a:xfrm>
            <a:off x="4683129" y="1592263"/>
            <a:ext cx="5502275" cy="2286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5000"/>
                </a:srgbClr>
              </a:gs>
              <a:gs pos="100000">
                <a:srgbClr val="0070C0"/>
              </a:gs>
            </a:gsLst>
            <a:lin ang="0" scaled="1"/>
            <a:tileRect/>
          </a:gradFill>
          <a:ln w="0">
            <a:solidFill>
              <a:srgbClr val="0070C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9.9%</a:t>
            </a:r>
          </a:p>
        </p:txBody>
      </p:sp>
      <p:sp>
        <p:nvSpPr>
          <p:cNvPr id="33" name="Rectangle 29"/>
          <p:cNvSpPr>
            <a:spLocks noChangeArrowheads="1"/>
          </p:cNvSpPr>
          <p:nvPr/>
        </p:nvSpPr>
        <p:spPr bwMode="auto">
          <a:xfrm>
            <a:off x="4516455" y="917656"/>
            <a:ext cx="333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0%</a:t>
            </a:r>
          </a:p>
        </p:txBody>
      </p:sp>
      <p:sp>
        <p:nvSpPr>
          <p:cNvPr id="35" name="Rectangle 31"/>
          <p:cNvSpPr>
            <a:spLocks noChangeArrowheads="1"/>
          </p:cNvSpPr>
          <p:nvPr/>
        </p:nvSpPr>
        <p:spPr bwMode="auto">
          <a:xfrm>
            <a:off x="5624566" y="917656"/>
            <a:ext cx="333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2%</a:t>
            </a:r>
          </a:p>
        </p:txBody>
      </p:sp>
      <p:sp>
        <p:nvSpPr>
          <p:cNvPr id="40" name="Rectangle 33"/>
          <p:cNvSpPr>
            <a:spLocks noChangeArrowheads="1"/>
          </p:cNvSpPr>
          <p:nvPr/>
        </p:nvSpPr>
        <p:spPr bwMode="auto">
          <a:xfrm>
            <a:off x="6732596" y="917656"/>
            <a:ext cx="333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4%</a:t>
            </a:r>
          </a:p>
        </p:txBody>
      </p:sp>
      <p:sp>
        <p:nvSpPr>
          <p:cNvPr id="44" name="Rectangle 35"/>
          <p:cNvSpPr>
            <a:spLocks noChangeArrowheads="1"/>
          </p:cNvSpPr>
          <p:nvPr/>
        </p:nvSpPr>
        <p:spPr bwMode="auto">
          <a:xfrm>
            <a:off x="7847040" y="917656"/>
            <a:ext cx="333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6%</a:t>
            </a:r>
          </a:p>
        </p:txBody>
      </p:sp>
      <p:sp>
        <p:nvSpPr>
          <p:cNvPr id="48" name="Rectangle 37"/>
          <p:cNvSpPr>
            <a:spLocks noChangeArrowheads="1"/>
          </p:cNvSpPr>
          <p:nvPr/>
        </p:nvSpPr>
        <p:spPr bwMode="auto">
          <a:xfrm>
            <a:off x="8955141" y="917656"/>
            <a:ext cx="333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8%</a:t>
            </a:r>
          </a:p>
        </p:txBody>
      </p:sp>
      <p:sp>
        <p:nvSpPr>
          <p:cNvPr id="52" name="Rectangle 39"/>
          <p:cNvSpPr>
            <a:spLocks noChangeArrowheads="1"/>
          </p:cNvSpPr>
          <p:nvPr/>
        </p:nvSpPr>
        <p:spPr bwMode="auto">
          <a:xfrm>
            <a:off x="10002892" y="917656"/>
            <a:ext cx="4616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10%</a:t>
            </a:r>
          </a:p>
        </p:txBody>
      </p:sp>
      <p:sp>
        <p:nvSpPr>
          <p:cNvPr id="54" name="Rectangle 41"/>
          <p:cNvSpPr>
            <a:spLocks noChangeArrowheads="1"/>
          </p:cNvSpPr>
          <p:nvPr/>
        </p:nvSpPr>
        <p:spPr bwMode="auto">
          <a:xfrm>
            <a:off x="2100263" y="5729234"/>
            <a:ext cx="24452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Avg. College in the U.S.</a:t>
            </a:r>
          </a:p>
        </p:txBody>
      </p:sp>
      <p:sp>
        <p:nvSpPr>
          <p:cNvPr id="57" name="Rectangle 43"/>
          <p:cNvSpPr>
            <a:spLocks noChangeArrowheads="1"/>
          </p:cNvSpPr>
          <p:nvPr/>
        </p:nvSpPr>
        <p:spPr bwMode="auto">
          <a:xfrm>
            <a:off x="3736682" y="5383294"/>
            <a:ext cx="8207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rPr>
              <a:t>Harvard</a:t>
            </a:r>
          </a:p>
        </p:txBody>
      </p:sp>
      <p:sp>
        <p:nvSpPr>
          <p:cNvPr id="58" name="Rectangle 44"/>
          <p:cNvSpPr>
            <a:spLocks noChangeArrowheads="1"/>
          </p:cNvSpPr>
          <p:nvPr/>
        </p:nvSpPr>
        <p:spPr bwMode="auto">
          <a:xfrm>
            <a:off x="2781300" y="5002294"/>
            <a:ext cx="17656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U. Texas-El Paso</a:t>
            </a:r>
          </a:p>
        </p:txBody>
      </p:sp>
      <p:sp>
        <p:nvSpPr>
          <p:cNvPr id="59" name="Rectangle 45"/>
          <p:cNvSpPr>
            <a:spLocks noChangeArrowheads="1"/>
          </p:cNvSpPr>
          <p:nvPr/>
        </p:nvSpPr>
        <p:spPr bwMode="auto">
          <a:xfrm>
            <a:off x="2166937" y="4624469"/>
            <a:ext cx="23980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Cal State Poly-Pomona</a:t>
            </a:r>
          </a:p>
        </p:txBody>
      </p:sp>
      <p:sp>
        <p:nvSpPr>
          <p:cNvPr id="60" name="Rectangle 46"/>
          <p:cNvSpPr>
            <a:spLocks noChangeArrowheads="1"/>
          </p:cNvSpPr>
          <p:nvPr/>
        </p:nvSpPr>
        <p:spPr bwMode="auto">
          <a:xfrm>
            <a:off x="2433639" y="4248231"/>
            <a:ext cx="21118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South Texas College</a:t>
            </a:r>
          </a:p>
        </p:txBody>
      </p:sp>
      <p:sp>
        <p:nvSpPr>
          <p:cNvPr id="61" name="Rectangle 47"/>
          <p:cNvSpPr>
            <a:spLocks noChangeArrowheads="1"/>
          </p:cNvSpPr>
          <p:nvPr/>
        </p:nvSpPr>
        <p:spPr bwMode="auto">
          <a:xfrm>
            <a:off x="2293937" y="3865569"/>
            <a:ext cx="22570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Glendale Comm. Coll.</a:t>
            </a:r>
          </a:p>
        </p:txBody>
      </p:sp>
      <p:sp>
        <p:nvSpPr>
          <p:cNvPr id="62" name="Rectangle 48"/>
          <p:cNvSpPr>
            <a:spLocks noChangeArrowheads="1"/>
          </p:cNvSpPr>
          <p:nvPr/>
        </p:nvSpPr>
        <p:spPr bwMode="auto">
          <a:xfrm>
            <a:off x="3092505" y="3489329"/>
            <a:ext cx="14834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CUNY System</a:t>
            </a:r>
          </a:p>
        </p:txBody>
      </p:sp>
      <p:sp>
        <p:nvSpPr>
          <p:cNvPr id="63" name="Rectangle 49"/>
          <p:cNvSpPr>
            <a:spLocks noChangeArrowheads="1"/>
          </p:cNvSpPr>
          <p:nvPr/>
        </p:nvSpPr>
        <p:spPr bwMode="auto">
          <a:xfrm>
            <a:off x="2117747" y="3106819"/>
            <a:ext cx="24068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U. Texas-Pan American</a:t>
            </a:r>
          </a:p>
        </p:txBody>
      </p:sp>
      <p:sp>
        <p:nvSpPr>
          <p:cNvPr id="1408" name="Rectangle 50"/>
          <p:cNvSpPr>
            <a:spLocks noChangeArrowheads="1"/>
          </p:cNvSpPr>
          <p:nvPr/>
        </p:nvSpPr>
        <p:spPr bwMode="auto">
          <a:xfrm>
            <a:off x="1828800" y="2728994"/>
            <a:ext cx="27187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Technical Career Institutes</a:t>
            </a:r>
          </a:p>
        </p:txBody>
      </p:sp>
      <p:sp>
        <p:nvSpPr>
          <p:cNvPr id="1409" name="Rectangle 51"/>
          <p:cNvSpPr>
            <a:spLocks noChangeArrowheads="1"/>
          </p:cNvSpPr>
          <p:nvPr/>
        </p:nvSpPr>
        <p:spPr bwMode="auto">
          <a:xfrm>
            <a:off x="2605087" y="2346406"/>
            <a:ext cx="19537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SUNY-Stony Brook</a:t>
            </a:r>
          </a:p>
        </p:txBody>
      </p:sp>
      <p:sp>
        <p:nvSpPr>
          <p:cNvPr id="1413" name="Rectangle 52"/>
          <p:cNvSpPr>
            <a:spLocks noChangeArrowheads="1"/>
          </p:cNvSpPr>
          <p:nvPr/>
        </p:nvSpPr>
        <p:spPr bwMode="auto">
          <a:xfrm>
            <a:off x="2965522" y="1970169"/>
            <a:ext cx="16030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Pace University</a:t>
            </a:r>
          </a:p>
        </p:txBody>
      </p:sp>
      <p:sp>
        <p:nvSpPr>
          <p:cNvPr id="1414" name="Rectangle 53"/>
          <p:cNvSpPr>
            <a:spLocks noChangeArrowheads="1"/>
          </p:cNvSpPr>
          <p:nvPr/>
        </p:nvSpPr>
        <p:spPr bwMode="auto">
          <a:xfrm>
            <a:off x="2289203" y="1587504"/>
            <a:ext cx="22827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Cal State-Los Angeles</a:t>
            </a:r>
          </a:p>
        </p:txBody>
      </p:sp>
      <p:sp>
        <p:nvSpPr>
          <p:cNvPr id="1415" name="Rectangle 54"/>
          <p:cNvSpPr>
            <a:spLocks noChangeArrowheads="1"/>
          </p:cNvSpPr>
          <p:nvPr/>
        </p:nvSpPr>
        <p:spPr bwMode="auto">
          <a:xfrm>
            <a:off x="7526337" y="401719"/>
            <a:ext cx="8976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500" b="0" i="0" u="none" strike="noStrike" kern="1200" cap="none" spc="0" normalizeH="0" baseline="0" noProof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 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1412" name="Rectangle 55"/>
          <p:cNvSpPr>
            <a:spLocks noChangeArrowheads="1"/>
          </p:cNvSpPr>
          <p:nvPr/>
        </p:nvSpPr>
        <p:spPr bwMode="auto">
          <a:xfrm>
            <a:off x="7526339" y="401718"/>
            <a:ext cx="8976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500" b="0" i="0" u="none" strike="noStrike" kern="1200" cap="none" spc="0" normalizeH="0" baseline="0" noProof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 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102" name="TextBox 92"/>
          <p:cNvSpPr txBox="1"/>
          <p:nvPr/>
        </p:nvSpPr>
        <p:spPr>
          <a:xfrm>
            <a:off x="1524134" y="76240"/>
            <a:ext cx="9143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Top 10 Colleges in America By Bottom-to-Top Quintile Mobility Rate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Fraction of Students who come from Bottom Fifth and End up in Top Fifth</a:t>
            </a:r>
          </a:p>
        </p:txBody>
      </p:sp>
      <p:cxnSp>
        <p:nvCxnSpPr>
          <p:cNvPr id="105" name="Straight Connector 104"/>
          <p:cNvCxnSpPr/>
          <p:nvPr/>
        </p:nvCxnSpPr>
        <p:spPr>
          <a:xfrm>
            <a:off x="1862191" y="5335587"/>
            <a:ext cx="8577263" cy="0"/>
          </a:xfrm>
          <a:prstGeom prst="line">
            <a:avLst/>
          </a:prstGeom>
          <a:ln>
            <a:prstDash val="lgDash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246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95400"/>
            <a:ext cx="9829800" cy="5181600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the higher education system affect intergenerational income mobility in the U.S.?</a:t>
            </a:r>
          </a:p>
          <a:p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principle, h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igher education can provide a pathway to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upward mobility that is not directly shaped by the neighborhood where a child happens to grow up</a:t>
            </a:r>
          </a:p>
          <a:p>
            <a:pPr lvl="1"/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But if children from higher-income families tend to attend  better colleges, higher education system may not promote mobility</a:t>
            </a:r>
          </a:p>
          <a:p>
            <a:pPr lvl="1"/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Colleges could actually </a:t>
            </a:r>
            <a:r>
              <a:rPr lang="en-US" sz="20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increase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intergenerational persistence of income if disparities in college attendance are sufficiently large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0" y="90714"/>
            <a:ext cx="9144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How Do Colleges Shape Income Mobility in the U.S.?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513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95400"/>
            <a:ext cx="9829800" cy="5181600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of higher education system on mobility depends upon three factors:</a:t>
            </a:r>
          </a:p>
          <a:p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[Inputs] Parental income distributions by college</a:t>
            </a:r>
          </a:p>
          <a:p>
            <a:pPr marL="857250" lvl="1" indent="-457200"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[Outputs] Students’ earnings outcomes conditional on parental income by college</a:t>
            </a:r>
          </a:p>
          <a:p>
            <a:pPr marL="857250" lvl="1" indent="-457200"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[Causal share] Portion of variation in students’ earnings outcomes that is due to colleges’ causal effects</a:t>
            </a:r>
            <a:endParaRPr lang="en-US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0" y="90714"/>
            <a:ext cx="9144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Effect of Higher Education System on Mobility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533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95400"/>
            <a:ext cx="9829800" cy="5181600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Chetty et al. (2017) estimate these three parameters using data covering all college students in the U.S. from 1999-2013 (30 million students) </a:t>
            </a:r>
          </a:p>
          <a:p>
            <a:pPr lvl="1"/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Combine information from three sources to construct an anonymized dataset:</a:t>
            </a:r>
          </a:p>
          <a:p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Parental and Student Income from income tax records</a:t>
            </a:r>
          </a:p>
          <a:p>
            <a:pPr marL="800100" lvl="1" indent="-342900">
              <a:buFont typeface="+mj-lt"/>
              <a:buAutoNum type="arabicPeriod"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attendance from 1098-T tax data and Pell grant data</a:t>
            </a:r>
          </a:p>
          <a:p>
            <a:pPr marL="800100" lvl="1" indent="-342900">
              <a:buFont typeface="+mj-lt"/>
              <a:buAutoNum type="arabicPeriod"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 scores from College Board</a:t>
            </a: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all statistics are based on college </a:t>
            </a:r>
            <a:r>
              <a:rPr 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attendance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(not completion)</a:t>
            </a:r>
            <a:endParaRPr lang="en-US" sz="20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0" y="90714"/>
            <a:ext cx="9144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Estimating the Three Parameters: Data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425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09600" y="2560638"/>
            <a:ext cx="107442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Parents’ Income Distributions by College: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Income Segregation in the American Higher Education System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06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95400"/>
            <a:ext cx="9829800" cy="5181600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 income: average pre-tax household income during five year period when child is aged 15-19 </a:t>
            </a:r>
          </a:p>
          <a:p>
            <a:pPr marL="0" indent="0">
              <a:buNone/>
            </a:pPr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percentile ranks, ranking parents relative to other parents with children in same birth cohort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0" y="90714"/>
            <a:ext cx="9144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Measuring Parents’ Incomes</a:t>
            </a:r>
          </a:p>
        </p:txBody>
      </p:sp>
    </p:spTree>
    <p:extLst>
      <p:ext uri="{BB962C8B-B14F-4D97-AF65-F5344CB8AC3E}">
        <p14:creationId xmlns:p14="http://schemas.microsoft.com/office/powerpoint/2010/main" val="23964380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heme/theme1.xml><?xml version="1.0" encoding="utf-8"?>
<a:theme xmlns:a="http://schemas.openxmlformats.org/drawingml/2006/main" name="3_Beamer Template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eamer Template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Level">
  <a:themeElements>
    <a:clrScheme name="">
      <a:dk1>
        <a:srgbClr val="000000"/>
      </a:dk1>
      <a:lt1>
        <a:srgbClr val="FFFFFF"/>
      </a:lt1>
      <a:dk2>
        <a:srgbClr val="2F2F26"/>
      </a:dk2>
      <a:lt2>
        <a:srgbClr val="9FA795"/>
      </a:lt2>
      <a:accent1>
        <a:srgbClr val="749805"/>
      </a:accent1>
      <a:accent2>
        <a:srgbClr val="BACC82"/>
      </a:accent2>
      <a:accent3>
        <a:srgbClr val="FFFFFF"/>
      </a:accent3>
      <a:accent4>
        <a:srgbClr val="000000"/>
      </a:accent4>
      <a:accent5>
        <a:srgbClr val="BCCAAA"/>
      </a:accent5>
      <a:accent6>
        <a:srgbClr val="A8B975"/>
      </a:accent6>
      <a:hlink>
        <a:srgbClr val="FFC000"/>
      </a:hlink>
      <a:folHlink>
        <a:srgbClr val="C0C000"/>
      </a:folHlink>
    </a:clrScheme>
    <a:fontScheme name="6_Level">
      <a:majorFont>
        <a:latin typeface="Garamond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Level">
  <a:themeElements>
    <a:clrScheme name="">
      <a:dk1>
        <a:srgbClr val="000000"/>
      </a:dk1>
      <a:lt1>
        <a:srgbClr val="FFFFFF"/>
      </a:lt1>
      <a:dk2>
        <a:srgbClr val="2F2F26"/>
      </a:dk2>
      <a:lt2>
        <a:srgbClr val="9FA795"/>
      </a:lt2>
      <a:accent1>
        <a:srgbClr val="749805"/>
      </a:accent1>
      <a:accent2>
        <a:srgbClr val="BACC82"/>
      </a:accent2>
      <a:accent3>
        <a:srgbClr val="FFFFFF"/>
      </a:accent3>
      <a:accent4>
        <a:srgbClr val="000000"/>
      </a:accent4>
      <a:accent5>
        <a:srgbClr val="BCCAAA"/>
      </a:accent5>
      <a:accent6>
        <a:srgbClr val="A8B975"/>
      </a:accent6>
      <a:hlink>
        <a:srgbClr val="FFC000"/>
      </a:hlink>
      <a:folHlink>
        <a:srgbClr val="C0C000"/>
      </a:folHlink>
    </a:clrScheme>
    <a:fontScheme name="6_Level">
      <a:majorFont>
        <a:latin typeface="Garamond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0_Level">
  <a:themeElements>
    <a:clrScheme name="">
      <a:dk1>
        <a:srgbClr val="000000"/>
      </a:dk1>
      <a:lt1>
        <a:srgbClr val="FFFFFF"/>
      </a:lt1>
      <a:dk2>
        <a:srgbClr val="2F2F26"/>
      </a:dk2>
      <a:lt2>
        <a:srgbClr val="9FA795"/>
      </a:lt2>
      <a:accent1>
        <a:srgbClr val="749805"/>
      </a:accent1>
      <a:accent2>
        <a:srgbClr val="BACC82"/>
      </a:accent2>
      <a:accent3>
        <a:srgbClr val="FFFFFF"/>
      </a:accent3>
      <a:accent4>
        <a:srgbClr val="000000"/>
      </a:accent4>
      <a:accent5>
        <a:srgbClr val="BCCAAA"/>
      </a:accent5>
      <a:accent6>
        <a:srgbClr val="A8B975"/>
      </a:accent6>
      <a:hlink>
        <a:srgbClr val="FFC000"/>
      </a:hlink>
      <a:folHlink>
        <a:srgbClr val="C0C000"/>
      </a:folHlink>
    </a:clrScheme>
    <a:fontScheme name="6_Level">
      <a:majorFont>
        <a:latin typeface="Garamond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Level">
  <a:themeElements>
    <a:clrScheme name="">
      <a:dk1>
        <a:srgbClr val="000000"/>
      </a:dk1>
      <a:lt1>
        <a:srgbClr val="FFFFFF"/>
      </a:lt1>
      <a:dk2>
        <a:srgbClr val="2F2F26"/>
      </a:dk2>
      <a:lt2>
        <a:srgbClr val="9FA795"/>
      </a:lt2>
      <a:accent1>
        <a:srgbClr val="749805"/>
      </a:accent1>
      <a:accent2>
        <a:srgbClr val="BACC82"/>
      </a:accent2>
      <a:accent3>
        <a:srgbClr val="FFFFFF"/>
      </a:accent3>
      <a:accent4>
        <a:srgbClr val="000000"/>
      </a:accent4>
      <a:accent5>
        <a:srgbClr val="BCCAAA"/>
      </a:accent5>
      <a:accent6>
        <a:srgbClr val="A8B975"/>
      </a:accent6>
      <a:hlink>
        <a:srgbClr val="FFC000"/>
      </a:hlink>
      <a:folHlink>
        <a:srgbClr val="C0C000"/>
      </a:folHlink>
    </a:clrScheme>
    <a:fontScheme name="6_Level">
      <a:majorFont>
        <a:latin typeface="Garamond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2900</TotalTime>
  <Words>1939</Words>
  <Application>Microsoft Office PowerPoint</Application>
  <PresentationFormat>Widescreen</PresentationFormat>
  <Paragraphs>612</Paragraphs>
  <Slides>41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41</vt:i4>
      </vt:variant>
    </vt:vector>
  </HeadingPairs>
  <TitlesOfParts>
    <vt:vector size="62" baseType="lpstr">
      <vt:lpstr>Arial</vt:lpstr>
      <vt:lpstr>Calibri</vt:lpstr>
      <vt:lpstr>Calibri Light</vt:lpstr>
      <vt:lpstr>Chalkboard</vt:lpstr>
      <vt:lpstr>cmss10</vt:lpstr>
      <vt:lpstr>Garamond</vt:lpstr>
      <vt:lpstr>Lucida Sans</vt:lpstr>
      <vt:lpstr>Symbol</vt:lpstr>
      <vt:lpstr>Verdana</vt:lpstr>
      <vt:lpstr>Wingdings</vt:lpstr>
      <vt:lpstr>3_Beamer Template</vt:lpstr>
      <vt:lpstr>13_Office Theme</vt:lpstr>
      <vt:lpstr>2_Office Theme</vt:lpstr>
      <vt:lpstr>6_Office Theme</vt:lpstr>
      <vt:lpstr>7_Level</vt:lpstr>
      <vt:lpstr>7_Office Theme</vt:lpstr>
      <vt:lpstr>10_Level</vt:lpstr>
      <vt:lpstr>9_Level</vt:lpstr>
      <vt:lpstr>5_Office Theme</vt:lpstr>
      <vt:lpstr>Beamer Template</vt:lpstr>
      <vt:lpstr>8_Level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Chetty, Raj</dc:creator>
  <cp:lastModifiedBy>Gregory Bruich</cp:lastModifiedBy>
  <cp:revision>115</cp:revision>
  <dcterms:created xsi:type="dcterms:W3CDTF">2019-02-05T05:08:05Z</dcterms:created>
  <dcterms:modified xsi:type="dcterms:W3CDTF">2019-05-09T23:41:55Z</dcterms:modified>
</cp:coreProperties>
</file>